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77" r:id="rId2"/>
    <p:sldId id="378" r:id="rId3"/>
    <p:sldId id="379" r:id="rId4"/>
    <p:sldId id="380" r:id="rId5"/>
    <p:sldId id="381" r:id="rId6"/>
    <p:sldId id="382" r:id="rId7"/>
    <p:sldId id="337" r:id="rId8"/>
    <p:sldId id="3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7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6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5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2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8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4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2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02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44EF-F0DB-4277-B252-8DC64F2B7F66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FCAC-2DBC-4D60-9AC7-23D5C5FE8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377377-ACBC-1E4A-BEAA-CB1EA7FA00A2}"/>
              </a:ext>
            </a:extLst>
          </p:cNvPr>
          <p:cNvSpPr txBox="1"/>
          <p:nvPr/>
        </p:nvSpPr>
        <p:spPr>
          <a:xfrm>
            <a:off x="2346987" y="2640322"/>
            <a:ext cx="680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a=[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4, 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5]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F30509-9BEA-828C-C4C4-5BB10EA0771B}"/>
              </a:ext>
            </a:extLst>
          </p:cNvPr>
          <p:cNvSpPr txBox="1"/>
          <p:nvPr/>
        </p:nvSpPr>
        <p:spPr>
          <a:xfrm>
            <a:off x="1008293" y="8126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リスト型の構文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2FD20C-CF0A-99AD-3608-A358D18760E1}"/>
              </a:ext>
            </a:extLst>
          </p:cNvPr>
          <p:cNvSpPr txBox="1"/>
          <p:nvPr/>
        </p:nvSpPr>
        <p:spPr>
          <a:xfrm>
            <a:off x="2734888" y="1396538"/>
            <a:ext cx="5392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で囲む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要素はカンマで区切る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要素は数値、文字列どちらでも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85A237-9E42-9DF6-0A27-B5CDEB81D6A4}"/>
              </a:ext>
            </a:extLst>
          </p:cNvPr>
          <p:cNvSpPr txBox="1"/>
          <p:nvPr/>
        </p:nvSpPr>
        <p:spPr>
          <a:xfrm>
            <a:off x="3250277" y="314722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680440-D77D-CE0D-5861-C51D9CEBE6BC}"/>
              </a:ext>
            </a:extLst>
          </p:cNvPr>
          <p:cNvSpPr txBox="1"/>
          <p:nvPr/>
        </p:nvSpPr>
        <p:spPr>
          <a:xfrm>
            <a:off x="4491644" y="31483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AD1180-B102-DD11-94E8-A5FEB757F9F0}"/>
              </a:ext>
            </a:extLst>
          </p:cNvPr>
          <p:cNvSpPr txBox="1"/>
          <p:nvPr/>
        </p:nvSpPr>
        <p:spPr>
          <a:xfrm>
            <a:off x="5733011" y="314722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9EB117-5FB6-BBDA-F94D-FBC97EEB2F04}"/>
              </a:ext>
            </a:extLst>
          </p:cNvPr>
          <p:cNvSpPr txBox="1"/>
          <p:nvPr/>
        </p:nvSpPr>
        <p:spPr>
          <a:xfrm>
            <a:off x="1826328" y="3147225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6B3592-980B-F3DA-CB78-3A3F38DCC9E3}"/>
              </a:ext>
            </a:extLst>
          </p:cNvPr>
          <p:cNvSpPr txBox="1"/>
          <p:nvPr/>
        </p:nvSpPr>
        <p:spPr>
          <a:xfrm>
            <a:off x="1008293" y="390529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で要素を取り出す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79F002-ACC9-EAD4-85AF-5F6F6B1CF361}"/>
              </a:ext>
            </a:extLst>
          </p:cNvPr>
          <p:cNvSpPr txBox="1"/>
          <p:nvPr/>
        </p:nvSpPr>
        <p:spPr>
          <a:xfrm>
            <a:off x="3060163" y="5502098"/>
            <a:ext cx="5935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names[1]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-&gt; ‘ken’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names[2:5] - &gt; ['Alice', 'Kate', 'Allen’]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444426-4985-D966-9DA3-A48C8806F74E}"/>
              </a:ext>
            </a:extLst>
          </p:cNvPr>
          <p:cNvSpPr txBox="1"/>
          <p:nvPr/>
        </p:nvSpPr>
        <p:spPr>
          <a:xfrm>
            <a:off x="2500071" y="4448271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[index]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DB7BE9-4A9F-138A-2757-C148FBA5336B}"/>
              </a:ext>
            </a:extLst>
          </p:cNvPr>
          <p:cNvSpPr txBox="1"/>
          <p:nvPr/>
        </p:nvSpPr>
        <p:spPr>
          <a:xfrm>
            <a:off x="2099961" y="5000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94BA87-5C50-27EF-7CB4-A2CBBB56AE66}"/>
              </a:ext>
            </a:extLst>
          </p:cNvPr>
          <p:cNvSpPr txBox="1"/>
          <p:nvPr/>
        </p:nvSpPr>
        <p:spPr>
          <a:xfrm>
            <a:off x="4867068" y="4448588"/>
            <a:ext cx="403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[from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index:to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index]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79CFD0-F5F8-19CD-F7A9-693235D346D0}"/>
              </a:ext>
            </a:extLst>
          </p:cNvPr>
          <p:cNvSpPr txBox="1"/>
          <p:nvPr/>
        </p:nvSpPr>
        <p:spPr>
          <a:xfrm>
            <a:off x="6943403" y="314722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F9395-04C3-DD2E-4398-7229CF7C380F}"/>
              </a:ext>
            </a:extLst>
          </p:cNvPr>
          <p:cNvSpPr txBox="1"/>
          <p:nvPr/>
        </p:nvSpPr>
        <p:spPr>
          <a:xfrm>
            <a:off x="8222117" y="312999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B23929-09BA-0BB1-3F13-C92D3F97B64D}"/>
              </a:ext>
            </a:extLst>
          </p:cNvPr>
          <p:cNvSpPr txBox="1"/>
          <p:nvPr/>
        </p:nvSpPr>
        <p:spPr>
          <a:xfrm>
            <a:off x="3004993" y="4991966"/>
            <a:ext cx="910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names = ['Bob', 'Ken', 'Alice', 'Kate', 'Allen', 'Susan', 'Julia']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25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DE84F6-53B1-7A51-A4E3-8266B0B7D19F}"/>
              </a:ext>
            </a:extLst>
          </p:cNvPr>
          <p:cNvSpPr txBox="1"/>
          <p:nvPr/>
        </p:nvSpPr>
        <p:spPr>
          <a:xfrm>
            <a:off x="380621" y="2540512"/>
            <a:ext cx="114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profiles= 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['Alice',20,'England'],['Bob',19,'United States'],['Shohei',29,'Japan'],['Mamiko',28,'Japan']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B249D1E-7AA9-8692-0225-E194C46F7F4D}"/>
              </a:ext>
            </a:extLst>
          </p:cNvPr>
          <p:cNvSpPr/>
          <p:nvPr/>
        </p:nvSpPr>
        <p:spPr>
          <a:xfrm rot="5400000" flipV="1">
            <a:off x="2662465" y="1439075"/>
            <a:ext cx="324197" cy="1928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3786F782-A3AF-F28F-EA5D-BDA7FF41FCEC}"/>
              </a:ext>
            </a:extLst>
          </p:cNvPr>
          <p:cNvSpPr/>
          <p:nvPr/>
        </p:nvSpPr>
        <p:spPr>
          <a:xfrm rot="5400000" flipV="1">
            <a:off x="10163194" y="1409398"/>
            <a:ext cx="324197" cy="1928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B8417E17-082B-3000-DE38-5581CE3245E5}"/>
              </a:ext>
            </a:extLst>
          </p:cNvPr>
          <p:cNvSpPr/>
          <p:nvPr/>
        </p:nvSpPr>
        <p:spPr>
          <a:xfrm rot="5400000" flipV="1">
            <a:off x="7721143" y="1439076"/>
            <a:ext cx="324197" cy="19285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BEDAB50B-62F6-50F0-B40B-CA48379C7974}"/>
              </a:ext>
            </a:extLst>
          </p:cNvPr>
          <p:cNvSpPr/>
          <p:nvPr/>
        </p:nvSpPr>
        <p:spPr>
          <a:xfrm rot="5400000" flipV="1">
            <a:off x="5249993" y="1150396"/>
            <a:ext cx="324197" cy="2505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25694-894F-137F-9EE0-166765F3E0E4}"/>
              </a:ext>
            </a:extLst>
          </p:cNvPr>
          <p:cNvSpPr txBox="1"/>
          <p:nvPr/>
        </p:nvSpPr>
        <p:spPr>
          <a:xfrm>
            <a:off x="2142141" y="162636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の要素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1D7935-13BF-143C-1C6A-D6808594C949}"/>
              </a:ext>
            </a:extLst>
          </p:cNvPr>
          <p:cNvSpPr txBox="1"/>
          <p:nvPr/>
        </p:nvSpPr>
        <p:spPr>
          <a:xfrm>
            <a:off x="9605079" y="1566821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の要素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FE369-C505-E35E-7EBA-F962AD804733}"/>
              </a:ext>
            </a:extLst>
          </p:cNvPr>
          <p:cNvSpPr txBox="1"/>
          <p:nvPr/>
        </p:nvSpPr>
        <p:spPr>
          <a:xfrm>
            <a:off x="7200819" y="162636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の要素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91B32B-269D-FA9A-BCB3-FE9BC67FD14D}"/>
              </a:ext>
            </a:extLst>
          </p:cNvPr>
          <p:cNvSpPr txBox="1"/>
          <p:nvPr/>
        </p:nvSpPr>
        <p:spPr>
          <a:xfrm>
            <a:off x="4772721" y="162636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の要素</a:t>
            </a: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6A98AC34-C752-B573-7CC5-D6DC82F23E7F}"/>
              </a:ext>
            </a:extLst>
          </p:cNvPr>
          <p:cNvSpPr/>
          <p:nvPr/>
        </p:nvSpPr>
        <p:spPr>
          <a:xfrm rot="16200000">
            <a:off x="3200959" y="2786534"/>
            <a:ext cx="264657" cy="9045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6FF6ED-1382-16BF-05FC-12B6051ED065}"/>
              </a:ext>
            </a:extLst>
          </p:cNvPr>
          <p:cNvSpPr txBox="1"/>
          <p:nvPr/>
        </p:nvSpPr>
        <p:spPr>
          <a:xfrm>
            <a:off x="2657461" y="338194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の要素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E6E4EC-47A7-49C9-20DF-07AFA1582F68}"/>
              </a:ext>
            </a:extLst>
          </p:cNvPr>
          <p:cNvSpPr txBox="1"/>
          <p:nvPr/>
        </p:nvSpPr>
        <p:spPr>
          <a:xfrm>
            <a:off x="2966656" y="4656194"/>
            <a:ext cx="558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profiles=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['Alice',20,'England’],</a:t>
            </a: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['Bob',19,'United States’],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['Shohei',29,'Japan’],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['Mamiko',28,'Japan']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38D1DD-5B27-8827-7B7E-4367F75DE684}"/>
              </a:ext>
            </a:extLst>
          </p:cNvPr>
          <p:cNvSpPr txBox="1"/>
          <p:nvPr/>
        </p:nvSpPr>
        <p:spPr>
          <a:xfrm>
            <a:off x="310341" y="108926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D0592F-5D16-CDEF-F0F1-9C1895D01B8D}"/>
              </a:ext>
            </a:extLst>
          </p:cNvPr>
          <p:cNvSpPr txBox="1"/>
          <p:nvPr/>
        </p:nvSpPr>
        <p:spPr>
          <a:xfrm>
            <a:off x="814647" y="632146"/>
            <a:ext cx="5394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のリスト要素になっている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]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の中には要素が入っている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E3028D-89F1-A5DB-917E-D377A64E0EE5}"/>
              </a:ext>
            </a:extLst>
          </p:cNvPr>
          <p:cNvSpPr txBox="1"/>
          <p:nvPr/>
        </p:nvSpPr>
        <p:spPr>
          <a:xfrm>
            <a:off x="3611835" y="408096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表とみなすことができる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306BB63-32EF-3708-070D-C75913E7319F}"/>
              </a:ext>
            </a:extLst>
          </p:cNvPr>
          <p:cNvSpPr/>
          <p:nvPr/>
        </p:nvSpPr>
        <p:spPr>
          <a:xfrm>
            <a:off x="4962698" y="3543951"/>
            <a:ext cx="1133302" cy="4093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C59CAC-9DAA-EDAF-4DDC-6373994C5803}"/>
              </a:ext>
            </a:extLst>
          </p:cNvPr>
          <p:cNvSpPr txBox="1"/>
          <p:nvPr/>
        </p:nvSpPr>
        <p:spPr>
          <a:xfrm>
            <a:off x="9155741" y="521469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各行がリスト型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7172FFCD-5C0A-949A-4E66-CC833FC442FB}"/>
              </a:ext>
            </a:extLst>
          </p:cNvPr>
          <p:cNvSpPr/>
          <p:nvPr/>
        </p:nvSpPr>
        <p:spPr>
          <a:xfrm>
            <a:off x="8678487" y="4656194"/>
            <a:ext cx="407324" cy="1569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2B7DDCC-D9A8-E6CF-3A5D-69F942C0D736}"/>
              </a:ext>
            </a:extLst>
          </p:cNvPr>
          <p:cNvSpPr txBox="1"/>
          <p:nvPr/>
        </p:nvSpPr>
        <p:spPr>
          <a:xfrm>
            <a:off x="2670879" y="189685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53E5DF5-174E-71E2-EB62-E34996C56BD2}"/>
              </a:ext>
            </a:extLst>
          </p:cNvPr>
          <p:cNvSpPr txBox="1"/>
          <p:nvPr/>
        </p:nvSpPr>
        <p:spPr>
          <a:xfrm>
            <a:off x="10164143" y="1886446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DECC83-6673-FBBB-98F8-A4EC1E740153}"/>
              </a:ext>
            </a:extLst>
          </p:cNvPr>
          <p:cNvSpPr txBox="1"/>
          <p:nvPr/>
        </p:nvSpPr>
        <p:spPr>
          <a:xfrm>
            <a:off x="7689280" y="192416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6B2A7D-9270-C55B-04F2-9EC4088B716A}"/>
              </a:ext>
            </a:extLst>
          </p:cNvPr>
          <p:cNvSpPr txBox="1"/>
          <p:nvPr/>
        </p:nvSpPr>
        <p:spPr>
          <a:xfrm>
            <a:off x="5225257" y="189685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5CBC79-0944-F237-9BD8-9EADBD0CBE0E}"/>
              </a:ext>
            </a:extLst>
          </p:cNvPr>
          <p:cNvSpPr txBox="1"/>
          <p:nvPr/>
        </p:nvSpPr>
        <p:spPr>
          <a:xfrm>
            <a:off x="1929401" y="2839771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0     1      2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26352D-F455-4D95-FC1C-798142E3532B}"/>
              </a:ext>
            </a:extLst>
          </p:cNvPr>
          <p:cNvSpPr txBox="1"/>
          <p:nvPr/>
        </p:nvSpPr>
        <p:spPr>
          <a:xfrm>
            <a:off x="9769164" y="2823508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0     1      2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1340AC-4387-8C22-6CE4-759E7A8F12F3}"/>
              </a:ext>
            </a:extLst>
          </p:cNvPr>
          <p:cNvSpPr txBox="1"/>
          <p:nvPr/>
        </p:nvSpPr>
        <p:spPr>
          <a:xfrm>
            <a:off x="7309229" y="283868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0     1      2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DA9D42-B336-EEBA-4C30-53059EA4E661}"/>
              </a:ext>
            </a:extLst>
          </p:cNvPr>
          <p:cNvSpPr txBox="1"/>
          <p:nvPr/>
        </p:nvSpPr>
        <p:spPr>
          <a:xfrm>
            <a:off x="4159136" y="285231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0     1      2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432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351F26-9A25-233B-7F07-B9BD9D03BD8C}"/>
              </a:ext>
            </a:extLst>
          </p:cNvPr>
          <p:cNvSpPr txBox="1"/>
          <p:nvPr/>
        </p:nvSpPr>
        <p:spPr>
          <a:xfrm>
            <a:off x="1291194" y="1011263"/>
            <a:ext cx="3208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型の基本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7246D-D208-86FE-D9D0-3E672CAEBA27}"/>
              </a:ext>
            </a:extLst>
          </p:cNvPr>
          <p:cNvSpPr txBox="1"/>
          <p:nvPr/>
        </p:nvSpPr>
        <p:spPr>
          <a:xfrm>
            <a:off x="1292762" y="157336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大規模データの高速計算のためのデータ型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4046FC-66CE-DF2D-6404-F57F9C52F87E}"/>
              </a:ext>
            </a:extLst>
          </p:cNvPr>
          <p:cNvSpPr txBox="1"/>
          <p:nvPr/>
        </p:nvSpPr>
        <p:spPr>
          <a:xfrm>
            <a:off x="1778924" y="3318132"/>
            <a:ext cx="2815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as np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8A6D5B-12CE-8835-B2F3-6EC4965EC748}"/>
              </a:ext>
            </a:extLst>
          </p:cNvPr>
          <p:cNvSpPr txBox="1"/>
          <p:nvPr/>
        </p:nvSpPr>
        <p:spPr>
          <a:xfrm>
            <a:off x="1470313" y="2823332"/>
            <a:ext cx="605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を使う宣言。以降、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という略称で使う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49A2AE-5442-F301-295B-0E96460DEC5A}"/>
              </a:ext>
            </a:extLst>
          </p:cNvPr>
          <p:cNvSpPr txBox="1"/>
          <p:nvPr/>
        </p:nvSpPr>
        <p:spPr>
          <a:xfrm>
            <a:off x="1334955" y="22739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744A3C-4F18-F84E-C7E0-AD77A7864AA7}"/>
              </a:ext>
            </a:extLst>
          </p:cNvPr>
          <p:cNvSpPr txBox="1"/>
          <p:nvPr/>
        </p:nvSpPr>
        <p:spPr>
          <a:xfrm>
            <a:off x="1778924" y="4424531"/>
            <a:ext cx="274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np.array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958AF2-C634-5DF5-5A23-147AE1D658BA}"/>
              </a:ext>
            </a:extLst>
          </p:cNvPr>
          <p:cNvSpPr txBox="1"/>
          <p:nvPr/>
        </p:nvSpPr>
        <p:spPr>
          <a:xfrm>
            <a:off x="1470313" y="3971359"/>
            <a:ext cx="4462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リスト型から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型配列を作成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1E011C-FCFC-7155-A67A-76305642F804}"/>
              </a:ext>
            </a:extLst>
          </p:cNvPr>
          <p:cNvSpPr txBox="1"/>
          <p:nvPr/>
        </p:nvSpPr>
        <p:spPr>
          <a:xfrm>
            <a:off x="1470313" y="5155347"/>
            <a:ext cx="26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配列の操作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611675-E14A-1252-ACD6-59551F912061}"/>
              </a:ext>
            </a:extLst>
          </p:cNvPr>
          <p:cNvSpPr txBox="1"/>
          <p:nvPr/>
        </p:nvSpPr>
        <p:spPr>
          <a:xfrm>
            <a:off x="1778924" y="5608519"/>
            <a:ext cx="2961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np.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5F2F90-61CB-7248-8AD3-C19C70C1BACB}"/>
              </a:ext>
            </a:extLst>
          </p:cNvPr>
          <p:cNvSpPr txBox="1"/>
          <p:nvPr/>
        </p:nvSpPr>
        <p:spPr>
          <a:xfrm>
            <a:off x="5863244" y="4424531"/>
            <a:ext cx="3631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np.array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([1,3,5,7])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16EDC7-DDEF-E746-799E-6E41724F04E8}"/>
              </a:ext>
            </a:extLst>
          </p:cNvPr>
          <p:cNvSpPr txBox="1"/>
          <p:nvPr/>
        </p:nvSpPr>
        <p:spPr>
          <a:xfrm>
            <a:off x="5863244" y="5572558"/>
            <a:ext cx="200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np.sum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51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24C2AE-EB48-B6EB-574C-8A66F8DFD97A}"/>
              </a:ext>
            </a:extLst>
          </p:cNvPr>
          <p:cNvSpPr txBox="1"/>
          <p:nvPr/>
        </p:nvSpPr>
        <p:spPr>
          <a:xfrm>
            <a:off x="1157689" y="565060"/>
            <a:ext cx="781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numpy2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次元配列の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とスライシング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F08723-1A96-9287-AB5F-74AF707720E0}"/>
              </a:ext>
            </a:extLst>
          </p:cNvPr>
          <p:cNvSpPr txBox="1"/>
          <p:nvPr/>
        </p:nvSpPr>
        <p:spPr>
          <a:xfrm>
            <a:off x="1960878" y="1516970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a[ from : to , from : to 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F1C195-B03F-1EA5-272F-DAC216D03B30}"/>
              </a:ext>
            </a:extLst>
          </p:cNvPr>
          <p:cNvSpPr txBox="1"/>
          <p:nvPr/>
        </p:nvSpPr>
        <p:spPr>
          <a:xfrm>
            <a:off x="2374970" y="2209980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E169F-C1AB-E027-17F3-3C09043942A6}"/>
              </a:ext>
            </a:extLst>
          </p:cNvPr>
          <p:cNvSpPr txBox="1"/>
          <p:nvPr/>
        </p:nvSpPr>
        <p:spPr>
          <a:xfrm>
            <a:off x="3809452" y="2228857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66E70BB5-5288-26F5-ED91-F593C061F9B6}"/>
              </a:ext>
            </a:extLst>
          </p:cNvPr>
          <p:cNvSpPr/>
          <p:nvPr/>
        </p:nvSpPr>
        <p:spPr>
          <a:xfrm rot="16200000" flipV="1">
            <a:off x="2866866" y="1477845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6497E235-A323-2D4E-4F41-F1A8A5EA3262}"/>
              </a:ext>
            </a:extLst>
          </p:cNvPr>
          <p:cNvSpPr/>
          <p:nvPr/>
        </p:nvSpPr>
        <p:spPr>
          <a:xfrm rot="16200000" flipV="1">
            <a:off x="4203808" y="1476907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8E2886-D6FD-03F2-51C1-83E7861CF08B}"/>
              </a:ext>
            </a:extLst>
          </p:cNvPr>
          <p:cNvSpPr txBox="1"/>
          <p:nvPr/>
        </p:nvSpPr>
        <p:spPr>
          <a:xfrm>
            <a:off x="5416172" y="2196573"/>
            <a:ext cx="446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は取り出したい行・列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</a:t>
            </a:r>
          </a:p>
        </p:txBody>
      </p:sp>
      <p:graphicFrame>
        <p:nvGraphicFramePr>
          <p:cNvPr id="9" name="表 4">
            <a:extLst>
              <a:ext uri="{FF2B5EF4-FFF2-40B4-BE49-F238E27FC236}">
                <a16:creationId xmlns:a16="http://schemas.microsoft.com/office/drawing/2014/main" id="{8ACAF57F-905B-B923-4409-54475214B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41029"/>
              </p:ext>
            </p:extLst>
          </p:nvPr>
        </p:nvGraphicFramePr>
        <p:xfrm>
          <a:off x="6525755" y="3851601"/>
          <a:ext cx="31955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110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639110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639110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639110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639110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15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20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96284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A8505D-8219-D72F-DA66-64763BE08C5C}"/>
              </a:ext>
            </a:extLst>
          </p:cNvPr>
          <p:cNvSpPr/>
          <p:nvPr/>
        </p:nvSpPr>
        <p:spPr>
          <a:xfrm>
            <a:off x="7112775" y="4322618"/>
            <a:ext cx="1944467" cy="915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8A3ACCDC-9DFE-B496-132E-89AE9F0028B1}"/>
              </a:ext>
            </a:extLst>
          </p:cNvPr>
          <p:cNvSpPr/>
          <p:nvPr/>
        </p:nvSpPr>
        <p:spPr>
          <a:xfrm>
            <a:off x="5949559" y="4386573"/>
            <a:ext cx="326813" cy="1293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9D9DA3-B7D2-4AD8-01E8-ADFFAB54CF0C}"/>
              </a:ext>
            </a:extLst>
          </p:cNvPr>
          <p:cNvSpPr txBox="1"/>
          <p:nvPr/>
        </p:nvSpPr>
        <p:spPr>
          <a:xfrm>
            <a:off x="5612309" y="4868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02F23AE8-8740-64FF-A345-006482BE6532}"/>
              </a:ext>
            </a:extLst>
          </p:cNvPr>
          <p:cNvSpPr/>
          <p:nvPr/>
        </p:nvSpPr>
        <p:spPr>
          <a:xfrm rot="5400000">
            <a:off x="8275646" y="2218851"/>
            <a:ext cx="369332" cy="24492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9A09C9-4833-790F-0C04-1892CBCC1508}"/>
              </a:ext>
            </a:extLst>
          </p:cNvPr>
          <p:cNvSpPr txBox="1"/>
          <p:nvPr/>
        </p:nvSpPr>
        <p:spPr>
          <a:xfrm>
            <a:off x="8252563" y="2930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1AECBA-E03B-A1EF-8091-87F53B31EE0F}"/>
              </a:ext>
            </a:extLst>
          </p:cNvPr>
          <p:cNvSpPr txBox="1"/>
          <p:nvPr/>
        </p:nvSpPr>
        <p:spPr>
          <a:xfrm>
            <a:off x="1380099" y="3970194"/>
            <a:ext cx="3433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[  1   2   3   4   5 ]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[  6   7   8   9  10]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[ 11 12 13 14  15]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[ 16 17 18 19  20]]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7219C520-C646-B158-B3F7-59401C5CD0D6}"/>
              </a:ext>
            </a:extLst>
          </p:cNvPr>
          <p:cNvSpPr/>
          <p:nvPr/>
        </p:nvSpPr>
        <p:spPr>
          <a:xfrm>
            <a:off x="4921285" y="4339243"/>
            <a:ext cx="494887" cy="731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885540-AE86-EEAA-6B34-42ABDD64F76E}"/>
              </a:ext>
            </a:extLst>
          </p:cNvPr>
          <p:cNvSpPr txBox="1"/>
          <p:nvPr/>
        </p:nvSpPr>
        <p:spPr>
          <a:xfrm>
            <a:off x="671860" y="397019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C15C35-F4B4-AA39-06A8-681E5E31E8C7}"/>
              </a:ext>
            </a:extLst>
          </p:cNvPr>
          <p:cNvSpPr txBox="1"/>
          <p:nvPr/>
        </p:nvSpPr>
        <p:spPr>
          <a:xfrm>
            <a:off x="6620859" y="3517992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0     1      2      3      4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57CE23-69FD-DECA-0D6A-FA8CE1D51652}"/>
              </a:ext>
            </a:extLst>
          </p:cNvPr>
          <p:cNvSpPr txBox="1"/>
          <p:nvPr/>
        </p:nvSpPr>
        <p:spPr>
          <a:xfrm>
            <a:off x="9880856" y="3513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83C35C-085D-2720-C2DF-0ECDD98407B7}"/>
              </a:ext>
            </a:extLst>
          </p:cNvPr>
          <p:cNvSpPr txBox="1"/>
          <p:nvPr/>
        </p:nvSpPr>
        <p:spPr>
          <a:xfrm>
            <a:off x="6147114" y="3903548"/>
            <a:ext cx="3129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pPr algn="l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</a:p>
          <a:p>
            <a:pPr algn="l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  <a:p>
            <a:pPr algn="l"/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CB6636-5150-273C-AB8D-88DDB658472F}"/>
              </a:ext>
            </a:extLst>
          </p:cNvPr>
          <p:cNvSpPr txBox="1"/>
          <p:nvPr/>
        </p:nvSpPr>
        <p:spPr>
          <a:xfrm rot="5400000">
            <a:off x="5770750" y="616341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84DE7F6-709F-7383-D1BF-60ACE255048A}"/>
              </a:ext>
            </a:extLst>
          </p:cNvPr>
          <p:cNvSpPr txBox="1"/>
          <p:nvPr/>
        </p:nvSpPr>
        <p:spPr>
          <a:xfrm>
            <a:off x="5216626" y="2809096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a[1:3, 1:4]=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393046-E1F3-B167-74A3-A41F387A188E}"/>
              </a:ext>
            </a:extLst>
          </p:cNvPr>
          <p:cNvSpPr/>
          <p:nvPr/>
        </p:nvSpPr>
        <p:spPr>
          <a:xfrm>
            <a:off x="7295335" y="2780520"/>
            <a:ext cx="789673" cy="461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75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ED5700-5C1B-10CD-7360-1851AF286CB4}"/>
              </a:ext>
            </a:extLst>
          </p:cNvPr>
          <p:cNvSpPr txBox="1"/>
          <p:nvPr/>
        </p:nvSpPr>
        <p:spPr>
          <a:xfrm rot="16200000">
            <a:off x="754405" y="347698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0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は行方向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（列ごとの処理）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872D0-42A6-75E8-686A-D1E21DF3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1590"/>
              </p:ext>
            </p:extLst>
          </p:nvPr>
        </p:nvGraphicFramePr>
        <p:xfrm>
          <a:off x="2716385" y="2606553"/>
          <a:ext cx="240613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4" name="矢印: 右 3">
            <a:extLst>
              <a:ext uri="{FF2B5EF4-FFF2-40B4-BE49-F238E27FC236}">
                <a16:creationId xmlns:a16="http://schemas.microsoft.com/office/drawing/2014/main" id="{C4CA44F7-67C5-1DFF-6FE0-1F320CA22F4C}"/>
              </a:ext>
            </a:extLst>
          </p:cNvPr>
          <p:cNvSpPr/>
          <p:nvPr/>
        </p:nvSpPr>
        <p:spPr>
          <a:xfrm>
            <a:off x="2643221" y="2182570"/>
            <a:ext cx="3009871" cy="331076"/>
          </a:xfrm>
          <a:prstGeom prst="rightArrow">
            <a:avLst>
              <a:gd name="adj1" fmla="val 50000"/>
              <a:gd name="adj2" fmla="val 8095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8598EC-A52A-235C-303E-625A26E24751}"/>
              </a:ext>
            </a:extLst>
          </p:cNvPr>
          <p:cNvSpPr txBox="1"/>
          <p:nvPr/>
        </p:nvSpPr>
        <p:spPr>
          <a:xfrm>
            <a:off x="2598353" y="1843437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1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は列方向（行ごとの処理）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2B6B2E4-FD04-8014-EECD-8B625512ED0D}"/>
              </a:ext>
            </a:extLst>
          </p:cNvPr>
          <p:cNvSpPr/>
          <p:nvPr/>
        </p:nvSpPr>
        <p:spPr>
          <a:xfrm>
            <a:off x="2275160" y="2533465"/>
            <a:ext cx="323193" cy="2595880"/>
          </a:xfrm>
          <a:prstGeom prst="downArrow">
            <a:avLst>
              <a:gd name="adj1" fmla="val 50000"/>
              <a:gd name="adj2" fmla="val 84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36398A-2E8B-9E23-6261-52C7D389F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57629"/>
              </p:ext>
            </p:extLst>
          </p:nvPr>
        </p:nvGraphicFramePr>
        <p:xfrm>
          <a:off x="5171865" y="2606553"/>
          <a:ext cx="4812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8969E-1556-A1C9-2C98-F431DC4F3641}"/>
              </a:ext>
            </a:extLst>
          </p:cNvPr>
          <p:cNvSpPr txBox="1"/>
          <p:nvPr/>
        </p:nvSpPr>
        <p:spPr>
          <a:xfrm>
            <a:off x="6183665" y="4253536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ja-JP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81CA6E-5115-CD1C-2847-FEF672BB3E68}"/>
              </a:ext>
            </a:extLst>
          </p:cNvPr>
          <p:cNvSpPr txBox="1"/>
          <p:nvPr/>
        </p:nvSpPr>
        <p:spPr>
          <a:xfrm>
            <a:off x="2716385" y="5318911"/>
            <a:ext cx="373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列ごとの演算（行方向の演算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: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np.sum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a,axis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=0)   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np.mean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a,axis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8ECAB4-1FB7-90FF-94FB-77C56CDFADCA}"/>
              </a:ext>
            </a:extLst>
          </p:cNvPr>
          <p:cNvSpPr txBox="1"/>
          <p:nvPr/>
        </p:nvSpPr>
        <p:spPr>
          <a:xfrm>
            <a:off x="5702437" y="3095828"/>
            <a:ext cx="29418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行ごとの演算（列方向の演算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np.sum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(a, axis=1), 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np.mean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(a, axis=1)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9039832-4AD5-B892-8F15-B0D1F2BB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57030"/>
              </p:ext>
            </p:extLst>
          </p:nvPr>
        </p:nvGraphicFramePr>
        <p:xfrm>
          <a:off x="2716385" y="4878055"/>
          <a:ext cx="24061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9CD2D8-1BE2-7CBA-D81E-C6EA87133B37}"/>
              </a:ext>
            </a:extLst>
          </p:cNvPr>
          <p:cNvSpPr txBox="1"/>
          <p:nvPr/>
        </p:nvSpPr>
        <p:spPr>
          <a:xfrm>
            <a:off x="578334" y="1157265"/>
            <a:ext cx="4834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次元配列の演算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57129A-BD2A-2F94-774D-C3B8E532BB27}"/>
              </a:ext>
            </a:extLst>
          </p:cNvPr>
          <p:cNvSpPr txBox="1"/>
          <p:nvPr/>
        </p:nvSpPr>
        <p:spPr>
          <a:xfrm>
            <a:off x="740304" y="243935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=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95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ED5700-5C1B-10CD-7360-1851AF286CB4}"/>
              </a:ext>
            </a:extLst>
          </p:cNvPr>
          <p:cNvSpPr txBox="1"/>
          <p:nvPr/>
        </p:nvSpPr>
        <p:spPr>
          <a:xfrm rot="16200000">
            <a:off x="1500142" y="3091306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0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は行方向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（列ごとの処理）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872D0-42A6-75E8-686A-D1E21DF3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52101"/>
              </p:ext>
            </p:extLst>
          </p:nvPr>
        </p:nvGraphicFramePr>
        <p:xfrm>
          <a:off x="3411166" y="2284515"/>
          <a:ext cx="240613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4" name="矢印: 右 3">
            <a:extLst>
              <a:ext uri="{FF2B5EF4-FFF2-40B4-BE49-F238E27FC236}">
                <a16:creationId xmlns:a16="http://schemas.microsoft.com/office/drawing/2014/main" id="{C4CA44F7-67C5-1DFF-6FE0-1F320CA22F4C}"/>
              </a:ext>
            </a:extLst>
          </p:cNvPr>
          <p:cNvSpPr/>
          <p:nvPr/>
        </p:nvSpPr>
        <p:spPr>
          <a:xfrm>
            <a:off x="3411166" y="1862128"/>
            <a:ext cx="3009871" cy="331076"/>
          </a:xfrm>
          <a:prstGeom prst="rightArrow">
            <a:avLst>
              <a:gd name="adj1" fmla="val 50000"/>
              <a:gd name="adj2" fmla="val 8095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8598EC-A52A-235C-303E-625A26E24751}"/>
              </a:ext>
            </a:extLst>
          </p:cNvPr>
          <p:cNvSpPr txBox="1"/>
          <p:nvPr/>
        </p:nvSpPr>
        <p:spPr>
          <a:xfrm>
            <a:off x="3242290" y="1542321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 = 1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は列方向（行ごとの処理）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2B6B2E4-FD04-8014-EECD-8B625512ED0D}"/>
              </a:ext>
            </a:extLst>
          </p:cNvPr>
          <p:cNvSpPr/>
          <p:nvPr/>
        </p:nvSpPr>
        <p:spPr>
          <a:xfrm>
            <a:off x="2934710" y="2350130"/>
            <a:ext cx="323193" cy="2595880"/>
          </a:xfrm>
          <a:prstGeom prst="downArrow">
            <a:avLst>
              <a:gd name="adj1" fmla="val 50000"/>
              <a:gd name="adj2" fmla="val 8414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48969E-1556-A1C9-2C98-F431DC4F3641}"/>
              </a:ext>
            </a:extLst>
          </p:cNvPr>
          <p:cNvSpPr txBox="1"/>
          <p:nvPr/>
        </p:nvSpPr>
        <p:spPr>
          <a:xfrm>
            <a:off x="7240489" y="3962591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ja-JP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9039832-4AD5-B892-8F15-B0D1F2BB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87318"/>
              </p:ext>
            </p:extLst>
          </p:nvPr>
        </p:nvGraphicFramePr>
        <p:xfrm>
          <a:off x="3411166" y="5082394"/>
          <a:ext cx="24061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227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48122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2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5810BC-4672-90D2-D6FC-2EA4B6A8D39F}"/>
              </a:ext>
            </a:extLst>
          </p:cNvPr>
          <p:cNvSpPr txBox="1"/>
          <p:nvPr/>
        </p:nvSpPr>
        <p:spPr>
          <a:xfrm>
            <a:off x="7582314" y="3061349"/>
            <a:ext cx="360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np.hstack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np.concatenate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], axis=1)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097371-EDC3-1E50-3C44-669CE581841F}"/>
              </a:ext>
            </a:extLst>
          </p:cNvPr>
          <p:cNvSpPr txBox="1"/>
          <p:nvPr/>
        </p:nvSpPr>
        <p:spPr>
          <a:xfrm>
            <a:off x="1759959" y="818155"/>
            <a:ext cx="4834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次元配列の連結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9387B306-E0BF-7B81-7205-6E5B7DF2C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97615"/>
              </p:ext>
            </p:extLst>
          </p:nvPr>
        </p:nvGraphicFramePr>
        <p:xfrm>
          <a:off x="6594103" y="2284514"/>
          <a:ext cx="8579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967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  <a:gridCol w="428967">
                  <a:extLst>
                    <a:ext uri="{9D8B030D-6E8A-4147-A177-3AD203B41FA5}">
                      <a16:colId xmlns:a16="http://schemas.microsoft.com/office/drawing/2014/main" val="2463390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75696B-446D-ED5C-9731-F1BB8CAC7B56}"/>
              </a:ext>
            </a:extLst>
          </p:cNvPr>
          <p:cNvSpPr txBox="1"/>
          <p:nvPr/>
        </p:nvSpPr>
        <p:spPr>
          <a:xfrm>
            <a:off x="4388049" y="306135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2AAAF0-0675-BC60-CF8B-B0D0B5AAD64F}"/>
              </a:ext>
            </a:extLst>
          </p:cNvPr>
          <p:cNvSpPr txBox="1"/>
          <p:nvPr/>
        </p:nvSpPr>
        <p:spPr>
          <a:xfrm>
            <a:off x="4388049" y="51061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720C5EF-67C5-1374-C513-32962278FFDA}"/>
              </a:ext>
            </a:extLst>
          </p:cNvPr>
          <p:cNvSpPr txBox="1"/>
          <p:nvPr/>
        </p:nvSpPr>
        <p:spPr>
          <a:xfrm>
            <a:off x="6813457" y="3086447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88FD3D-3424-649F-78A0-0547F8439B01}"/>
              </a:ext>
            </a:extLst>
          </p:cNvPr>
          <p:cNvSpPr txBox="1"/>
          <p:nvPr/>
        </p:nvSpPr>
        <p:spPr>
          <a:xfrm>
            <a:off x="3257705" y="5958365"/>
            <a:ext cx="35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np.vstack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a,c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])</a:t>
            </a:r>
          </a:p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np.concatenate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a,c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], axis=0)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D5343031-5B10-9E82-0665-8FBFE4A0D7CF}"/>
              </a:ext>
            </a:extLst>
          </p:cNvPr>
          <p:cNvSpPr/>
          <p:nvPr/>
        </p:nvSpPr>
        <p:spPr>
          <a:xfrm>
            <a:off x="4264429" y="4600866"/>
            <a:ext cx="822960" cy="345144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 19">
            <a:extLst>
              <a:ext uri="{FF2B5EF4-FFF2-40B4-BE49-F238E27FC236}">
                <a16:creationId xmlns:a16="http://schemas.microsoft.com/office/drawing/2014/main" id="{BA5BBE90-1959-6F14-23CE-3B53DEF5E7F4}"/>
              </a:ext>
            </a:extLst>
          </p:cNvPr>
          <p:cNvSpPr/>
          <p:nvPr/>
        </p:nvSpPr>
        <p:spPr>
          <a:xfrm>
            <a:off x="5970564" y="3133898"/>
            <a:ext cx="404137" cy="7148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43E919-A58D-4A7F-8B66-C261F56A38AC}"/>
              </a:ext>
            </a:extLst>
          </p:cNvPr>
          <p:cNvSpPr txBox="1"/>
          <p:nvPr/>
        </p:nvSpPr>
        <p:spPr>
          <a:xfrm>
            <a:off x="-244465" y="284458"/>
            <a:ext cx="9622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－ビッグデータ時代の標準フォーマット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DEC6BC-D437-40D0-AA9E-5B932D7822E3}"/>
              </a:ext>
            </a:extLst>
          </p:cNvPr>
          <p:cNvSpPr txBox="1"/>
          <p:nvPr/>
        </p:nvSpPr>
        <p:spPr>
          <a:xfrm>
            <a:off x="586979" y="2951639"/>
            <a:ext cx="285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…… }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075315-39CF-4E6A-A223-773ACBB33508}"/>
              </a:ext>
            </a:extLst>
          </p:cNvPr>
          <p:cNvSpPr txBox="1"/>
          <p:nvPr/>
        </p:nvSpPr>
        <p:spPr>
          <a:xfrm>
            <a:off x="475861" y="2309479"/>
            <a:ext cx="511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たった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階層の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1FC725-E4BC-4E1A-817B-6B6100F6EA9A}"/>
              </a:ext>
            </a:extLst>
          </p:cNvPr>
          <p:cNvSpPr txBox="1"/>
          <p:nvPr/>
        </p:nvSpPr>
        <p:spPr>
          <a:xfrm>
            <a:off x="326506" y="927685"/>
            <a:ext cx="1206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から戻ってくるデータはほとんど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(JavaScript Object Notation)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556D7E-3536-761B-9C5C-0BCCF3DCED3A}"/>
              </a:ext>
            </a:extLst>
          </p:cNvPr>
          <p:cNvSpPr txBox="1"/>
          <p:nvPr/>
        </p:nvSpPr>
        <p:spPr>
          <a:xfrm>
            <a:off x="397607" y="1741661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を一般化して記述する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24B7B9-7E51-7A9E-AD88-5C6CA94F04DC}"/>
              </a:ext>
            </a:extLst>
          </p:cNvPr>
          <p:cNvSpPr txBox="1"/>
          <p:nvPr/>
        </p:nvSpPr>
        <p:spPr>
          <a:xfrm>
            <a:off x="586979" y="490881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数値２を取り出すパス記述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202EE-3362-5104-EAE9-ECD6AF8FC2CF}"/>
              </a:ext>
            </a:extLst>
          </p:cNvPr>
          <p:cNvSpPr txBox="1"/>
          <p:nvPr/>
        </p:nvSpPr>
        <p:spPr>
          <a:xfrm>
            <a:off x="846799" y="5370479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2’]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007B12A-D2F5-BF18-68B4-06F9AA31805B}"/>
              </a:ext>
            </a:extLst>
          </p:cNvPr>
          <p:cNvSpPr/>
          <p:nvPr/>
        </p:nvSpPr>
        <p:spPr>
          <a:xfrm>
            <a:off x="1324947" y="4275078"/>
            <a:ext cx="1035698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580587-9710-1D7C-89F4-F04C550216D5}"/>
              </a:ext>
            </a:extLst>
          </p:cNvPr>
          <p:cNvSpPr txBox="1"/>
          <p:nvPr/>
        </p:nvSpPr>
        <p:spPr>
          <a:xfrm>
            <a:off x="4983926" y="2715587"/>
            <a:ext cx="6893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 {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},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3”:[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3-2,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&lt;- 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配列も渡せる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B224F8-5E1E-1E49-8DC1-5565C1706CDE}"/>
              </a:ext>
            </a:extLst>
          </p:cNvPr>
          <p:cNvSpPr txBox="1"/>
          <p:nvPr/>
        </p:nvSpPr>
        <p:spPr>
          <a:xfrm>
            <a:off x="4691694" y="2309479"/>
            <a:ext cx="478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キーを階層化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ネスト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）した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6C72F2-2E84-01F7-C662-EDF4CE631F22}"/>
              </a:ext>
            </a:extLst>
          </p:cNvPr>
          <p:cNvSpPr txBox="1"/>
          <p:nvPr/>
        </p:nvSpPr>
        <p:spPr>
          <a:xfrm>
            <a:off x="5701004" y="5730260"/>
            <a:ext cx="343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を取り出すパス記述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A4DD67-BE4F-EFBF-7ABA-0C915CE5E157}"/>
              </a:ext>
            </a:extLst>
          </p:cNvPr>
          <p:cNvSpPr txBox="1"/>
          <p:nvPr/>
        </p:nvSpPr>
        <p:spPr>
          <a:xfrm>
            <a:off x="5866986" y="6307660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1’][‘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1-2’]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19936A6F-E1A8-8830-D8BB-DF4B4249E46E}"/>
              </a:ext>
            </a:extLst>
          </p:cNvPr>
          <p:cNvSpPr/>
          <p:nvPr/>
        </p:nvSpPr>
        <p:spPr>
          <a:xfrm>
            <a:off x="6767036" y="5041450"/>
            <a:ext cx="1035698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3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B6F577-2D11-30BC-8FE5-3A4FE3141A4B}"/>
              </a:ext>
            </a:extLst>
          </p:cNvPr>
          <p:cNvSpPr txBox="1"/>
          <p:nvPr/>
        </p:nvSpPr>
        <p:spPr>
          <a:xfrm>
            <a:off x="822797" y="974466"/>
            <a:ext cx="8135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1”: {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},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2”: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 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“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3”:[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3-2,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</a:t>
            </a: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F9C075-7EA8-96B3-6451-D061CCFB78BA}"/>
              </a:ext>
            </a:extLst>
          </p:cNvPr>
          <p:cNvSpPr txBox="1"/>
          <p:nvPr/>
        </p:nvSpPr>
        <p:spPr>
          <a:xfrm>
            <a:off x="391886" y="345232"/>
            <a:ext cx="2710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Json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は木構造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A48E82-2052-2DF1-5471-A9269F69ED06}"/>
              </a:ext>
            </a:extLst>
          </p:cNvPr>
          <p:cNvSpPr/>
          <p:nvPr/>
        </p:nvSpPr>
        <p:spPr>
          <a:xfrm>
            <a:off x="2272951" y="4037234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4807C1-BB16-7E2D-FFD7-1C62536890DF}"/>
              </a:ext>
            </a:extLst>
          </p:cNvPr>
          <p:cNvSpPr/>
          <p:nvPr/>
        </p:nvSpPr>
        <p:spPr>
          <a:xfrm>
            <a:off x="4169314" y="3340642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E175C6-3ED4-534F-F4D7-A435AB7F299A}"/>
              </a:ext>
            </a:extLst>
          </p:cNvPr>
          <p:cNvSpPr/>
          <p:nvPr/>
        </p:nvSpPr>
        <p:spPr>
          <a:xfrm>
            <a:off x="4169313" y="5761395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キー３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53374B-6C84-3A74-C142-CC5B8A37F5AB}"/>
              </a:ext>
            </a:extLst>
          </p:cNvPr>
          <p:cNvSpPr/>
          <p:nvPr/>
        </p:nvSpPr>
        <p:spPr>
          <a:xfrm>
            <a:off x="6255776" y="2987603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1-1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EC9007E-2501-7533-542F-82EE473193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15251" y="3618732"/>
            <a:ext cx="454062" cy="696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A2514F0-CA29-FEAD-6017-625DFE53206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15252" y="4315325"/>
            <a:ext cx="454061" cy="1724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D30DC73-BBAB-345E-169A-17EE39FF625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11615" y="3265694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630E2E-90CF-969E-C712-5479D841EAF9}"/>
              </a:ext>
            </a:extLst>
          </p:cNvPr>
          <p:cNvCxnSpPr>
            <a:cxnSpLocks/>
          </p:cNvCxnSpPr>
          <p:nvPr/>
        </p:nvCxnSpPr>
        <p:spPr>
          <a:xfrm>
            <a:off x="5611614" y="3643394"/>
            <a:ext cx="644162" cy="540424"/>
          </a:xfrm>
          <a:prstGeom prst="bentConnector3">
            <a:avLst>
              <a:gd name="adj1" fmla="val 51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49E07-C8FB-4152-0C43-DEE27458292D}"/>
              </a:ext>
            </a:extLst>
          </p:cNvPr>
          <p:cNvSpPr/>
          <p:nvPr/>
        </p:nvSpPr>
        <p:spPr>
          <a:xfrm>
            <a:off x="4169313" y="459655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キー２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B0E70A-504C-6C65-A2D8-F7E9DAA12490}"/>
              </a:ext>
            </a:extLst>
          </p:cNvPr>
          <p:cNvSpPr/>
          <p:nvPr/>
        </p:nvSpPr>
        <p:spPr>
          <a:xfrm>
            <a:off x="6255774" y="3776392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キー 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B305D3-31D2-5F92-638E-A799317B7730}"/>
              </a:ext>
            </a:extLst>
          </p:cNvPr>
          <p:cNvSpPr txBox="1"/>
          <p:nvPr/>
        </p:nvSpPr>
        <p:spPr>
          <a:xfrm>
            <a:off x="7745399" y="303486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40F355-62D0-2B86-9ADE-12317EA6344A}"/>
              </a:ext>
            </a:extLst>
          </p:cNvPr>
          <p:cNvSpPr txBox="1"/>
          <p:nvPr/>
        </p:nvSpPr>
        <p:spPr>
          <a:xfrm>
            <a:off x="7745399" y="37361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758F28-28FD-8283-1F72-DBE2751B8A6C}"/>
              </a:ext>
            </a:extLst>
          </p:cNvPr>
          <p:cNvSpPr txBox="1"/>
          <p:nvPr/>
        </p:nvSpPr>
        <p:spPr>
          <a:xfrm>
            <a:off x="5612285" y="464381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7B57A1-CB1E-00F5-35CA-F9D859D935AA}"/>
              </a:ext>
            </a:extLst>
          </p:cNvPr>
          <p:cNvSpPr txBox="1"/>
          <p:nvPr/>
        </p:nvSpPr>
        <p:spPr>
          <a:xfrm>
            <a:off x="5784406" y="5808652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:[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3-1,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3-3]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50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23470</TotalTime>
  <Words>793</Words>
  <Application>Microsoft Office PowerPoint</Application>
  <PresentationFormat>ワイド画面</PresentationFormat>
  <Paragraphs>155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Uhokuto</dc:creator>
  <cp:lastModifiedBy>Hiroshi Uehara</cp:lastModifiedBy>
  <cp:revision>126</cp:revision>
  <dcterms:created xsi:type="dcterms:W3CDTF">2020-10-25T01:03:34Z</dcterms:created>
  <dcterms:modified xsi:type="dcterms:W3CDTF">2024-08-06T15:16:11Z</dcterms:modified>
</cp:coreProperties>
</file>