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D5A9F8-60F2-AF57-FFFB-44475F647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EE308FB-1E36-A514-7301-40E70DD9A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DFC9E5-EBEE-AD27-A2BC-50B01D183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EE9E-1636-4D4F-97F1-D25F27A2BD54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8DA452-DE2F-2D56-A516-CD61B873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B28ACA-D84A-4145-F84E-4617949FE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46F5-82BC-4180-BCDF-27A05989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7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D0F8AF-F217-6E11-421B-F530BEDB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325EC7-A934-A787-DBAF-EB68A580D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9C5EB1-05FC-8225-A29C-DD568E70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EE9E-1636-4D4F-97F1-D25F27A2BD54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36B6F2-62AA-06F0-214C-97D2B7D1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D3ABC5-6067-A812-56A7-9CAE7366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46F5-82BC-4180-BCDF-27A05989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40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6D60561-93CB-B677-BF45-D04103437E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8F0091-8DA4-E61D-A797-9072290B2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B68C1F-475E-AEA5-9C92-6531927A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EE9E-1636-4D4F-97F1-D25F27A2BD54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83CF6-17F9-E866-083E-C7240CAE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63642C-683C-AEA8-D50C-36DFBAD7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46F5-82BC-4180-BCDF-27A05989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44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88084-E126-7398-BA28-A9F183BA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E7AD08-50CB-DEE9-3E48-1E3014373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C2795-C4E6-7E64-EBD1-D9CB8EF3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EE9E-1636-4D4F-97F1-D25F27A2BD54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E9A09A-9252-A873-E8F9-05F02730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19DAD7-174D-5EB9-549E-DCFE4629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46F5-82BC-4180-BCDF-27A05989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131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EAEB5-DA01-FE30-6897-FA82BB09B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BCA8AB-B4DC-C0FA-4ED5-5799E35B6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1F7E57-CADA-CBFF-0AF7-DBB949E7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EE9E-1636-4D4F-97F1-D25F27A2BD54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156603-7E10-A7FD-C060-2D46D9E8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55B739-CFAA-BE5E-EE3F-DB761C13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46F5-82BC-4180-BCDF-27A05989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4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354394-F327-E601-A29C-D309A6DD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CA94EC-4929-0597-FA18-9E869082A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1FEDAA-6F31-1614-5F2F-C25EAA138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C2B562-4B9C-649D-DB92-31A89BF8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EE9E-1636-4D4F-97F1-D25F27A2BD54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772D44-954E-DA3E-693D-252C3AB9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1D41C5-528C-F6C3-E343-A53678F1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46F5-82BC-4180-BCDF-27A05989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20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BE26A-C423-90DB-E59E-5B0D646C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D23074-2758-C68F-4915-D32FD589A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B52F4C-C7E2-6107-071C-26297F430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35DBDC9-100E-8052-EC75-4CE3AF08C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175DDCD-1C9D-42A3-3E1A-3F20BCF8A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C1CB150-967B-BD63-D657-A7736E4C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EE9E-1636-4D4F-97F1-D25F27A2BD54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17B5C5-145F-9F02-A189-9647A009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534B238-4675-ADC2-B995-A5BEBC4F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46F5-82BC-4180-BCDF-27A05989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31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3155A-E662-6D49-54AC-BCDCBE22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F8DB013-4996-54F2-5395-090DEC08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EE9E-1636-4D4F-97F1-D25F27A2BD54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45EB8C-1084-C82F-0470-3C462597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423E4F2-9B1D-8287-C5CF-9B61C7BD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46F5-82BC-4180-BCDF-27A05989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91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F2234FE-9579-F8C7-02EE-190DA387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EE9E-1636-4D4F-97F1-D25F27A2BD54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AD9B521-A8D7-3AB1-8995-480439DF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436657-9EB9-6353-09D8-30E69500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46F5-82BC-4180-BCDF-27A05989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26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A9AA59-D12A-330E-5E12-12EE4A4A9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A55479-CAF8-D76F-3400-56B98D337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99C330-BF21-0A06-7223-20C010943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B26495-BDCD-58B2-52CA-4FFC67B6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EE9E-1636-4D4F-97F1-D25F27A2BD54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E49BD1-E710-BE4B-1CA2-04B32681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2C9DC2-13DC-7D1D-C641-D495CC5F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46F5-82BC-4180-BCDF-27A05989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963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FE915-1F56-F028-E5FD-A41BFB34B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1FC0B61-CFAE-C6A1-8CF6-DB7F11E72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6096E0-F308-BE67-E263-67BA7D4B5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6E25DA-E1FD-D77D-AB15-62843536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EEE9E-1636-4D4F-97F1-D25F27A2BD54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2DAF33-260B-D02E-5B15-2D0961692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C9878B-0BE1-7497-4476-9B527B5B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C46F5-82BC-4180-BCDF-27A05989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49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7F5AFE-9411-55B1-F469-C305A2CF6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CABDD0-37FB-9929-9CE1-542BD5684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BC715F-D1CF-DDD8-0E14-643A4B81A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EEE9E-1636-4D4F-97F1-D25F27A2BD54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0F25A5-33FF-18A3-73B7-573D20CFF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7090A0-B09E-0495-EF9A-805696092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C46F5-82BC-4180-BCDF-27A05989E0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07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1B8C08B-65D8-D60A-0D76-09DE32F85659}"/>
              </a:ext>
            </a:extLst>
          </p:cNvPr>
          <p:cNvSpPr txBox="1"/>
          <p:nvPr/>
        </p:nvSpPr>
        <p:spPr>
          <a:xfrm>
            <a:off x="817685" y="1103399"/>
            <a:ext cx="112488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{ key1 : { key1_1 : value1_1 , key1_2 : value1_2} , </a:t>
            </a:r>
          </a:p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key2 : { key2_1 : value2_1 , key2_2 : value2_2, key2_3 : value2_3} } 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5D147A-1573-2BA5-6443-A58A72C1F51E}"/>
              </a:ext>
            </a:extLst>
          </p:cNvPr>
          <p:cNvSpPr txBox="1"/>
          <p:nvPr/>
        </p:nvSpPr>
        <p:spPr>
          <a:xfrm>
            <a:off x="728005" y="24582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構文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EC77FD4-AC18-4F66-D4F0-6F56B61A31D7}"/>
              </a:ext>
            </a:extLst>
          </p:cNvPr>
          <p:cNvSpPr/>
          <p:nvPr/>
        </p:nvSpPr>
        <p:spPr>
          <a:xfrm>
            <a:off x="1012258" y="3283157"/>
            <a:ext cx="1442301" cy="55618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key</a:t>
            </a:r>
            <a:r>
              <a:rPr kumimoji="1"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１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3C91AEF-5B02-E1F5-FC73-A6620FF1364A}"/>
              </a:ext>
            </a:extLst>
          </p:cNvPr>
          <p:cNvSpPr/>
          <p:nvPr/>
        </p:nvSpPr>
        <p:spPr>
          <a:xfrm>
            <a:off x="3098720" y="2930118"/>
            <a:ext cx="1442301" cy="55618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key1-1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E0A1A7B9-145D-B9EA-169D-9751BAD2CC0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454559" y="3208209"/>
            <a:ext cx="644161" cy="3530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B6A39A4B-3A26-E190-1AF6-E20BC194114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454559" y="3561248"/>
            <a:ext cx="644161" cy="565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A077F20-9405-6F2B-8FC6-C69B9A703670}"/>
              </a:ext>
            </a:extLst>
          </p:cNvPr>
          <p:cNvSpPr/>
          <p:nvPr/>
        </p:nvSpPr>
        <p:spPr>
          <a:xfrm>
            <a:off x="969231" y="4889161"/>
            <a:ext cx="1442301" cy="55618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key</a:t>
            </a:r>
            <a:r>
              <a:rPr kumimoji="1"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２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AB35F08-4688-EAB6-1344-0CDFFAEB2B1B}"/>
              </a:ext>
            </a:extLst>
          </p:cNvPr>
          <p:cNvSpPr/>
          <p:nvPr/>
        </p:nvSpPr>
        <p:spPr>
          <a:xfrm>
            <a:off x="3098718" y="3718907"/>
            <a:ext cx="1442301" cy="55618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key1-2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210FA73-E9FF-FF7D-6BE9-CF44A3BED238}"/>
              </a:ext>
            </a:extLst>
          </p:cNvPr>
          <p:cNvSpPr txBox="1"/>
          <p:nvPr/>
        </p:nvSpPr>
        <p:spPr>
          <a:xfrm>
            <a:off x="4473087" y="3024634"/>
            <a:ext cx="1802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value1-1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700AA9E-6FFD-DF1F-8310-87C126FD0E40}"/>
              </a:ext>
            </a:extLst>
          </p:cNvPr>
          <p:cNvSpPr txBox="1"/>
          <p:nvPr/>
        </p:nvSpPr>
        <p:spPr>
          <a:xfrm>
            <a:off x="4473087" y="3792211"/>
            <a:ext cx="1802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value1-2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7B62B79-C80C-9DF1-043C-8EBEA461FAC1}"/>
              </a:ext>
            </a:extLst>
          </p:cNvPr>
          <p:cNvSpPr/>
          <p:nvPr/>
        </p:nvSpPr>
        <p:spPr>
          <a:xfrm>
            <a:off x="3098719" y="4521111"/>
            <a:ext cx="1442301" cy="55618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key2-1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A3B0C614-01AE-1514-116B-DB964B691493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2454558" y="4799202"/>
            <a:ext cx="644161" cy="3530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A6B4F156-01FE-B9AF-91A1-34B38174D484}"/>
              </a:ext>
            </a:extLst>
          </p:cNvPr>
          <p:cNvCxnSpPr>
            <a:cxnSpLocks/>
          </p:cNvCxnSpPr>
          <p:nvPr/>
        </p:nvCxnSpPr>
        <p:spPr>
          <a:xfrm>
            <a:off x="2454558" y="5152241"/>
            <a:ext cx="644161" cy="565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30C15C8-1155-FBD7-9922-C9437638D8D6}"/>
              </a:ext>
            </a:extLst>
          </p:cNvPr>
          <p:cNvSpPr/>
          <p:nvPr/>
        </p:nvSpPr>
        <p:spPr>
          <a:xfrm>
            <a:off x="3098717" y="5309900"/>
            <a:ext cx="1442301" cy="55618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key2-2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7429D31-02D4-1640-D6CD-EB417F2F377E}"/>
              </a:ext>
            </a:extLst>
          </p:cNvPr>
          <p:cNvSpPr txBox="1"/>
          <p:nvPr/>
        </p:nvSpPr>
        <p:spPr>
          <a:xfrm>
            <a:off x="4473086" y="4615627"/>
            <a:ext cx="1802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value2-1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DF61B88-9428-AE93-D895-3696C5965B30}"/>
              </a:ext>
            </a:extLst>
          </p:cNvPr>
          <p:cNvSpPr txBox="1"/>
          <p:nvPr/>
        </p:nvSpPr>
        <p:spPr>
          <a:xfrm>
            <a:off x="4473086" y="5383204"/>
            <a:ext cx="1802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value2-2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34D5555-2ADC-C38C-81BE-74F9DB76382E}"/>
              </a:ext>
            </a:extLst>
          </p:cNvPr>
          <p:cNvSpPr/>
          <p:nvPr/>
        </p:nvSpPr>
        <p:spPr>
          <a:xfrm>
            <a:off x="3106803" y="6116526"/>
            <a:ext cx="1442301" cy="55618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key2-3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2662687-DE09-A483-1CA5-0D2EC2CA107D}"/>
              </a:ext>
            </a:extLst>
          </p:cNvPr>
          <p:cNvSpPr txBox="1"/>
          <p:nvPr/>
        </p:nvSpPr>
        <p:spPr>
          <a:xfrm>
            <a:off x="4481172" y="6189830"/>
            <a:ext cx="1802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value2-3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96D38866-A419-577C-FFB3-2A432B4A052B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2411532" y="5167252"/>
            <a:ext cx="695271" cy="12273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左中かっこ 32">
            <a:extLst>
              <a:ext uri="{FF2B5EF4-FFF2-40B4-BE49-F238E27FC236}">
                <a16:creationId xmlns:a16="http://schemas.microsoft.com/office/drawing/2014/main" id="{64C1A523-8EDF-85D3-60B0-2E77895A59DF}"/>
              </a:ext>
            </a:extLst>
          </p:cNvPr>
          <p:cNvSpPr/>
          <p:nvPr/>
        </p:nvSpPr>
        <p:spPr>
          <a:xfrm rot="5400000">
            <a:off x="5221819" y="-2199139"/>
            <a:ext cx="335615" cy="61195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69F5B61-E320-402B-EE31-916399AD62C7}"/>
              </a:ext>
            </a:extLst>
          </p:cNvPr>
          <p:cNvSpPr txBox="1"/>
          <p:nvPr/>
        </p:nvSpPr>
        <p:spPr>
          <a:xfrm>
            <a:off x="4003209" y="309046"/>
            <a:ext cx="3133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value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の部分が辞書型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587E739-7B30-0AA0-8597-16C03CA814C4}"/>
              </a:ext>
            </a:extLst>
          </p:cNvPr>
          <p:cNvSpPr txBox="1"/>
          <p:nvPr/>
        </p:nvSpPr>
        <p:spPr>
          <a:xfrm>
            <a:off x="828737" y="2399408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辞書の中に辞書がある→階層構造に描ける</a:t>
            </a:r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48F8FAC4-E5CC-8134-3126-2BF48455FD54}"/>
              </a:ext>
            </a:extLst>
          </p:cNvPr>
          <p:cNvSpPr/>
          <p:nvPr/>
        </p:nvSpPr>
        <p:spPr>
          <a:xfrm>
            <a:off x="3754315" y="2004646"/>
            <a:ext cx="1239716" cy="29150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63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1B8C08B-65D8-D60A-0D76-09DE32F85659}"/>
              </a:ext>
            </a:extLst>
          </p:cNvPr>
          <p:cNvSpPr txBox="1"/>
          <p:nvPr/>
        </p:nvSpPr>
        <p:spPr>
          <a:xfrm>
            <a:off x="817685" y="1126267"/>
            <a:ext cx="84933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{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東京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 {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世田谷区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 90 ,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練馬区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 72} , </a:t>
            </a:r>
          </a:p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埼玉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 {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さいたま市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 126 ,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熊谷市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 18,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秩父市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6} } 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5D147A-1573-2BA5-6443-A58A72C1F51E}"/>
              </a:ext>
            </a:extLst>
          </p:cNvPr>
          <p:cNvSpPr txBox="1"/>
          <p:nvPr/>
        </p:nvSpPr>
        <p:spPr>
          <a:xfrm>
            <a:off x="615462" y="546884"/>
            <a:ext cx="771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EC77FD4-AC18-4F66-D4F0-6F56B61A31D7}"/>
              </a:ext>
            </a:extLst>
          </p:cNvPr>
          <p:cNvSpPr/>
          <p:nvPr/>
        </p:nvSpPr>
        <p:spPr>
          <a:xfrm>
            <a:off x="1207628" y="2434613"/>
            <a:ext cx="1442301" cy="55618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東京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3C91AEF-5B02-E1F5-FC73-A6620FF1364A}"/>
              </a:ext>
            </a:extLst>
          </p:cNvPr>
          <p:cNvSpPr/>
          <p:nvPr/>
        </p:nvSpPr>
        <p:spPr>
          <a:xfrm>
            <a:off x="3294090" y="2081574"/>
            <a:ext cx="1442301" cy="55618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世田谷区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E0A1A7B9-145D-B9EA-169D-9751BAD2CC0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649929" y="2359665"/>
            <a:ext cx="644161" cy="3530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B6A39A4B-3A26-E190-1AF6-E20BC194114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649929" y="2712704"/>
            <a:ext cx="644161" cy="565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A077F20-9405-6F2B-8FC6-C69B9A703670}"/>
              </a:ext>
            </a:extLst>
          </p:cNvPr>
          <p:cNvSpPr/>
          <p:nvPr/>
        </p:nvSpPr>
        <p:spPr>
          <a:xfrm>
            <a:off x="1164601" y="4040617"/>
            <a:ext cx="1442301" cy="55618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埼玉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AB35F08-4688-EAB6-1344-0CDFFAEB2B1B}"/>
              </a:ext>
            </a:extLst>
          </p:cNvPr>
          <p:cNvSpPr/>
          <p:nvPr/>
        </p:nvSpPr>
        <p:spPr>
          <a:xfrm>
            <a:off x="3294088" y="2870363"/>
            <a:ext cx="1442301" cy="55618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練馬区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210FA73-E9FF-FF7D-6BE9-CF44A3BED238}"/>
              </a:ext>
            </a:extLst>
          </p:cNvPr>
          <p:cNvSpPr txBox="1"/>
          <p:nvPr/>
        </p:nvSpPr>
        <p:spPr>
          <a:xfrm>
            <a:off x="4668457" y="2176090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90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700AA9E-6FFD-DF1F-8310-87C126FD0E40}"/>
              </a:ext>
            </a:extLst>
          </p:cNvPr>
          <p:cNvSpPr txBox="1"/>
          <p:nvPr/>
        </p:nvSpPr>
        <p:spPr>
          <a:xfrm>
            <a:off x="4668457" y="2943667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7B62B79-C80C-9DF1-043C-8EBEA461FAC1}"/>
              </a:ext>
            </a:extLst>
          </p:cNvPr>
          <p:cNvSpPr/>
          <p:nvPr/>
        </p:nvSpPr>
        <p:spPr>
          <a:xfrm>
            <a:off x="3294089" y="3672567"/>
            <a:ext cx="1442301" cy="55618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さいたま市</a:t>
            </a: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A3B0C614-01AE-1514-116B-DB964B691493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2649928" y="3950658"/>
            <a:ext cx="644161" cy="3530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A6B4F156-01FE-B9AF-91A1-34B38174D484}"/>
              </a:ext>
            </a:extLst>
          </p:cNvPr>
          <p:cNvCxnSpPr>
            <a:cxnSpLocks/>
          </p:cNvCxnSpPr>
          <p:nvPr/>
        </p:nvCxnSpPr>
        <p:spPr>
          <a:xfrm>
            <a:off x="2649928" y="4303697"/>
            <a:ext cx="644161" cy="565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30C15C8-1155-FBD7-9922-C9437638D8D6}"/>
              </a:ext>
            </a:extLst>
          </p:cNvPr>
          <p:cNvSpPr/>
          <p:nvPr/>
        </p:nvSpPr>
        <p:spPr>
          <a:xfrm>
            <a:off x="3294087" y="4461356"/>
            <a:ext cx="1442301" cy="55618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熊谷市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7429D31-02D4-1640-D6CD-EB417F2F377E}"/>
              </a:ext>
            </a:extLst>
          </p:cNvPr>
          <p:cNvSpPr txBox="1"/>
          <p:nvPr/>
        </p:nvSpPr>
        <p:spPr>
          <a:xfrm>
            <a:off x="4668456" y="3767083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126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DF61B88-9428-AE93-D895-3696C5965B30}"/>
              </a:ext>
            </a:extLst>
          </p:cNvPr>
          <p:cNvSpPr txBox="1"/>
          <p:nvPr/>
        </p:nvSpPr>
        <p:spPr>
          <a:xfrm>
            <a:off x="4668456" y="4534660"/>
            <a:ext cx="978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18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34D5555-2ADC-C38C-81BE-74F9DB76382E}"/>
              </a:ext>
            </a:extLst>
          </p:cNvPr>
          <p:cNvSpPr/>
          <p:nvPr/>
        </p:nvSpPr>
        <p:spPr>
          <a:xfrm>
            <a:off x="3302173" y="5267982"/>
            <a:ext cx="1442301" cy="556181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秩父市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2662687-DE09-A483-1CA5-0D2EC2CA107D}"/>
              </a:ext>
            </a:extLst>
          </p:cNvPr>
          <p:cNvSpPr txBox="1"/>
          <p:nvPr/>
        </p:nvSpPr>
        <p:spPr>
          <a:xfrm>
            <a:off x="4676542" y="5341286"/>
            <a:ext cx="89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 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96D38866-A419-577C-FFB3-2A432B4A052B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2606902" y="4318708"/>
            <a:ext cx="695271" cy="12273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5D7CF98-3E9C-85F1-0E99-F5D72EE08B1A}"/>
              </a:ext>
            </a:extLst>
          </p:cNvPr>
          <p:cNvSpPr txBox="1"/>
          <p:nvPr/>
        </p:nvSpPr>
        <p:spPr>
          <a:xfrm>
            <a:off x="1631098" y="58666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行政区域別の人口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883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929FF-9868-FE2D-54AE-21250661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AB6711-DABB-581A-63AF-0B933B621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380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24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123</Words>
  <Application>Microsoft Office PowerPoint</Application>
  <PresentationFormat>ワイド画面</PresentationFormat>
  <Paragraphs>33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Hiroshi Uehara</dc:creator>
  <cp:lastModifiedBy>Hiroshi Uehara</cp:lastModifiedBy>
  <cp:revision>6</cp:revision>
  <dcterms:created xsi:type="dcterms:W3CDTF">2024-08-06T15:16:26Z</dcterms:created>
  <dcterms:modified xsi:type="dcterms:W3CDTF">2024-08-07T14:07:26Z</dcterms:modified>
</cp:coreProperties>
</file>