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7" d="100"/>
          <a:sy n="87" d="100"/>
        </p:scale>
        <p:origin x="480" y="-6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D5A9F8-60F2-AF57-FFFB-44475F64776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EE308FB-1E36-A514-7301-40E70DD9A5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5DFC9E5-EBEE-AD27-A2BC-50B01D183A14}"/>
              </a:ext>
            </a:extLst>
          </p:cNvPr>
          <p:cNvSpPr>
            <a:spLocks noGrp="1"/>
          </p:cNvSpPr>
          <p:nvPr>
            <p:ph type="dt" sz="half" idx="10"/>
          </p:nvPr>
        </p:nvSpPr>
        <p:spPr/>
        <p:txBody>
          <a:bodyPr/>
          <a:lstStyle/>
          <a:p>
            <a:fld id="{186EEE9E-1636-4D4F-97F1-D25F27A2BD54}" type="datetimeFigureOut">
              <a:rPr kumimoji="1" lang="ja-JP" altLang="en-US" smtClean="0"/>
              <a:t>2024/8/8</a:t>
            </a:fld>
            <a:endParaRPr kumimoji="1" lang="ja-JP" altLang="en-US"/>
          </a:p>
        </p:txBody>
      </p:sp>
      <p:sp>
        <p:nvSpPr>
          <p:cNvPr id="5" name="フッター プレースホルダー 4">
            <a:extLst>
              <a:ext uri="{FF2B5EF4-FFF2-40B4-BE49-F238E27FC236}">
                <a16:creationId xmlns:a16="http://schemas.microsoft.com/office/drawing/2014/main" id="{3C8DA452-DE2F-2D56-A516-CD61B873E6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5B28ACA-D84A-4145-F84E-4617949FE093}"/>
              </a:ext>
            </a:extLst>
          </p:cNvPr>
          <p:cNvSpPr>
            <a:spLocks noGrp="1"/>
          </p:cNvSpPr>
          <p:nvPr>
            <p:ph type="sldNum" sz="quarter" idx="12"/>
          </p:nvPr>
        </p:nvSpPr>
        <p:spPr/>
        <p:txBody>
          <a:bodyPr/>
          <a:lstStyle/>
          <a:p>
            <a:fld id="{B7DC46F5-82BC-4180-BCDF-27A05989E002}" type="slidenum">
              <a:rPr kumimoji="1" lang="ja-JP" altLang="en-US" smtClean="0"/>
              <a:t>‹#›</a:t>
            </a:fld>
            <a:endParaRPr kumimoji="1" lang="ja-JP" altLang="en-US"/>
          </a:p>
        </p:txBody>
      </p:sp>
    </p:spTree>
    <p:extLst>
      <p:ext uri="{BB962C8B-B14F-4D97-AF65-F5344CB8AC3E}">
        <p14:creationId xmlns:p14="http://schemas.microsoft.com/office/powerpoint/2010/main" val="100073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D0F8AF-F217-6E11-421B-F530BEDBCBA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B325EC7-A934-A787-DBAF-EB68A580DF7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A9C5EB1-05FC-8225-A29C-DD568E700092}"/>
              </a:ext>
            </a:extLst>
          </p:cNvPr>
          <p:cNvSpPr>
            <a:spLocks noGrp="1"/>
          </p:cNvSpPr>
          <p:nvPr>
            <p:ph type="dt" sz="half" idx="10"/>
          </p:nvPr>
        </p:nvSpPr>
        <p:spPr/>
        <p:txBody>
          <a:bodyPr/>
          <a:lstStyle/>
          <a:p>
            <a:fld id="{186EEE9E-1636-4D4F-97F1-D25F27A2BD54}" type="datetimeFigureOut">
              <a:rPr kumimoji="1" lang="ja-JP" altLang="en-US" smtClean="0"/>
              <a:t>2024/8/8</a:t>
            </a:fld>
            <a:endParaRPr kumimoji="1" lang="ja-JP" altLang="en-US"/>
          </a:p>
        </p:txBody>
      </p:sp>
      <p:sp>
        <p:nvSpPr>
          <p:cNvPr id="5" name="フッター プレースホルダー 4">
            <a:extLst>
              <a:ext uri="{FF2B5EF4-FFF2-40B4-BE49-F238E27FC236}">
                <a16:creationId xmlns:a16="http://schemas.microsoft.com/office/drawing/2014/main" id="{7036B6F2-62AA-06F0-214C-97D2B7D1F5B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9D3ABC5-6067-A812-56A7-9CAE73661498}"/>
              </a:ext>
            </a:extLst>
          </p:cNvPr>
          <p:cNvSpPr>
            <a:spLocks noGrp="1"/>
          </p:cNvSpPr>
          <p:nvPr>
            <p:ph type="sldNum" sz="quarter" idx="12"/>
          </p:nvPr>
        </p:nvSpPr>
        <p:spPr/>
        <p:txBody>
          <a:bodyPr/>
          <a:lstStyle/>
          <a:p>
            <a:fld id="{B7DC46F5-82BC-4180-BCDF-27A05989E002}" type="slidenum">
              <a:rPr kumimoji="1" lang="ja-JP" altLang="en-US" smtClean="0"/>
              <a:t>‹#›</a:t>
            </a:fld>
            <a:endParaRPr kumimoji="1" lang="ja-JP" altLang="en-US"/>
          </a:p>
        </p:txBody>
      </p:sp>
    </p:spTree>
    <p:extLst>
      <p:ext uri="{BB962C8B-B14F-4D97-AF65-F5344CB8AC3E}">
        <p14:creationId xmlns:p14="http://schemas.microsoft.com/office/powerpoint/2010/main" val="3905402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6D60561-93CB-B677-BF45-D04103437E9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E8F0091-8DA4-E61D-A797-9072290B2CE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EB68C1F-475E-AEA5-9C92-6531927A51D0}"/>
              </a:ext>
            </a:extLst>
          </p:cNvPr>
          <p:cNvSpPr>
            <a:spLocks noGrp="1"/>
          </p:cNvSpPr>
          <p:nvPr>
            <p:ph type="dt" sz="half" idx="10"/>
          </p:nvPr>
        </p:nvSpPr>
        <p:spPr/>
        <p:txBody>
          <a:bodyPr/>
          <a:lstStyle/>
          <a:p>
            <a:fld id="{186EEE9E-1636-4D4F-97F1-D25F27A2BD54}" type="datetimeFigureOut">
              <a:rPr kumimoji="1" lang="ja-JP" altLang="en-US" smtClean="0"/>
              <a:t>2024/8/8</a:t>
            </a:fld>
            <a:endParaRPr kumimoji="1" lang="ja-JP" altLang="en-US"/>
          </a:p>
        </p:txBody>
      </p:sp>
      <p:sp>
        <p:nvSpPr>
          <p:cNvPr id="5" name="フッター プレースホルダー 4">
            <a:extLst>
              <a:ext uri="{FF2B5EF4-FFF2-40B4-BE49-F238E27FC236}">
                <a16:creationId xmlns:a16="http://schemas.microsoft.com/office/drawing/2014/main" id="{DC983CF6-17F9-E866-083E-C7240CAEEBB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163642C-683C-AEA8-D50C-36DFBAD7C225}"/>
              </a:ext>
            </a:extLst>
          </p:cNvPr>
          <p:cNvSpPr>
            <a:spLocks noGrp="1"/>
          </p:cNvSpPr>
          <p:nvPr>
            <p:ph type="sldNum" sz="quarter" idx="12"/>
          </p:nvPr>
        </p:nvSpPr>
        <p:spPr/>
        <p:txBody>
          <a:bodyPr/>
          <a:lstStyle/>
          <a:p>
            <a:fld id="{B7DC46F5-82BC-4180-BCDF-27A05989E002}" type="slidenum">
              <a:rPr kumimoji="1" lang="ja-JP" altLang="en-US" smtClean="0"/>
              <a:t>‹#›</a:t>
            </a:fld>
            <a:endParaRPr kumimoji="1" lang="ja-JP" altLang="en-US"/>
          </a:p>
        </p:txBody>
      </p:sp>
    </p:spTree>
    <p:extLst>
      <p:ext uri="{BB962C8B-B14F-4D97-AF65-F5344CB8AC3E}">
        <p14:creationId xmlns:p14="http://schemas.microsoft.com/office/powerpoint/2010/main" val="1345449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C88084-E126-7398-BA28-A9F183BAA7B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6E7AD08-50CB-DEE9-3E48-1E3014373CE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80C2795-C4E6-7E64-EBD1-D9CB8EF34DA5}"/>
              </a:ext>
            </a:extLst>
          </p:cNvPr>
          <p:cNvSpPr>
            <a:spLocks noGrp="1"/>
          </p:cNvSpPr>
          <p:nvPr>
            <p:ph type="dt" sz="half" idx="10"/>
          </p:nvPr>
        </p:nvSpPr>
        <p:spPr/>
        <p:txBody>
          <a:bodyPr/>
          <a:lstStyle/>
          <a:p>
            <a:fld id="{186EEE9E-1636-4D4F-97F1-D25F27A2BD54}" type="datetimeFigureOut">
              <a:rPr kumimoji="1" lang="ja-JP" altLang="en-US" smtClean="0"/>
              <a:t>2024/8/8</a:t>
            </a:fld>
            <a:endParaRPr kumimoji="1" lang="ja-JP" altLang="en-US"/>
          </a:p>
        </p:txBody>
      </p:sp>
      <p:sp>
        <p:nvSpPr>
          <p:cNvPr id="5" name="フッター プレースホルダー 4">
            <a:extLst>
              <a:ext uri="{FF2B5EF4-FFF2-40B4-BE49-F238E27FC236}">
                <a16:creationId xmlns:a16="http://schemas.microsoft.com/office/drawing/2014/main" id="{F4E9A09A-9252-A873-E8F9-05F0273046D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D19DAD7-174D-5EB9-549E-DCFE46297309}"/>
              </a:ext>
            </a:extLst>
          </p:cNvPr>
          <p:cNvSpPr>
            <a:spLocks noGrp="1"/>
          </p:cNvSpPr>
          <p:nvPr>
            <p:ph type="sldNum" sz="quarter" idx="12"/>
          </p:nvPr>
        </p:nvSpPr>
        <p:spPr/>
        <p:txBody>
          <a:bodyPr/>
          <a:lstStyle/>
          <a:p>
            <a:fld id="{B7DC46F5-82BC-4180-BCDF-27A05989E002}" type="slidenum">
              <a:rPr kumimoji="1" lang="ja-JP" altLang="en-US" smtClean="0"/>
              <a:t>‹#›</a:t>
            </a:fld>
            <a:endParaRPr kumimoji="1" lang="ja-JP" altLang="en-US"/>
          </a:p>
        </p:txBody>
      </p:sp>
    </p:spTree>
    <p:extLst>
      <p:ext uri="{BB962C8B-B14F-4D97-AF65-F5344CB8AC3E}">
        <p14:creationId xmlns:p14="http://schemas.microsoft.com/office/powerpoint/2010/main" val="731313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7EAEB5-DA01-FE30-6897-FA82BB09B4A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1BCA8AB-B4DC-C0FA-4ED5-5799E35B63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41F7E57-CADA-CBFF-0AF7-DBB949E7BC0F}"/>
              </a:ext>
            </a:extLst>
          </p:cNvPr>
          <p:cNvSpPr>
            <a:spLocks noGrp="1"/>
          </p:cNvSpPr>
          <p:nvPr>
            <p:ph type="dt" sz="half" idx="10"/>
          </p:nvPr>
        </p:nvSpPr>
        <p:spPr/>
        <p:txBody>
          <a:bodyPr/>
          <a:lstStyle/>
          <a:p>
            <a:fld id="{186EEE9E-1636-4D4F-97F1-D25F27A2BD54}" type="datetimeFigureOut">
              <a:rPr kumimoji="1" lang="ja-JP" altLang="en-US" smtClean="0"/>
              <a:t>2024/8/8</a:t>
            </a:fld>
            <a:endParaRPr kumimoji="1" lang="ja-JP" altLang="en-US"/>
          </a:p>
        </p:txBody>
      </p:sp>
      <p:sp>
        <p:nvSpPr>
          <p:cNvPr id="5" name="フッター プレースホルダー 4">
            <a:extLst>
              <a:ext uri="{FF2B5EF4-FFF2-40B4-BE49-F238E27FC236}">
                <a16:creationId xmlns:a16="http://schemas.microsoft.com/office/drawing/2014/main" id="{1E156603-7E10-A7FD-C060-2D46D9E8C5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655B739-CFAA-BE5E-EE3F-DB761C13A75B}"/>
              </a:ext>
            </a:extLst>
          </p:cNvPr>
          <p:cNvSpPr>
            <a:spLocks noGrp="1"/>
          </p:cNvSpPr>
          <p:nvPr>
            <p:ph type="sldNum" sz="quarter" idx="12"/>
          </p:nvPr>
        </p:nvSpPr>
        <p:spPr/>
        <p:txBody>
          <a:bodyPr/>
          <a:lstStyle/>
          <a:p>
            <a:fld id="{B7DC46F5-82BC-4180-BCDF-27A05989E002}" type="slidenum">
              <a:rPr kumimoji="1" lang="ja-JP" altLang="en-US" smtClean="0"/>
              <a:t>‹#›</a:t>
            </a:fld>
            <a:endParaRPr kumimoji="1" lang="ja-JP" altLang="en-US"/>
          </a:p>
        </p:txBody>
      </p:sp>
    </p:spTree>
    <p:extLst>
      <p:ext uri="{BB962C8B-B14F-4D97-AF65-F5344CB8AC3E}">
        <p14:creationId xmlns:p14="http://schemas.microsoft.com/office/powerpoint/2010/main" val="383548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354394-F327-E601-A29C-D309A6DDB88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CCA94EC-4929-0597-FA18-9E869082AAE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71FEDAA-6F31-1614-5F2F-C25EAA138F2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1C2B562-4B9C-649D-DB92-31A89BF8E916}"/>
              </a:ext>
            </a:extLst>
          </p:cNvPr>
          <p:cNvSpPr>
            <a:spLocks noGrp="1"/>
          </p:cNvSpPr>
          <p:nvPr>
            <p:ph type="dt" sz="half" idx="10"/>
          </p:nvPr>
        </p:nvSpPr>
        <p:spPr/>
        <p:txBody>
          <a:bodyPr/>
          <a:lstStyle/>
          <a:p>
            <a:fld id="{186EEE9E-1636-4D4F-97F1-D25F27A2BD54}" type="datetimeFigureOut">
              <a:rPr kumimoji="1" lang="ja-JP" altLang="en-US" smtClean="0"/>
              <a:t>2024/8/8</a:t>
            </a:fld>
            <a:endParaRPr kumimoji="1" lang="ja-JP" altLang="en-US"/>
          </a:p>
        </p:txBody>
      </p:sp>
      <p:sp>
        <p:nvSpPr>
          <p:cNvPr id="6" name="フッター プレースホルダー 5">
            <a:extLst>
              <a:ext uri="{FF2B5EF4-FFF2-40B4-BE49-F238E27FC236}">
                <a16:creationId xmlns:a16="http://schemas.microsoft.com/office/drawing/2014/main" id="{8B772D44-954E-DA3E-693D-252C3AB93A3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1D41C5-528C-F6C3-E343-A53678F15A66}"/>
              </a:ext>
            </a:extLst>
          </p:cNvPr>
          <p:cNvSpPr>
            <a:spLocks noGrp="1"/>
          </p:cNvSpPr>
          <p:nvPr>
            <p:ph type="sldNum" sz="quarter" idx="12"/>
          </p:nvPr>
        </p:nvSpPr>
        <p:spPr/>
        <p:txBody>
          <a:bodyPr/>
          <a:lstStyle/>
          <a:p>
            <a:fld id="{B7DC46F5-82BC-4180-BCDF-27A05989E002}" type="slidenum">
              <a:rPr kumimoji="1" lang="ja-JP" altLang="en-US" smtClean="0"/>
              <a:t>‹#›</a:t>
            </a:fld>
            <a:endParaRPr kumimoji="1" lang="ja-JP" altLang="en-US"/>
          </a:p>
        </p:txBody>
      </p:sp>
    </p:spTree>
    <p:extLst>
      <p:ext uri="{BB962C8B-B14F-4D97-AF65-F5344CB8AC3E}">
        <p14:creationId xmlns:p14="http://schemas.microsoft.com/office/powerpoint/2010/main" val="3160202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BE26A-C423-90DB-E59E-5B0D646C2B4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4D23074-2758-C68F-4915-D32FD589A6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FB52F4C-C7E2-6107-071C-26297F43046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35DBDC9-100E-8052-EC75-4CE3AF08CA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175DDCD-1C9D-42A3-3E1A-3F20BCF8ADF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C1CB150-967B-BD63-D657-A7736E4CB091}"/>
              </a:ext>
            </a:extLst>
          </p:cNvPr>
          <p:cNvSpPr>
            <a:spLocks noGrp="1"/>
          </p:cNvSpPr>
          <p:nvPr>
            <p:ph type="dt" sz="half" idx="10"/>
          </p:nvPr>
        </p:nvSpPr>
        <p:spPr/>
        <p:txBody>
          <a:bodyPr/>
          <a:lstStyle/>
          <a:p>
            <a:fld id="{186EEE9E-1636-4D4F-97F1-D25F27A2BD54}" type="datetimeFigureOut">
              <a:rPr kumimoji="1" lang="ja-JP" altLang="en-US" smtClean="0"/>
              <a:t>2024/8/8</a:t>
            </a:fld>
            <a:endParaRPr kumimoji="1" lang="ja-JP" altLang="en-US"/>
          </a:p>
        </p:txBody>
      </p:sp>
      <p:sp>
        <p:nvSpPr>
          <p:cNvPr id="8" name="フッター プレースホルダー 7">
            <a:extLst>
              <a:ext uri="{FF2B5EF4-FFF2-40B4-BE49-F238E27FC236}">
                <a16:creationId xmlns:a16="http://schemas.microsoft.com/office/drawing/2014/main" id="{0317B5C5-145F-9F02-A189-9647A009F28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534B238-4675-ADC2-B995-A5BEBC4F4C6C}"/>
              </a:ext>
            </a:extLst>
          </p:cNvPr>
          <p:cNvSpPr>
            <a:spLocks noGrp="1"/>
          </p:cNvSpPr>
          <p:nvPr>
            <p:ph type="sldNum" sz="quarter" idx="12"/>
          </p:nvPr>
        </p:nvSpPr>
        <p:spPr/>
        <p:txBody>
          <a:bodyPr/>
          <a:lstStyle/>
          <a:p>
            <a:fld id="{B7DC46F5-82BC-4180-BCDF-27A05989E002}" type="slidenum">
              <a:rPr kumimoji="1" lang="ja-JP" altLang="en-US" smtClean="0"/>
              <a:t>‹#›</a:t>
            </a:fld>
            <a:endParaRPr kumimoji="1" lang="ja-JP" altLang="en-US"/>
          </a:p>
        </p:txBody>
      </p:sp>
    </p:spTree>
    <p:extLst>
      <p:ext uri="{BB962C8B-B14F-4D97-AF65-F5344CB8AC3E}">
        <p14:creationId xmlns:p14="http://schemas.microsoft.com/office/powerpoint/2010/main" val="2900314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C3155A-E662-6D49-54AC-BCDCBE223D7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F8DB013-4996-54F2-5395-090DEC080189}"/>
              </a:ext>
            </a:extLst>
          </p:cNvPr>
          <p:cNvSpPr>
            <a:spLocks noGrp="1"/>
          </p:cNvSpPr>
          <p:nvPr>
            <p:ph type="dt" sz="half" idx="10"/>
          </p:nvPr>
        </p:nvSpPr>
        <p:spPr/>
        <p:txBody>
          <a:bodyPr/>
          <a:lstStyle/>
          <a:p>
            <a:fld id="{186EEE9E-1636-4D4F-97F1-D25F27A2BD54}" type="datetimeFigureOut">
              <a:rPr kumimoji="1" lang="ja-JP" altLang="en-US" smtClean="0"/>
              <a:t>2024/8/8</a:t>
            </a:fld>
            <a:endParaRPr kumimoji="1" lang="ja-JP" altLang="en-US"/>
          </a:p>
        </p:txBody>
      </p:sp>
      <p:sp>
        <p:nvSpPr>
          <p:cNvPr id="4" name="フッター プレースホルダー 3">
            <a:extLst>
              <a:ext uri="{FF2B5EF4-FFF2-40B4-BE49-F238E27FC236}">
                <a16:creationId xmlns:a16="http://schemas.microsoft.com/office/drawing/2014/main" id="{CF45EB8C-1084-C82F-0470-3C462597972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423E4F2-9B1D-8287-C5CF-9B61C7BD612B}"/>
              </a:ext>
            </a:extLst>
          </p:cNvPr>
          <p:cNvSpPr>
            <a:spLocks noGrp="1"/>
          </p:cNvSpPr>
          <p:nvPr>
            <p:ph type="sldNum" sz="quarter" idx="12"/>
          </p:nvPr>
        </p:nvSpPr>
        <p:spPr/>
        <p:txBody>
          <a:bodyPr/>
          <a:lstStyle/>
          <a:p>
            <a:fld id="{B7DC46F5-82BC-4180-BCDF-27A05989E002}" type="slidenum">
              <a:rPr kumimoji="1" lang="ja-JP" altLang="en-US" smtClean="0"/>
              <a:t>‹#›</a:t>
            </a:fld>
            <a:endParaRPr kumimoji="1" lang="ja-JP" altLang="en-US"/>
          </a:p>
        </p:txBody>
      </p:sp>
    </p:spTree>
    <p:extLst>
      <p:ext uri="{BB962C8B-B14F-4D97-AF65-F5344CB8AC3E}">
        <p14:creationId xmlns:p14="http://schemas.microsoft.com/office/powerpoint/2010/main" val="2245911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F2234FE-9579-F8C7-02EE-190DA387EE27}"/>
              </a:ext>
            </a:extLst>
          </p:cNvPr>
          <p:cNvSpPr>
            <a:spLocks noGrp="1"/>
          </p:cNvSpPr>
          <p:nvPr>
            <p:ph type="dt" sz="half" idx="10"/>
          </p:nvPr>
        </p:nvSpPr>
        <p:spPr/>
        <p:txBody>
          <a:bodyPr/>
          <a:lstStyle/>
          <a:p>
            <a:fld id="{186EEE9E-1636-4D4F-97F1-D25F27A2BD54}" type="datetimeFigureOut">
              <a:rPr kumimoji="1" lang="ja-JP" altLang="en-US" smtClean="0"/>
              <a:t>2024/8/8</a:t>
            </a:fld>
            <a:endParaRPr kumimoji="1" lang="ja-JP" altLang="en-US"/>
          </a:p>
        </p:txBody>
      </p:sp>
      <p:sp>
        <p:nvSpPr>
          <p:cNvPr id="3" name="フッター プレースホルダー 2">
            <a:extLst>
              <a:ext uri="{FF2B5EF4-FFF2-40B4-BE49-F238E27FC236}">
                <a16:creationId xmlns:a16="http://schemas.microsoft.com/office/drawing/2014/main" id="{8AD9B521-A8D7-3AB1-8995-480439DF825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B436657-9EB9-6353-09D8-30E695007E6C}"/>
              </a:ext>
            </a:extLst>
          </p:cNvPr>
          <p:cNvSpPr>
            <a:spLocks noGrp="1"/>
          </p:cNvSpPr>
          <p:nvPr>
            <p:ph type="sldNum" sz="quarter" idx="12"/>
          </p:nvPr>
        </p:nvSpPr>
        <p:spPr/>
        <p:txBody>
          <a:bodyPr/>
          <a:lstStyle/>
          <a:p>
            <a:fld id="{B7DC46F5-82BC-4180-BCDF-27A05989E002}" type="slidenum">
              <a:rPr kumimoji="1" lang="ja-JP" altLang="en-US" smtClean="0"/>
              <a:t>‹#›</a:t>
            </a:fld>
            <a:endParaRPr kumimoji="1" lang="ja-JP" altLang="en-US"/>
          </a:p>
        </p:txBody>
      </p:sp>
    </p:spTree>
    <p:extLst>
      <p:ext uri="{BB962C8B-B14F-4D97-AF65-F5344CB8AC3E}">
        <p14:creationId xmlns:p14="http://schemas.microsoft.com/office/powerpoint/2010/main" val="2432265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A9AA59-D12A-330E-5E12-12EE4A4A93D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5A55479-CAF8-D76F-3400-56B98D3371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299C330-BF21-0A06-7223-20C0109434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7B26495-BDCD-58B2-52CA-4FFC67B6806B}"/>
              </a:ext>
            </a:extLst>
          </p:cNvPr>
          <p:cNvSpPr>
            <a:spLocks noGrp="1"/>
          </p:cNvSpPr>
          <p:nvPr>
            <p:ph type="dt" sz="half" idx="10"/>
          </p:nvPr>
        </p:nvSpPr>
        <p:spPr/>
        <p:txBody>
          <a:bodyPr/>
          <a:lstStyle/>
          <a:p>
            <a:fld id="{186EEE9E-1636-4D4F-97F1-D25F27A2BD54}" type="datetimeFigureOut">
              <a:rPr kumimoji="1" lang="ja-JP" altLang="en-US" smtClean="0"/>
              <a:t>2024/8/8</a:t>
            </a:fld>
            <a:endParaRPr kumimoji="1" lang="ja-JP" altLang="en-US"/>
          </a:p>
        </p:txBody>
      </p:sp>
      <p:sp>
        <p:nvSpPr>
          <p:cNvPr id="6" name="フッター プレースホルダー 5">
            <a:extLst>
              <a:ext uri="{FF2B5EF4-FFF2-40B4-BE49-F238E27FC236}">
                <a16:creationId xmlns:a16="http://schemas.microsoft.com/office/drawing/2014/main" id="{08E49BD1-E710-BE4B-1CA2-04B32681D43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82C9DC2-13DC-7D1D-C641-D495CC5F3B75}"/>
              </a:ext>
            </a:extLst>
          </p:cNvPr>
          <p:cNvSpPr>
            <a:spLocks noGrp="1"/>
          </p:cNvSpPr>
          <p:nvPr>
            <p:ph type="sldNum" sz="quarter" idx="12"/>
          </p:nvPr>
        </p:nvSpPr>
        <p:spPr/>
        <p:txBody>
          <a:bodyPr/>
          <a:lstStyle/>
          <a:p>
            <a:fld id="{B7DC46F5-82BC-4180-BCDF-27A05989E002}" type="slidenum">
              <a:rPr kumimoji="1" lang="ja-JP" altLang="en-US" smtClean="0"/>
              <a:t>‹#›</a:t>
            </a:fld>
            <a:endParaRPr kumimoji="1" lang="ja-JP" altLang="en-US"/>
          </a:p>
        </p:txBody>
      </p:sp>
    </p:spTree>
    <p:extLst>
      <p:ext uri="{BB962C8B-B14F-4D97-AF65-F5344CB8AC3E}">
        <p14:creationId xmlns:p14="http://schemas.microsoft.com/office/powerpoint/2010/main" val="3129632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BFE915-1F56-F028-E5FD-A41BFB34B58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1FC0B61-CFAE-C6A1-8CF6-DB7F11E72C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66096E0-F308-BE67-E263-67BA7D4B59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76E25DA-E1FD-D77D-AB15-628435366232}"/>
              </a:ext>
            </a:extLst>
          </p:cNvPr>
          <p:cNvSpPr>
            <a:spLocks noGrp="1"/>
          </p:cNvSpPr>
          <p:nvPr>
            <p:ph type="dt" sz="half" idx="10"/>
          </p:nvPr>
        </p:nvSpPr>
        <p:spPr/>
        <p:txBody>
          <a:bodyPr/>
          <a:lstStyle/>
          <a:p>
            <a:fld id="{186EEE9E-1636-4D4F-97F1-D25F27A2BD54}" type="datetimeFigureOut">
              <a:rPr kumimoji="1" lang="ja-JP" altLang="en-US" smtClean="0"/>
              <a:t>2024/8/8</a:t>
            </a:fld>
            <a:endParaRPr kumimoji="1" lang="ja-JP" altLang="en-US"/>
          </a:p>
        </p:txBody>
      </p:sp>
      <p:sp>
        <p:nvSpPr>
          <p:cNvPr id="6" name="フッター プレースホルダー 5">
            <a:extLst>
              <a:ext uri="{FF2B5EF4-FFF2-40B4-BE49-F238E27FC236}">
                <a16:creationId xmlns:a16="http://schemas.microsoft.com/office/drawing/2014/main" id="{E32DAF33-260B-D02E-5B15-2D09616920B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C9878B-0BE1-7497-4476-9B527B5B61FD}"/>
              </a:ext>
            </a:extLst>
          </p:cNvPr>
          <p:cNvSpPr>
            <a:spLocks noGrp="1"/>
          </p:cNvSpPr>
          <p:nvPr>
            <p:ph type="sldNum" sz="quarter" idx="12"/>
          </p:nvPr>
        </p:nvSpPr>
        <p:spPr/>
        <p:txBody>
          <a:bodyPr/>
          <a:lstStyle/>
          <a:p>
            <a:fld id="{B7DC46F5-82BC-4180-BCDF-27A05989E002}" type="slidenum">
              <a:rPr kumimoji="1" lang="ja-JP" altLang="en-US" smtClean="0"/>
              <a:t>‹#›</a:t>
            </a:fld>
            <a:endParaRPr kumimoji="1" lang="ja-JP" altLang="en-US"/>
          </a:p>
        </p:txBody>
      </p:sp>
    </p:spTree>
    <p:extLst>
      <p:ext uri="{BB962C8B-B14F-4D97-AF65-F5344CB8AC3E}">
        <p14:creationId xmlns:p14="http://schemas.microsoft.com/office/powerpoint/2010/main" val="4016494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37F5AFE-9411-55B1-F469-C305A2CF64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1CABDD0-37FB-9929-9CE1-542BD56848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BC715F-D1CF-DDD8-0E14-643A4B81A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6EEE9E-1636-4D4F-97F1-D25F27A2BD54}" type="datetimeFigureOut">
              <a:rPr kumimoji="1" lang="ja-JP" altLang="en-US" smtClean="0"/>
              <a:t>2024/8/8</a:t>
            </a:fld>
            <a:endParaRPr kumimoji="1" lang="ja-JP" altLang="en-US"/>
          </a:p>
        </p:txBody>
      </p:sp>
      <p:sp>
        <p:nvSpPr>
          <p:cNvPr id="5" name="フッター プレースホルダー 4">
            <a:extLst>
              <a:ext uri="{FF2B5EF4-FFF2-40B4-BE49-F238E27FC236}">
                <a16:creationId xmlns:a16="http://schemas.microsoft.com/office/drawing/2014/main" id="{EE0F25A5-33FF-18A3-73B7-573D20CFF1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17090A0-B09E-0495-EF9A-8056960920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DC46F5-82BC-4180-BCDF-27A05989E002}" type="slidenum">
              <a:rPr kumimoji="1" lang="ja-JP" altLang="en-US" smtClean="0"/>
              <a:t>‹#›</a:t>
            </a:fld>
            <a:endParaRPr kumimoji="1" lang="ja-JP" altLang="en-US"/>
          </a:p>
        </p:txBody>
      </p:sp>
    </p:spTree>
    <p:extLst>
      <p:ext uri="{BB962C8B-B14F-4D97-AF65-F5344CB8AC3E}">
        <p14:creationId xmlns:p14="http://schemas.microsoft.com/office/powerpoint/2010/main" val="3387074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9A36D37-BF75-4A8F-F9C8-3CA277BC2E6E}"/>
              </a:ext>
            </a:extLst>
          </p:cNvPr>
          <p:cNvSpPr txBox="1"/>
          <p:nvPr/>
        </p:nvSpPr>
        <p:spPr>
          <a:xfrm>
            <a:off x="168658" y="261115"/>
            <a:ext cx="264687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繰り返し処理</a:t>
            </a:r>
          </a:p>
        </p:txBody>
      </p:sp>
      <p:sp>
        <p:nvSpPr>
          <p:cNvPr id="4" name="テキスト ボックス 3">
            <a:extLst>
              <a:ext uri="{FF2B5EF4-FFF2-40B4-BE49-F238E27FC236}">
                <a16:creationId xmlns:a16="http://schemas.microsoft.com/office/drawing/2014/main" id="{4EF88B3F-2260-3C29-DAD3-1C9EA9AB44CE}"/>
              </a:ext>
            </a:extLst>
          </p:cNvPr>
          <p:cNvSpPr txBox="1"/>
          <p:nvPr/>
        </p:nvSpPr>
        <p:spPr>
          <a:xfrm>
            <a:off x="758519" y="2746885"/>
            <a:ext cx="1378904" cy="1015663"/>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a = 2 +5</a:t>
            </a:r>
          </a:p>
          <a:p>
            <a:pPr algn="l"/>
            <a:r>
              <a:rPr lang="en-US" altLang="ja-JP" sz="2000" dirty="0">
                <a:latin typeface="メイリオ" panose="020B0604030504040204" pitchFamily="50" charset="-128"/>
                <a:ea typeface="メイリオ" panose="020B0604030504040204" pitchFamily="50" charset="-128"/>
              </a:rPr>
              <a:t>b = a**2</a:t>
            </a:r>
          </a:p>
          <a:p>
            <a:pPr algn="l"/>
            <a:r>
              <a:rPr lang="en-US" altLang="ja-JP" sz="2000" dirty="0">
                <a:latin typeface="メイリオ" panose="020B0604030504040204" pitchFamily="50" charset="-128"/>
                <a:ea typeface="メイリオ" panose="020B0604030504040204" pitchFamily="50" charset="-128"/>
              </a:rPr>
              <a:t>c</a:t>
            </a:r>
            <a:r>
              <a:rPr kumimoji="1" lang="en-US" altLang="ja-JP" sz="2000" dirty="0">
                <a:latin typeface="メイリオ" panose="020B0604030504040204" pitchFamily="50" charset="-128"/>
                <a:ea typeface="メイリオ" panose="020B0604030504040204" pitchFamily="50" charset="-128"/>
              </a:rPr>
              <a:t> = a + b</a:t>
            </a:r>
            <a:endParaRPr kumimoji="1" lang="ja-JP" altLang="en-US" sz="20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F7862276-7D98-3B86-7A76-05E0DA9F6101}"/>
              </a:ext>
            </a:extLst>
          </p:cNvPr>
          <p:cNvSpPr txBox="1"/>
          <p:nvPr/>
        </p:nvSpPr>
        <p:spPr>
          <a:xfrm>
            <a:off x="272819" y="1676018"/>
            <a:ext cx="2847723" cy="707886"/>
          </a:xfrm>
          <a:prstGeom prst="rect">
            <a:avLst/>
          </a:prstGeom>
          <a:noFill/>
        </p:spPr>
        <p:txBody>
          <a:bodyPr wrap="square" rtlCol="0">
            <a:spAutoFit/>
          </a:bodyPr>
          <a:lstStyle/>
          <a:p>
            <a:pPr algn="l"/>
            <a:r>
              <a:rPr kumimoji="1" lang="ja-JP" altLang="en-US" sz="2000" b="1" dirty="0">
                <a:latin typeface="メイリオ" panose="020B0604030504040204" pitchFamily="50" charset="-128"/>
                <a:ea typeface="メイリオ" panose="020B0604030504040204" pitchFamily="50" charset="-128"/>
              </a:rPr>
              <a:t>今までのプログラム</a:t>
            </a:r>
            <a:r>
              <a:rPr kumimoji="1" lang="ja-JP" altLang="en-US" sz="2000" dirty="0">
                <a:latin typeface="メイリオ" panose="020B0604030504040204" pitchFamily="50" charset="-128"/>
                <a:ea typeface="メイリオ" panose="020B0604030504040204" pitchFamily="50" charset="-128"/>
              </a:rPr>
              <a:t>：</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上から順に逐次実行</a:t>
            </a:r>
          </a:p>
        </p:txBody>
      </p:sp>
      <p:sp>
        <p:nvSpPr>
          <p:cNvPr id="9" name="矢印: 下 8">
            <a:extLst>
              <a:ext uri="{FF2B5EF4-FFF2-40B4-BE49-F238E27FC236}">
                <a16:creationId xmlns:a16="http://schemas.microsoft.com/office/drawing/2014/main" id="{8E333D68-0220-E62B-E241-338F7178446B}"/>
              </a:ext>
            </a:extLst>
          </p:cNvPr>
          <p:cNvSpPr/>
          <p:nvPr/>
        </p:nvSpPr>
        <p:spPr>
          <a:xfrm>
            <a:off x="2271387" y="2839217"/>
            <a:ext cx="249558" cy="830998"/>
          </a:xfrm>
          <a:prstGeom prst="downArrow">
            <a:avLst>
              <a:gd name="adj1" fmla="val 50000"/>
              <a:gd name="adj2" fmla="val 8928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51" name="テキスト ボックス 50">
            <a:extLst>
              <a:ext uri="{FF2B5EF4-FFF2-40B4-BE49-F238E27FC236}">
                <a16:creationId xmlns:a16="http://schemas.microsoft.com/office/drawing/2014/main" id="{C6E3B8F2-DCBD-ED9B-4178-F783F6020CAC}"/>
              </a:ext>
            </a:extLst>
          </p:cNvPr>
          <p:cNvSpPr txBox="1"/>
          <p:nvPr/>
        </p:nvSpPr>
        <p:spPr>
          <a:xfrm>
            <a:off x="133741" y="834708"/>
            <a:ext cx="8956470"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上から逐次実行されるプログラムの流れを変えるという意味で制御構文と呼ばれる</a:t>
            </a:r>
          </a:p>
        </p:txBody>
      </p:sp>
      <p:sp>
        <p:nvSpPr>
          <p:cNvPr id="2" name="テキスト ボックス 1">
            <a:extLst>
              <a:ext uri="{FF2B5EF4-FFF2-40B4-BE49-F238E27FC236}">
                <a16:creationId xmlns:a16="http://schemas.microsoft.com/office/drawing/2014/main" id="{47F6F9BB-0B5D-A5D3-ACDF-A18EC7BBBF2D}"/>
              </a:ext>
            </a:extLst>
          </p:cNvPr>
          <p:cNvSpPr txBox="1"/>
          <p:nvPr/>
        </p:nvSpPr>
        <p:spPr>
          <a:xfrm>
            <a:off x="5279083" y="1676018"/>
            <a:ext cx="3696825" cy="1015663"/>
          </a:xfrm>
          <a:prstGeom prst="rect">
            <a:avLst/>
          </a:prstGeom>
          <a:noFill/>
        </p:spPr>
        <p:txBody>
          <a:bodyPr wrap="square" rtlCol="0">
            <a:spAutoFit/>
          </a:bodyPr>
          <a:lstStyle/>
          <a:p>
            <a:pPr algn="l"/>
            <a:r>
              <a:rPr kumimoji="1" lang="ja-JP" altLang="en-US" sz="2000" b="1" dirty="0">
                <a:latin typeface="メイリオ" panose="020B0604030504040204" pitchFamily="50" charset="-128"/>
                <a:ea typeface="メイリオ" panose="020B0604030504040204" pitchFamily="50" charset="-128"/>
              </a:rPr>
              <a:t>繰り返し制御：</a:t>
            </a:r>
            <a:endParaRPr kumimoji="1" lang="en-US" altLang="ja-JP" sz="2000" b="1"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同じ処理を決められた回数</a:t>
            </a:r>
            <a:endParaRPr kumimoji="1" lang="en-US" altLang="ja-JP" sz="2000" dirty="0">
              <a:latin typeface="メイリオ" panose="020B0604030504040204" pitchFamily="50" charset="-128"/>
              <a:ea typeface="メイリオ" panose="020B0604030504040204" pitchFamily="50" charset="-128"/>
            </a:endParaRPr>
          </a:p>
          <a:p>
            <a:pPr algn="l"/>
            <a:r>
              <a:rPr lang="ja-JP" altLang="en-US"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繰り返す</a:t>
            </a:r>
          </a:p>
        </p:txBody>
      </p:sp>
      <p:sp>
        <p:nvSpPr>
          <p:cNvPr id="5" name="テキスト ボックス 4">
            <a:extLst>
              <a:ext uri="{FF2B5EF4-FFF2-40B4-BE49-F238E27FC236}">
                <a16:creationId xmlns:a16="http://schemas.microsoft.com/office/drawing/2014/main" id="{4D517F19-11F5-99FA-0F4D-BE368F3C9955}"/>
              </a:ext>
            </a:extLst>
          </p:cNvPr>
          <p:cNvSpPr txBox="1"/>
          <p:nvPr/>
        </p:nvSpPr>
        <p:spPr>
          <a:xfrm>
            <a:off x="5518502" y="2673775"/>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繰り返し条件</a:t>
            </a:r>
          </a:p>
        </p:txBody>
      </p:sp>
      <p:sp>
        <p:nvSpPr>
          <p:cNvPr id="6" name="フローチャート: 処理 5">
            <a:extLst>
              <a:ext uri="{FF2B5EF4-FFF2-40B4-BE49-F238E27FC236}">
                <a16:creationId xmlns:a16="http://schemas.microsoft.com/office/drawing/2014/main" id="{2A909DFA-EA13-DB82-C897-20CE8C74C606}"/>
              </a:ext>
            </a:extLst>
          </p:cNvPr>
          <p:cNvSpPr/>
          <p:nvPr/>
        </p:nvSpPr>
        <p:spPr>
          <a:xfrm>
            <a:off x="6239474" y="3204574"/>
            <a:ext cx="1776046" cy="900362"/>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26A8B77-2BD0-33EC-65FD-C33FE5B062C1}"/>
              </a:ext>
            </a:extLst>
          </p:cNvPr>
          <p:cNvSpPr txBox="1"/>
          <p:nvPr/>
        </p:nvSpPr>
        <p:spPr>
          <a:xfrm>
            <a:off x="6347101" y="3273939"/>
            <a:ext cx="1560787"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繰り返し処理</a:t>
            </a:r>
          </a:p>
        </p:txBody>
      </p:sp>
      <p:sp>
        <p:nvSpPr>
          <p:cNvPr id="10" name="矢印: 右カーブ 9">
            <a:extLst>
              <a:ext uri="{FF2B5EF4-FFF2-40B4-BE49-F238E27FC236}">
                <a16:creationId xmlns:a16="http://schemas.microsoft.com/office/drawing/2014/main" id="{DB1643B8-D6A5-8144-45C5-2C42AB50BC7F}"/>
              </a:ext>
            </a:extLst>
          </p:cNvPr>
          <p:cNvSpPr/>
          <p:nvPr/>
        </p:nvSpPr>
        <p:spPr>
          <a:xfrm rot="19268643" flipV="1">
            <a:off x="5373841" y="3135440"/>
            <a:ext cx="528183" cy="762793"/>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矢印: 右カーブ 10">
            <a:extLst>
              <a:ext uri="{FF2B5EF4-FFF2-40B4-BE49-F238E27FC236}">
                <a16:creationId xmlns:a16="http://schemas.microsoft.com/office/drawing/2014/main" id="{F094C381-559D-F724-9E26-E7CE8C900CE1}"/>
              </a:ext>
            </a:extLst>
          </p:cNvPr>
          <p:cNvSpPr/>
          <p:nvPr/>
        </p:nvSpPr>
        <p:spPr>
          <a:xfrm rot="9099738" flipV="1">
            <a:off x="7823647" y="2719046"/>
            <a:ext cx="528183" cy="762793"/>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矢印: 右 11">
            <a:extLst>
              <a:ext uri="{FF2B5EF4-FFF2-40B4-BE49-F238E27FC236}">
                <a16:creationId xmlns:a16="http://schemas.microsoft.com/office/drawing/2014/main" id="{EE55A6DB-50E8-66D6-0518-2168BE8CF86C}"/>
              </a:ext>
            </a:extLst>
          </p:cNvPr>
          <p:cNvSpPr/>
          <p:nvPr/>
        </p:nvSpPr>
        <p:spPr>
          <a:xfrm>
            <a:off x="4240020" y="2511218"/>
            <a:ext cx="486731" cy="78677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15529280-6C01-6A68-E151-C01589E94C49}"/>
              </a:ext>
            </a:extLst>
          </p:cNvPr>
          <p:cNvSpPr/>
          <p:nvPr/>
        </p:nvSpPr>
        <p:spPr>
          <a:xfrm>
            <a:off x="272819" y="1665705"/>
            <a:ext cx="3453219" cy="249296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69CD0008-2FBE-A14E-14D2-C4A20A8E6E9A}"/>
              </a:ext>
            </a:extLst>
          </p:cNvPr>
          <p:cNvSpPr/>
          <p:nvPr/>
        </p:nvSpPr>
        <p:spPr>
          <a:xfrm>
            <a:off x="5279083" y="1658122"/>
            <a:ext cx="3453219" cy="249296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20631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ボックス 10">
            <a:extLst>
              <a:ext uri="{FF2B5EF4-FFF2-40B4-BE49-F238E27FC236}">
                <a16:creationId xmlns:a16="http://schemas.microsoft.com/office/drawing/2014/main" id="{00C24004-9D07-768F-B5C0-72B25AA97D06}"/>
              </a:ext>
            </a:extLst>
          </p:cNvPr>
          <p:cNvSpPr txBox="1"/>
          <p:nvPr/>
        </p:nvSpPr>
        <p:spPr>
          <a:xfrm>
            <a:off x="720467" y="3712676"/>
            <a:ext cx="295946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for  </a:t>
            </a:r>
            <a:r>
              <a:rPr kumimoji="1" lang="ja-JP" altLang="en-US" sz="2400" dirty="0">
                <a:latin typeface="メイリオ" panose="020B0604030504040204" pitchFamily="50" charset="-128"/>
                <a:ea typeface="メイリオ" panose="020B0604030504040204" pitchFamily="50" charset="-128"/>
              </a:rPr>
              <a:t>変数  </a:t>
            </a:r>
            <a:r>
              <a:rPr kumimoji="1" lang="en-US" altLang="ja-JP" sz="2400" dirty="0">
                <a:latin typeface="メイリオ" panose="020B0604030504040204" pitchFamily="50" charset="-128"/>
                <a:ea typeface="メイリオ" panose="020B0604030504040204" pitchFamily="50" charset="-128"/>
              </a:rPr>
              <a:t>in  </a:t>
            </a:r>
            <a:r>
              <a:rPr kumimoji="1" lang="ja-JP" altLang="en-US" sz="2400" dirty="0">
                <a:latin typeface="メイリオ" panose="020B0604030504040204" pitchFamily="50" charset="-128"/>
                <a:ea typeface="メイリオ" panose="020B0604030504040204" pitchFamily="50" charset="-128"/>
              </a:rPr>
              <a:t>配列 </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3C1DF6C4-F24B-322A-D707-59AAC466E806}"/>
              </a:ext>
            </a:extLst>
          </p:cNvPr>
          <p:cNvSpPr txBox="1"/>
          <p:nvPr/>
        </p:nvSpPr>
        <p:spPr>
          <a:xfrm>
            <a:off x="1716854" y="4350205"/>
            <a:ext cx="69762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処理</a:t>
            </a:r>
          </a:p>
        </p:txBody>
      </p:sp>
      <p:sp>
        <p:nvSpPr>
          <p:cNvPr id="20" name="矢印: 五方向 19">
            <a:extLst>
              <a:ext uri="{FF2B5EF4-FFF2-40B4-BE49-F238E27FC236}">
                <a16:creationId xmlns:a16="http://schemas.microsoft.com/office/drawing/2014/main" id="{55654762-68FA-4AAE-3877-ADEBC9F98A00}"/>
              </a:ext>
            </a:extLst>
          </p:cNvPr>
          <p:cNvSpPr/>
          <p:nvPr/>
        </p:nvSpPr>
        <p:spPr>
          <a:xfrm>
            <a:off x="878946" y="4242570"/>
            <a:ext cx="641740" cy="141988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インデント</a:t>
            </a:r>
          </a:p>
        </p:txBody>
      </p:sp>
      <p:cxnSp>
        <p:nvCxnSpPr>
          <p:cNvPr id="31" name="コネクタ: カギ線 30">
            <a:extLst>
              <a:ext uri="{FF2B5EF4-FFF2-40B4-BE49-F238E27FC236}">
                <a16:creationId xmlns:a16="http://schemas.microsoft.com/office/drawing/2014/main" id="{0A82BE78-0CB9-E266-4B6E-A2A43626900F}"/>
              </a:ext>
            </a:extLst>
          </p:cNvPr>
          <p:cNvCxnSpPr>
            <a:cxnSpLocks/>
            <a:stCxn id="34" idx="2"/>
            <a:endCxn id="11" idx="1"/>
          </p:cNvCxnSpPr>
          <p:nvPr/>
        </p:nvCxnSpPr>
        <p:spPr>
          <a:xfrm rot="5400000" flipH="1">
            <a:off x="884812" y="3779165"/>
            <a:ext cx="1664088" cy="1992777"/>
          </a:xfrm>
          <a:prstGeom prst="bentConnector4">
            <a:avLst>
              <a:gd name="adj1" fmla="val -13737"/>
              <a:gd name="adj2" fmla="val 11147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フローチャート: 処理 33">
            <a:extLst>
              <a:ext uri="{FF2B5EF4-FFF2-40B4-BE49-F238E27FC236}">
                <a16:creationId xmlns:a16="http://schemas.microsoft.com/office/drawing/2014/main" id="{D5771A17-9C71-3972-B984-84CA73CA79C0}"/>
              </a:ext>
            </a:extLst>
          </p:cNvPr>
          <p:cNvSpPr/>
          <p:nvPr/>
        </p:nvSpPr>
        <p:spPr>
          <a:xfrm>
            <a:off x="1558375" y="4297433"/>
            <a:ext cx="2309738" cy="1310164"/>
          </a:xfrm>
          <a:prstGeom prst="flowChartProcess">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矢印: 下 35">
            <a:extLst>
              <a:ext uri="{FF2B5EF4-FFF2-40B4-BE49-F238E27FC236}">
                <a16:creationId xmlns:a16="http://schemas.microsoft.com/office/drawing/2014/main" id="{7C0F83D0-915A-B3C2-98B6-8206F288B1D8}"/>
              </a:ext>
            </a:extLst>
          </p:cNvPr>
          <p:cNvSpPr/>
          <p:nvPr/>
        </p:nvSpPr>
        <p:spPr>
          <a:xfrm>
            <a:off x="3551153" y="4407365"/>
            <a:ext cx="246185" cy="1046285"/>
          </a:xfrm>
          <a:prstGeom prst="downArrow">
            <a:avLst>
              <a:gd name="adj1" fmla="val 50000"/>
              <a:gd name="adj2" fmla="val 8928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CA5E206D-3B73-0510-EE85-D351E78AF160}"/>
              </a:ext>
            </a:extLst>
          </p:cNvPr>
          <p:cNvSpPr txBox="1"/>
          <p:nvPr/>
        </p:nvSpPr>
        <p:spPr>
          <a:xfrm>
            <a:off x="1733280" y="4767561"/>
            <a:ext cx="1817873" cy="707886"/>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繰り返し処理するコード</a:t>
            </a:r>
          </a:p>
        </p:txBody>
      </p:sp>
      <p:sp>
        <p:nvSpPr>
          <p:cNvPr id="39" name="テキスト ボックス 38">
            <a:extLst>
              <a:ext uri="{FF2B5EF4-FFF2-40B4-BE49-F238E27FC236}">
                <a16:creationId xmlns:a16="http://schemas.microsoft.com/office/drawing/2014/main" id="{FE70A29B-1641-92D6-FA86-8FF56A0D3FC0}"/>
              </a:ext>
            </a:extLst>
          </p:cNvPr>
          <p:cNvSpPr txBox="1"/>
          <p:nvPr/>
        </p:nvSpPr>
        <p:spPr>
          <a:xfrm>
            <a:off x="412159" y="5888802"/>
            <a:ext cx="2339171" cy="646331"/>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処理が終わったら</a:t>
            </a:r>
            <a:r>
              <a:rPr lang="ja-JP" altLang="en-US" dirty="0">
                <a:latin typeface="メイリオ" panose="020B0604030504040204" pitchFamily="50" charset="-128"/>
                <a:ea typeface="メイリオ" panose="020B0604030504040204" pitchFamily="50" charset="-128"/>
              </a:rPr>
              <a:t>戻って繰り返し</a:t>
            </a:r>
            <a:endParaRPr kumimoji="1" lang="ja-JP" altLang="en-US" dirty="0">
              <a:latin typeface="メイリオ" panose="020B0604030504040204" pitchFamily="50" charset="-128"/>
              <a:ea typeface="メイリオ" panose="020B0604030504040204" pitchFamily="50" charset="-128"/>
            </a:endParaRPr>
          </a:p>
        </p:txBody>
      </p:sp>
      <p:cxnSp>
        <p:nvCxnSpPr>
          <p:cNvPr id="41" name="コネクタ: カギ線 40">
            <a:extLst>
              <a:ext uri="{FF2B5EF4-FFF2-40B4-BE49-F238E27FC236}">
                <a16:creationId xmlns:a16="http://schemas.microsoft.com/office/drawing/2014/main" id="{F5581565-E679-6C39-D05F-BC83E766D6E9}"/>
              </a:ext>
            </a:extLst>
          </p:cNvPr>
          <p:cNvCxnSpPr>
            <a:cxnSpLocks/>
            <a:stCxn id="43" idx="0"/>
            <a:endCxn id="42" idx="0"/>
          </p:cNvCxnSpPr>
          <p:nvPr/>
        </p:nvCxnSpPr>
        <p:spPr>
          <a:xfrm rot="16200000" flipV="1">
            <a:off x="2352389" y="3056025"/>
            <a:ext cx="32452" cy="1327638"/>
          </a:xfrm>
          <a:prstGeom prst="bentConnector3">
            <a:avLst>
              <a:gd name="adj1" fmla="val 804425"/>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フローチャート: 処理 41">
            <a:extLst>
              <a:ext uri="{FF2B5EF4-FFF2-40B4-BE49-F238E27FC236}">
                <a16:creationId xmlns:a16="http://schemas.microsoft.com/office/drawing/2014/main" id="{5DAF18D2-7BE5-A43D-D2D8-3FFDD4397DE7}"/>
              </a:ext>
            </a:extLst>
          </p:cNvPr>
          <p:cNvSpPr/>
          <p:nvPr/>
        </p:nvSpPr>
        <p:spPr>
          <a:xfrm>
            <a:off x="1361487" y="3703618"/>
            <a:ext cx="686618" cy="365383"/>
          </a:xfrm>
          <a:prstGeom prst="flowChartProcess">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ローチャート: 処理 42">
            <a:extLst>
              <a:ext uri="{FF2B5EF4-FFF2-40B4-BE49-F238E27FC236}">
                <a16:creationId xmlns:a16="http://schemas.microsoft.com/office/drawing/2014/main" id="{30889A43-7994-3ABB-69E8-4236851E1C7D}"/>
              </a:ext>
            </a:extLst>
          </p:cNvPr>
          <p:cNvSpPr/>
          <p:nvPr/>
        </p:nvSpPr>
        <p:spPr>
          <a:xfrm>
            <a:off x="2689125" y="3736070"/>
            <a:ext cx="686618" cy="365383"/>
          </a:xfrm>
          <a:prstGeom prst="flowChartProcess">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DA981BE7-8A2F-CD41-EF76-96F14CE2B597}"/>
              </a:ext>
            </a:extLst>
          </p:cNvPr>
          <p:cNvSpPr txBox="1"/>
          <p:nvPr/>
        </p:nvSpPr>
        <p:spPr>
          <a:xfrm>
            <a:off x="1581744" y="2578501"/>
            <a:ext cx="2516237" cy="923330"/>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繰り返す都度配列要素を</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つ取り出して変数に入れる</a:t>
            </a:r>
          </a:p>
        </p:txBody>
      </p:sp>
      <p:sp>
        <p:nvSpPr>
          <p:cNvPr id="49" name="右中かっこ 48">
            <a:extLst>
              <a:ext uri="{FF2B5EF4-FFF2-40B4-BE49-F238E27FC236}">
                <a16:creationId xmlns:a16="http://schemas.microsoft.com/office/drawing/2014/main" id="{EE3E00D1-D1D1-ADD9-F7F4-5F0A8B77EF33}"/>
              </a:ext>
            </a:extLst>
          </p:cNvPr>
          <p:cNvSpPr/>
          <p:nvPr/>
        </p:nvSpPr>
        <p:spPr>
          <a:xfrm>
            <a:off x="3985883" y="4242570"/>
            <a:ext cx="368009" cy="13650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2E7E89D4-D1E9-ADB9-E46C-7084531DF536}"/>
              </a:ext>
            </a:extLst>
          </p:cNvPr>
          <p:cNvSpPr txBox="1"/>
          <p:nvPr/>
        </p:nvSpPr>
        <p:spPr>
          <a:xfrm>
            <a:off x="4353892" y="4263363"/>
            <a:ext cx="3146884" cy="1323439"/>
          </a:xfrm>
          <a:prstGeom prst="rect">
            <a:avLst/>
          </a:prstGeom>
          <a:noFill/>
        </p:spPr>
        <p:txBody>
          <a:bodyPr wrap="square" rtlCol="0">
            <a:spAutoFit/>
          </a:bodyPr>
          <a:lstStyle/>
          <a:p>
            <a:pPr algn="l"/>
            <a:r>
              <a:rPr kumimoji="1" lang="ja-JP" altLang="en-US" sz="1600" dirty="0">
                <a:latin typeface="メイリオ" panose="020B0604030504040204" pitchFamily="50" charset="-128"/>
                <a:ea typeface="メイリオ" panose="020B0604030504040204" pitchFamily="50" charset="-128"/>
              </a:rPr>
              <a:t>繰り返し対象の処理記述は</a:t>
            </a:r>
            <a:r>
              <a:rPr kumimoji="1" lang="en-US" altLang="ja-JP" sz="1600" dirty="0">
                <a:latin typeface="メイリオ" panose="020B0604030504040204" pitchFamily="50" charset="-128"/>
                <a:ea typeface="メイリオ" panose="020B0604030504040204" pitchFamily="50" charset="-128"/>
              </a:rPr>
              <a:t>for</a:t>
            </a:r>
            <a:r>
              <a:rPr kumimoji="1" lang="ja-JP" altLang="en-US" sz="1600" dirty="0">
                <a:latin typeface="メイリオ" panose="020B0604030504040204" pitchFamily="50" charset="-128"/>
                <a:ea typeface="メイリオ" panose="020B0604030504040204" pitchFamily="50" charset="-128"/>
              </a:rPr>
              <a:t>文の下にインデント</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右寄せ</a:t>
            </a:r>
            <a:r>
              <a:rPr kumimoji="1" lang="en-US" altLang="ja-JP" sz="1600" dirty="0">
                <a:latin typeface="メイリオ" panose="020B0604030504040204" pitchFamily="50" charset="-128"/>
                <a:ea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rPr>
              <a:t>する</a:t>
            </a:r>
            <a:endParaRPr lang="en-US" altLang="ja-JP" sz="1600" dirty="0">
              <a:latin typeface="メイリオ" panose="020B0604030504040204" pitchFamily="50" charset="-128"/>
              <a:ea typeface="メイリオ" panose="020B0604030504040204" pitchFamily="50" charset="-128"/>
            </a:endParaRPr>
          </a:p>
          <a:p>
            <a:pPr algn="l"/>
            <a:r>
              <a:rPr kumimoji="1" lang="ja-JP" altLang="en-US" sz="1600" dirty="0">
                <a:latin typeface="メイリオ" panose="020B0604030504040204" pitchFamily="50" charset="-128"/>
                <a:ea typeface="メイリオ" panose="020B0604030504040204" pitchFamily="50" charset="-128"/>
              </a:rPr>
              <a:t>（大抵自動的にインデントされるが、必要ならば</a:t>
            </a:r>
            <a:r>
              <a:rPr kumimoji="1" lang="en-US" altLang="ja-JP" sz="1600" dirty="0">
                <a:latin typeface="メイリオ" panose="020B0604030504040204" pitchFamily="50" charset="-128"/>
                <a:ea typeface="メイリオ" panose="020B0604030504040204" pitchFamily="50" charset="-128"/>
              </a:rPr>
              <a:t>Tab</a:t>
            </a:r>
            <a:r>
              <a:rPr kumimoji="1" lang="ja-JP" altLang="en-US" sz="1600" dirty="0">
                <a:latin typeface="メイリオ" panose="020B0604030504040204" pitchFamily="50" charset="-128"/>
                <a:ea typeface="メイリオ" panose="020B0604030504040204" pitchFamily="50" charset="-128"/>
              </a:rPr>
              <a:t>キーでインデントする）</a:t>
            </a:r>
          </a:p>
        </p:txBody>
      </p:sp>
      <p:sp>
        <p:nvSpPr>
          <p:cNvPr id="52" name="テキスト ボックス 51">
            <a:extLst>
              <a:ext uri="{FF2B5EF4-FFF2-40B4-BE49-F238E27FC236}">
                <a16:creationId xmlns:a16="http://schemas.microsoft.com/office/drawing/2014/main" id="{D73DC27E-8764-7590-092B-27A28A7DB266}"/>
              </a:ext>
            </a:extLst>
          </p:cNvPr>
          <p:cNvSpPr txBox="1"/>
          <p:nvPr/>
        </p:nvSpPr>
        <p:spPr>
          <a:xfrm>
            <a:off x="169063" y="2008465"/>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構文</a:t>
            </a:r>
          </a:p>
        </p:txBody>
      </p:sp>
      <p:sp>
        <p:nvSpPr>
          <p:cNvPr id="53" name="テキスト ボックス 52">
            <a:extLst>
              <a:ext uri="{FF2B5EF4-FFF2-40B4-BE49-F238E27FC236}">
                <a16:creationId xmlns:a16="http://schemas.microsoft.com/office/drawing/2014/main" id="{917ECE9E-2C8B-0D2E-D338-B5CA84F70DD9}"/>
              </a:ext>
            </a:extLst>
          </p:cNvPr>
          <p:cNvSpPr txBox="1"/>
          <p:nvPr/>
        </p:nvSpPr>
        <p:spPr>
          <a:xfrm>
            <a:off x="9052903" y="3798352"/>
            <a:ext cx="3161443" cy="2308324"/>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for  </a:t>
            </a:r>
            <a:r>
              <a:rPr kumimoji="1" lang="en-US" altLang="ja-JP" sz="2400" dirty="0" err="1">
                <a:latin typeface="メイリオ" panose="020B0604030504040204" pitchFamily="50" charset="-128"/>
                <a:ea typeface="メイリオ" panose="020B0604030504040204" pitchFamily="50" charset="-128"/>
              </a:rPr>
              <a:t>i</a:t>
            </a:r>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in  [2,5,6,4]</a:t>
            </a:r>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a:t>
            </a:r>
          </a:p>
          <a:p>
            <a:pPr algn="l"/>
            <a:endParaRPr kumimoji="1" lang="en-US" altLang="ja-JP" sz="2400" dirty="0">
              <a:latin typeface="メイリオ" panose="020B0604030504040204" pitchFamily="50" charset="-128"/>
              <a:ea typeface="メイリオ" panose="020B0604030504040204" pitchFamily="50" charset="-128"/>
            </a:endParaRPr>
          </a:p>
          <a:p>
            <a:pPr algn="l"/>
            <a:r>
              <a:rPr lang="en-US" altLang="ja-JP" sz="2400" dirty="0">
                <a:latin typeface="メイリオ" panose="020B0604030504040204" pitchFamily="50" charset="-128"/>
                <a:ea typeface="メイリオ" panose="020B0604030504040204" pitchFamily="50" charset="-128"/>
              </a:rPr>
              <a:t>	</a:t>
            </a:r>
            <a:r>
              <a:rPr lang="en-US" altLang="ja-JP" sz="2400" dirty="0" err="1">
                <a:latin typeface="メイリオ" panose="020B0604030504040204" pitchFamily="50" charset="-128"/>
                <a:ea typeface="メイリオ" panose="020B0604030504040204" pitchFamily="50" charset="-128"/>
              </a:rPr>
              <a:t>moji</a:t>
            </a:r>
            <a:r>
              <a:rPr lang="en-US" altLang="ja-JP" sz="2400" dirty="0">
                <a:latin typeface="メイリオ" panose="020B0604030504040204" pitchFamily="50" charset="-128"/>
                <a:ea typeface="メイリオ" panose="020B0604030504040204" pitchFamily="50" charset="-128"/>
              </a:rPr>
              <a:t> +=m[</a:t>
            </a:r>
            <a:r>
              <a:rPr lang="en-US" altLang="ja-JP" sz="2400" dirty="0" err="1">
                <a:latin typeface="メイリオ" panose="020B0604030504040204" pitchFamily="50" charset="-128"/>
                <a:ea typeface="メイリオ" panose="020B0604030504040204" pitchFamily="50" charset="-128"/>
              </a:rPr>
              <a:t>i</a:t>
            </a:r>
            <a:r>
              <a:rPr lang="en-US" altLang="ja-JP" sz="2400" dirty="0">
                <a:latin typeface="メイリオ" panose="020B0604030504040204" pitchFamily="50" charset="-128"/>
                <a:ea typeface="メイリオ" panose="020B0604030504040204" pitchFamily="50" charset="-128"/>
              </a:rPr>
              <a:t>]</a:t>
            </a:r>
          </a:p>
          <a:p>
            <a:pPr algn="l"/>
            <a:r>
              <a:rPr kumimoji="1" lang="en-US" altLang="ja-JP" sz="2400" dirty="0">
                <a:latin typeface="メイリオ" panose="020B0604030504040204" pitchFamily="50" charset="-128"/>
                <a:ea typeface="メイリオ" panose="020B0604030504040204" pitchFamily="50" charset="-128"/>
              </a:rPr>
              <a:t>	print(m[</a:t>
            </a:r>
            <a:r>
              <a:rPr kumimoji="1" lang="en-US" altLang="ja-JP" sz="2400" dirty="0" err="1">
                <a:latin typeface="メイリオ" panose="020B0604030504040204" pitchFamily="50" charset="-128"/>
                <a:ea typeface="メイリオ" panose="020B0604030504040204" pitchFamily="50" charset="-128"/>
              </a:rPr>
              <a:t>i</a:t>
            </a:r>
            <a:r>
              <a:rPr kumimoji="1" lang="en-US" altLang="ja-JP" sz="2400" dirty="0">
                <a:latin typeface="メイリオ" panose="020B0604030504040204" pitchFamily="50" charset="-128"/>
                <a:ea typeface="メイリオ" panose="020B0604030504040204" pitchFamily="50" charset="-128"/>
              </a:rPr>
              <a:t>])</a:t>
            </a:r>
          </a:p>
          <a:p>
            <a:pPr algn="l"/>
            <a:endParaRPr kumimoji="1" lang="en-US" altLang="ja-JP" sz="2400" dirty="0">
              <a:latin typeface="メイリオ" panose="020B0604030504040204" pitchFamily="50" charset="-128"/>
              <a:ea typeface="メイリオ" panose="020B0604030504040204" pitchFamily="50" charset="-128"/>
            </a:endParaRPr>
          </a:p>
          <a:p>
            <a:pPr algn="l"/>
            <a:r>
              <a:rPr lang="en-US" altLang="ja-JP" sz="2400" dirty="0">
                <a:latin typeface="メイリオ" panose="020B0604030504040204" pitchFamily="50" charset="-128"/>
                <a:ea typeface="メイリオ" panose="020B0604030504040204" pitchFamily="50" charset="-128"/>
              </a:rPr>
              <a:t>print(</a:t>
            </a:r>
            <a:r>
              <a:rPr lang="en-US" altLang="ja-JP" sz="2400" dirty="0" err="1">
                <a:latin typeface="メイリオ" panose="020B0604030504040204" pitchFamily="50" charset="-128"/>
                <a:ea typeface="メイリオ" panose="020B0604030504040204" pitchFamily="50" charset="-128"/>
              </a:rPr>
              <a:t>moji</a:t>
            </a:r>
            <a:r>
              <a:rPr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54" name="テキスト ボックス 53">
            <a:extLst>
              <a:ext uri="{FF2B5EF4-FFF2-40B4-BE49-F238E27FC236}">
                <a16:creationId xmlns:a16="http://schemas.microsoft.com/office/drawing/2014/main" id="{3E27720F-61E2-924C-B1F2-7BB8923037EA}"/>
              </a:ext>
            </a:extLst>
          </p:cNvPr>
          <p:cNvSpPr txBox="1"/>
          <p:nvPr/>
        </p:nvSpPr>
        <p:spPr>
          <a:xfrm>
            <a:off x="9068904" y="2881176"/>
            <a:ext cx="592418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m = [‘</a:t>
            </a:r>
            <a:r>
              <a:rPr kumimoji="1" lang="ja-JP" altLang="en-US" sz="2400" dirty="0">
                <a:latin typeface="メイリオ" panose="020B0604030504040204" pitchFamily="50" charset="-128"/>
                <a:ea typeface="メイリオ" panose="020B0604030504040204" pitchFamily="50" charset="-128"/>
              </a:rPr>
              <a:t>今日</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の</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天気</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は</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晴れ</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の</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予想</a:t>
            </a:r>
            <a:r>
              <a:rPr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55" name="テキスト ボックス 54">
            <a:extLst>
              <a:ext uri="{FF2B5EF4-FFF2-40B4-BE49-F238E27FC236}">
                <a16:creationId xmlns:a16="http://schemas.microsoft.com/office/drawing/2014/main" id="{FDEBD20E-5516-DAC0-6122-238D15DCF22C}"/>
              </a:ext>
            </a:extLst>
          </p:cNvPr>
          <p:cNvSpPr txBox="1"/>
          <p:nvPr/>
        </p:nvSpPr>
        <p:spPr>
          <a:xfrm>
            <a:off x="9052903" y="3325579"/>
            <a:ext cx="1249060"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moji</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56" name="テキスト ボックス 55">
            <a:extLst>
              <a:ext uri="{FF2B5EF4-FFF2-40B4-BE49-F238E27FC236}">
                <a16:creationId xmlns:a16="http://schemas.microsoft.com/office/drawing/2014/main" id="{B9B557F9-61A8-DB73-6298-4BD639A99262}"/>
              </a:ext>
            </a:extLst>
          </p:cNvPr>
          <p:cNvSpPr txBox="1"/>
          <p:nvPr/>
        </p:nvSpPr>
        <p:spPr>
          <a:xfrm>
            <a:off x="7896615" y="1998992"/>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例：</a:t>
            </a:r>
          </a:p>
        </p:txBody>
      </p:sp>
      <p:sp>
        <p:nvSpPr>
          <p:cNvPr id="2" name="テキスト ボックス 1">
            <a:extLst>
              <a:ext uri="{FF2B5EF4-FFF2-40B4-BE49-F238E27FC236}">
                <a16:creationId xmlns:a16="http://schemas.microsoft.com/office/drawing/2014/main" id="{79A5C242-73AA-A997-8F65-F03143D06AFD}"/>
              </a:ext>
            </a:extLst>
          </p:cNvPr>
          <p:cNvSpPr txBox="1"/>
          <p:nvPr/>
        </p:nvSpPr>
        <p:spPr>
          <a:xfrm>
            <a:off x="7879254" y="5679992"/>
            <a:ext cx="1412406" cy="707886"/>
          </a:xfrm>
          <a:prstGeom prst="rect">
            <a:avLst/>
          </a:prstGeom>
          <a:noFill/>
        </p:spPr>
        <p:txBody>
          <a:bodyPr wrap="square" rtlCol="0">
            <a:spAutoFit/>
          </a:bodyPr>
          <a:lstStyle/>
          <a:p>
            <a:pPr algn="l"/>
            <a:r>
              <a:rPr kumimoji="1" lang="ja-JP" altLang="en-US" sz="2000" dirty="0">
                <a:solidFill>
                  <a:srgbClr val="FF0000"/>
                </a:solidFill>
                <a:latin typeface="メイリオ" panose="020B0604030504040204" pitchFamily="50" charset="-128"/>
                <a:ea typeface="メイリオ" panose="020B0604030504040204" pitchFamily="50" charset="-128"/>
              </a:rPr>
              <a:t>繰り返し終了後</a:t>
            </a:r>
          </a:p>
        </p:txBody>
      </p:sp>
      <p:sp>
        <p:nvSpPr>
          <p:cNvPr id="5" name="フローチャート: 処理 4">
            <a:extLst>
              <a:ext uri="{FF2B5EF4-FFF2-40B4-BE49-F238E27FC236}">
                <a16:creationId xmlns:a16="http://schemas.microsoft.com/office/drawing/2014/main" id="{E1D4A322-8E81-1C78-F9C4-77390433E990}"/>
              </a:ext>
            </a:extLst>
          </p:cNvPr>
          <p:cNvSpPr/>
          <p:nvPr/>
        </p:nvSpPr>
        <p:spPr>
          <a:xfrm>
            <a:off x="9825316" y="4194403"/>
            <a:ext cx="2621099" cy="1310164"/>
          </a:xfrm>
          <a:prstGeom prst="flowChartProcess">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処理 5">
            <a:extLst>
              <a:ext uri="{FF2B5EF4-FFF2-40B4-BE49-F238E27FC236}">
                <a16:creationId xmlns:a16="http://schemas.microsoft.com/office/drawing/2014/main" id="{470BD847-D9FB-C434-0630-D5786B6C4451}"/>
              </a:ext>
            </a:extLst>
          </p:cNvPr>
          <p:cNvSpPr/>
          <p:nvPr/>
        </p:nvSpPr>
        <p:spPr>
          <a:xfrm>
            <a:off x="110137" y="2407175"/>
            <a:ext cx="7513444" cy="4291777"/>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フローチャート: 処理 7">
            <a:extLst>
              <a:ext uri="{FF2B5EF4-FFF2-40B4-BE49-F238E27FC236}">
                <a16:creationId xmlns:a16="http://schemas.microsoft.com/office/drawing/2014/main" id="{44EA821A-473F-DBA8-3F5F-667610D951ED}"/>
              </a:ext>
            </a:extLst>
          </p:cNvPr>
          <p:cNvSpPr/>
          <p:nvPr/>
        </p:nvSpPr>
        <p:spPr>
          <a:xfrm>
            <a:off x="7791174" y="2404371"/>
            <a:ext cx="7513444" cy="4291777"/>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中かっこ 9">
            <a:extLst>
              <a:ext uri="{FF2B5EF4-FFF2-40B4-BE49-F238E27FC236}">
                <a16:creationId xmlns:a16="http://schemas.microsoft.com/office/drawing/2014/main" id="{C469522D-87D7-DB60-0E15-88A1106CFF15}"/>
              </a:ext>
            </a:extLst>
          </p:cNvPr>
          <p:cNvSpPr/>
          <p:nvPr/>
        </p:nvSpPr>
        <p:spPr>
          <a:xfrm>
            <a:off x="12577482" y="4194403"/>
            <a:ext cx="225363" cy="128104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728778D5-2CBA-B3A8-39F5-05B9CFBB4ECB}"/>
              </a:ext>
            </a:extLst>
          </p:cNvPr>
          <p:cNvSpPr txBox="1"/>
          <p:nvPr/>
        </p:nvSpPr>
        <p:spPr>
          <a:xfrm>
            <a:off x="12810391" y="4511759"/>
            <a:ext cx="2262158" cy="646331"/>
          </a:xfrm>
          <a:prstGeom prst="rect">
            <a:avLst/>
          </a:prstGeom>
          <a:noFill/>
        </p:spPr>
        <p:txBody>
          <a:bodyPr wrap="none" rtlCol="0">
            <a:spAutoFit/>
          </a:bodyPr>
          <a:lstStyle/>
          <a:p>
            <a:pPr algn="l"/>
            <a:r>
              <a:rPr lang="ja-JP" altLang="en-US" dirty="0">
                <a:latin typeface="メイリオ" panose="020B0604030504040204" pitchFamily="50" charset="-128"/>
                <a:ea typeface="メイリオ" panose="020B0604030504040204" pitchFamily="50" charset="-128"/>
              </a:rPr>
              <a:t>繰り返し処理の範囲</a:t>
            </a:r>
            <a:endParaRPr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：インデント部分</a:t>
            </a:r>
          </a:p>
        </p:txBody>
      </p:sp>
      <p:sp>
        <p:nvSpPr>
          <p:cNvPr id="14" name="吹き出し: 四角形 13">
            <a:extLst>
              <a:ext uri="{FF2B5EF4-FFF2-40B4-BE49-F238E27FC236}">
                <a16:creationId xmlns:a16="http://schemas.microsoft.com/office/drawing/2014/main" id="{1A329BED-F0FA-2A4C-2361-4B7927D5D3F3}"/>
              </a:ext>
            </a:extLst>
          </p:cNvPr>
          <p:cNvSpPr/>
          <p:nvPr/>
        </p:nvSpPr>
        <p:spPr>
          <a:xfrm>
            <a:off x="3964637" y="3283843"/>
            <a:ext cx="1186902" cy="514509"/>
          </a:xfrm>
          <a:prstGeom prst="wedgeRectCallout">
            <a:avLst>
              <a:gd name="adj1" fmla="val -81094"/>
              <a:gd name="adj2" fmla="val 6772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コロン！</a:t>
            </a:r>
          </a:p>
        </p:txBody>
      </p:sp>
    </p:spTree>
    <p:extLst>
      <p:ext uri="{BB962C8B-B14F-4D97-AF65-F5344CB8AC3E}">
        <p14:creationId xmlns:p14="http://schemas.microsoft.com/office/powerpoint/2010/main" val="1828831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2643468-BB52-C4DC-58DE-4A3DEDA27C96}"/>
              </a:ext>
            </a:extLst>
          </p:cNvPr>
          <p:cNvSpPr txBox="1"/>
          <p:nvPr/>
        </p:nvSpPr>
        <p:spPr>
          <a:xfrm>
            <a:off x="3761190" y="676097"/>
            <a:ext cx="5274201" cy="1015663"/>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city = ['</a:t>
            </a:r>
            <a:r>
              <a:rPr kumimoji="1" lang="ja-JP" altLang="en-US" sz="2000" dirty="0">
                <a:latin typeface="メイリオ" panose="020B0604030504040204" pitchFamily="50" charset="-128"/>
                <a:ea typeface="メイリオ" panose="020B0604030504040204" pitchFamily="50" charset="-128"/>
              </a:rPr>
              <a:t>高崎市</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前橋市</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伊勢崎市</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水上市</a:t>
            </a:r>
            <a:r>
              <a:rPr kumimoji="1" lang="en-US" altLang="ja-JP" sz="2000" dirty="0">
                <a:latin typeface="メイリオ" panose="020B0604030504040204" pitchFamily="50" charset="-128"/>
                <a:ea typeface="メイリオ" panose="020B0604030504040204" pitchFamily="50" charset="-128"/>
              </a:rPr>
              <a:t>']</a:t>
            </a:r>
          </a:p>
          <a:p>
            <a:pPr algn="l"/>
            <a:r>
              <a:rPr kumimoji="1" lang="en-US" altLang="ja-JP" sz="2000" dirty="0">
                <a:latin typeface="メイリオ" panose="020B0604030504040204" pitchFamily="50" charset="-128"/>
                <a:ea typeface="メイリオ" panose="020B0604030504040204" pitchFamily="50" charset="-128"/>
              </a:rPr>
              <a:t>for </a:t>
            </a:r>
            <a:r>
              <a:rPr kumimoji="1" lang="en-US" altLang="ja-JP" sz="2000" dirty="0" err="1">
                <a:latin typeface="メイリオ" panose="020B0604030504040204" pitchFamily="50" charset="-128"/>
                <a:ea typeface="メイリオ" panose="020B0604030504040204" pitchFamily="50" charset="-128"/>
              </a:rPr>
              <a:t>k,i</a:t>
            </a:r>
            <a:r>
              <a:rPr kumimoji="1" lang="en-US" altLang="ja-JP" sz="2000" dirty="0">
                <a:latin typeface="メイリオ" panose="020B0604030504040204" pitchFamily="50" charset="-128"/>
                <a:ea typeface="メイリオ" panose="020B0604030504040204" pitchFamily="50" charset="-128"/>
              </a:rPr>
              <a:t> in enumerate(city):</a:t>
            </a:r>
          </a:p>
          <a:p>
            <a:pPr algn="l"/>
            <a:r>
              <a:rPr kumimoji="1" lang="en-US" altLang="ja-JP" sz="2000" dirty="0">
                <a:latin typeface="メイリオ" panose="020B0604030504040204" pitchFamily="50" charset="-128"/>
                <a:ea typeface="メイリオ" panose="020B0604030504040204" pitchFamily="50" charset="-128"/>
              </a:rPr>
              <a:t>     print(</a:t>
            </a:r>
            <a:r>
              <a:rPr kumimoji="1" lang="en-US" altLang="ja-JP" sz="2000" dirty="0" err="1">
                <a:latin typeface="メイリオ" panose="020B0604030504040204" pitchFamily="50" charset="-128"/>
                <a:ea typeface="メイリオ" panose="020B0604030504040204" pitchFamily="50" charset="-128"/>
              </a:rPr>
              <a:t>k,i</a:t>
            </a: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407F9CDF-C728-2635-32A0-B9136F6AA505}"/>
              </a:ext>
            </a:extLst>
          </p:cNvPr>
          <p:cNvSpPr txBox="1"/>
          <p:nvPr/>
        </p:nvSpPr>
        <p:spPr>
          <a:xfrm>
            <a:off x="764931" y="237565"/>
            <a:ext cx="2635209"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1) enumerate(</a:t>
            </a:r>
            <a:r>
              <a:rPr kumimoji="1" lang="ja-JP" altLang="en-US" sz="2000" dirty="0">
                <a:latin typeface="メイリオ" panose="020B0604030504040204" pitchFamily="50" charset="-128"/>
                <a:ea typeface="メイリオ" panose="020B0604030504040204" pitchFamily="50" charset="-128"/>
              </a:rPr>
              <a:t>配列</a:t>
            </a: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A36517B5-A0C7-12AA-A60A-020CAFD8B8E8}"/>
              </a:ext>
            </a:extLst>
          </p:cNvPr>
          <p:cNvSpPr txBox="1"/>
          <p:nvPr/>
        </p:nvSpPr>
        <p:spPr>
          <a:xfrm>
            <a:off x="764931" y="1919976"/>
            <a:ext cx="6625532" cy="1015663"/>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2) </a:t>
            </a:r>
            <a:r>
              <a:rPr kumimoji="1" lang="ja-JP" altLang="en-US" sz="2000" dirty="0">
                <a:latin typeface="メイリオ" panose="020B0604030504040204" pitchFamily="50" charset="-128"/>
                <a:ea typeface="メイリオ" panose="020B0604030504040204" pitchFamily="50" charset="-128"/>
              </a:rPr>
              <a:t>複数の配列</a:t>
            </a:r>
            <a:endParaRPr kumimoji="1" lang="en-US" altLang="ja-JP" sz="2000" dirty="0">
              <a:latin typeface="メイリオ" panose="020B0604030504040204" pitchFamily="50" charset="-128"/>
              <a:ea typeface="メイリオ" panose="020B0604030504040204" pitchFamily="50" charset="-128"/>
            </a:endParaRPr>
          </a:p>
          <a:p>
            <a:pPr algn="l"/>
            <a:r>
              <a:rPr lang="en-US" altLang="ja-JP" sz="2000" dirty="0">
                <a:latin typeface="メイリオ" panose="020B0604030504040204" pitchFamily="50" charset="-128"/>
                <a:ea typeface="メイリオ" panose="020B0604030504040204" pitchFamily="50" charset="-128"/>
              </a:rPr>
              <a:t>    - zip( )</a:t>
            </a:r>
            <a:r>
              <a:rPr lang="ja-JP" altLang="en-US" sz="2000" dirty="0">
                <a:latin typeface="メイリオ" panose="020B0604030504040204" pitchFamily="50" charset="-128"/>
                <a:ea typeface="メイリオ" panose="020B0604030504040204" pitchFamily="50" charset="-128"/>
                <a:sym typeface="Wingdings" panose="05000000000000000000" pitchFamily="2" charset="2"/>
              </a:rPr>
              <a:t>：カッコ内には</a:t>
            </a:r>
            <a:r>
              <a:rPr lang="en-US" altLang="ja-JP" sz="2000" dirty="0">
                <a:latin typeface="メイリオ" panose="020B0604030504040204" pitchFamily="50" charset="-128"/>
                <a:ea typeface="メイリオ" panose="020B0604030504040204" pitchFamily="50" charset="-128"/>
                <a:sym typeface="Wingdings" panose="05000000000000000000" pitchFamily="2" charset="2"/>
              </a:rPr>
              <a:t>2</a:t>
            </a:r>
            <a:r>
              <a:rPr lang="ja-JP" altLang="en-US" sz="2000" dirty="0">
                <a:latin typeface="メイリオ" panose="020B0604030504040204" pitchFamily="50" charset="-128"/>
                <a:ea typeface="メイリオ" panose="020B0604030504040204" pitchFamily="50" charset="-128"/>
                <a:sym typeface="Wingdings" panose="05000000000000000000" pitchFamily="2" charset="2"/>
              </a:rPr>
              <a:t>つ以上の配列を並べられる</a:t>
            </a:r>
            <a:endParaRPr lang="en-US" altLang="ja-JP" sz="2000" dirty="0">
              <a:latin typeface="メイリオ" panose="020B0604030504040204" pitchFamily="50" charset="-128"/>
              <a:ea typeface="メイリオ" panose="020B0604030504040204" pitchFamily="50" charset="-128"/>
              <a:sym typeface="Wingdings" panose="05000000000000000000" pitchFamily="2" charset="2"/>
            </a:endParaRPr>
          </a:p>
          <a:p>
            <a:pPr algn="l"/>
            <a:r>
              <a:rPr kumimoji="1" lang="ja-JP" altLang="en-US" sz="2000" dirty="0">
                <a:latin typeface="メイリオ" panose="020B0604030504040204" pitchFamily="50" charset="-128"/>
                <a:ea typeface="メイリオ" panose="020B0604030504040204" pitchFamily="50" charset="-128"/>
                <a:sym typeface="Wingdings" panose="05000000000000000000" pitchFamily="2" charset="2"/>
              </a:rPr>
              <a:t>　</a:t>
            </a:r>
            <a:r>
              <a:rPr lang="ja-JP" altLang="en-US" sz="2000" dirty="0">
                <a:latin typeface="メイリオ" panose="020B0604030504040204" pitchFamily="50" charset="-128"/>
                <a:ea typeface="メイリオ" panose="020B0604030504040204" pitchFamily="50" charset="-128"/>
                <a:sym typeface="Wingdings" panose="05000000000000000000" pitchFamily="2" charset="2"/>
              </a:rPr>
              <a:t> </a:t>
            </a:r>
            <a:r>
              <a:rPr lang="en-US" altLang="ja-JP" sz="2000" dirty="0">
                <a:latin typeface="メイリオ" panose="020B0604030504040204" pitchFamily="50" charset="-128"/>
                <a:ea typeface="メイリオ" panose="020B0604030504040204" pitchFamily="50" charset="-128"/>
                <a:sym typeface="Wingdings" panose="05000000000000000000" pitchFamily="2" charset="2"/>
              </a:rPr>
              <a:t>- </a:t>
            </a:r>
            <a:r>
              <a:rPr lang="ja-JP" altLang="en-US" sz="2000" dirty="0">
                <a:latin typeface="メイリオ" panose="020B0604030504040204" pitchFamily="50" charset="-128"/>
                <a:ea typeface="メイリオ" panose="020B0604030504040204" pitchFamily="50" charset="-128"/>
                <a:sym typeface="Wingdings" panose="05000000000000000000" pitchFamily="2" charset="2"/>
              </a:rPr>
              <a:t>同時に繰り返す配列数分、繰り返し変数を用意する</a:t>
            </a:r>
            <a:endParaRPr kumimoji="1" lang="ja-JP" altLang="en-US" sz="20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9F12A861-BDAD-DD80-E61A-BB4569E29D5F}"/>
              </a:ext>
            </a:extLst>
          </p:cNvPr>
          <p:cNvSpPr txBox="1"/>
          <p:nvPr/>
        </p:nvSpPr>
        <p:spPr>
          <a:xfrm>
            <a:off x="3820265" y="3023959"/>
            <a:ext cx="6400085" cy="1323439"/>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city = ['</a:t>
            </a:r>
            <a:r>
              <a:rPr kumimoji="1" lang="ja-JP" altLang="en-US" sz="2000" dirty="0">
                <a:latin typeface="メイリオ" panose="020B0604030504040204" pitchFamily="50" charset="-128"/>
                <a:ea typeface="メイリオ" panose="020B0604030504040204" pitchFamily="50" charset="-128"/>
              </a:rPr>
              <a:t>高崎市</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前橋市</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伊勢崎市</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水上市</a:t>
            </a:r>
            <a:r>
              <a:rPr kumimoji="1" lang="en-US" altLang="ja-JP" sz="2000" dirty="0">
                <a:latin typeface="メイリオ" panose="020B0604030504040204" pitchFamily="50" charset="-128"/>
                <a:ea typeface="メイリオ" panose="020B0604030504040204" pitchFamily="50" charset="-128"/>
              </a:rPr>
              <a:t>’]</a:t>
            </a:r>
          </a:p>
          <a:p>
            <a:pPr algn="l"/>
            <a:r>
              <a:rPr kumimoji="1" lang="en-US" altLang="ja-JP" sz="2000" dirty="0" err="1">
                <a:latin typeface="メイリオ" panose="020B0604030504040204" pitchFamily="50" charset="-128"/>
                <a:ea typeface="メイリオ" panose="020B0604030504040204" pitchFamily="50" charset="-128"/>
              </a:rPr>
              <a:t>en</a:t>
            </a:r>
            <a:r>
              <a:rPr kumimoji="1" lang="en-US" altLang="ja-JP" sz="2000" dirty="0">
                <a:latin typeface="メイリオ" panose="020B0604030504040204" pitchFamily="50" charset="-128"/>
                <a:ea typeface="メイリオ" panose="020B0604030504040204" pitchFamily="50" charset="-128"/>
              </a:rPr>
              <a:t> = ['</a:t>
            </a:r>
            <a:r>
              <a:rPr kumimoji="1" lang="en-US" altLang="ja-JP" sz="2000" dirty="0" err="1">
                <a:latin typeface="メイリオ" panose="020B0604030504040204" pitchFamily="50" charset="-128"/>
                <a:ea typeface="メイリオ" panose="020B0604030504040204" pitchFamily="50" charset="-128"/>
              </a:rPr>
              <a:t>takasaki</a:t>
            </a:r>
            <a:r>
              <a:rPr kumimoji="1" lang="en-US" altLang="ja-JP" sz="2000" dirty="0">
                <a:latin typeface="メイリオ" panose="020B0604030504040204" pitchFamily="50" charset="-128"/>
                <a:ea typeface="メイリオ" panose="020B0604030504040204" pitchFamily="50" charset="-128"/>
              </a:rPr>
              <a:t>','Maebashi','</a:t>
            </a:r>
            <a:r>
              <a:rPr kumimoji="1" lang="en-US" altLang="ja-JP" sz="2000" dirty="0" err="1">
                <a:latin typeface="メイリオ" panose="020B0604030504040204" pitchFamily="50" charset="-128"/>
                <a:ea typeface="メイリオ" panose="020B0604030504040204" pitchFamily="50" charset="-128"/>
              </a:rPr>
              <a:t>Isezakishi</a:t>
            </a:r>
            <a:r>
              <a:rPr kumimoji="1" lang="en-US" altLang="ja-JP" sz="2000" dirty="0">
                <a:latin typeface="メイリオ" panose="020B0604030504040204" pitchFamily="50" charset="-128"/>
                <a:ea typeface="メイリオ" panose="020B0604030504040204" pitchFamily="50" charset="-128"/>
              </a:rPr>
              <a:t>','</a:t>
            </a:r>
            <a:r>
              <a:rPr kumimoji="1" lang="en-US" altLang="ja-JP" sz="2000" dirty="0" err="1">
                <a:latin typeface="メイリオ" panose="020B0604030504040204" pitchFamily="50" charset="-128"/>
                <a:ea typeface="メイリオ" panose="020B0604030504040204" pitchFamily="50" charset="-128"/>
              </a:rPr>
              <a:t>Minakami</a:t>
            </a:r>
            <a:r>
              <a:rPr kumimoji="1" lang="en-US" altLang="ja-JP" sz="2000" dirty="0">
                <a:latin typeface="メイリオ" panose="020B0604030504040204" pitchFamily="50" charset="-128"/>
                <a:ea typeface="メイリオ" panose="020B0604030504040204" pitchFamily="50" charset="-128"/>
              </a:rPr>
              <a:t>’]</a:t>
            </a:r>
          </a:p>
          <a:p>
            <a:pPr algn="l"/>
            <a:r>
              <a:rPr kumimoji="1" lang="en-US" altLang="ja-JP" sz="2000" dirty="0">
                <a:latin typeface="メイリオ" panose="020B0604030504040204" pitchFamily="50" charset="-128"/>
                <a:ea typeface="メイリオ" panose="020B0604030504040204" pitchFamily="50" charset="-128"/>
              </a:rPr>
              <a:t>for </a:t>
            </a:r>
            <a:r>
              <a:rPr kumimoji="1" lang="en-US" altLang="ja-JP" sz="2000" dirty="0" err="1">
                <a:latin typeface="メイリオ" panose="020B0604030504040204" pitchFamily="50" charset="-128"/>
                <a:ea typeface="メイリオ" panose="020B0604030504040204" pitchFamily="50" charset="-128"/>
              </a:rPr>
              <a:t>c,e</a:t>
            </a:r>
            <a:r>
              <a:rPr kumimoji="1" lang="en-US" altLang="ja-JP" sz="2000" dirty="0">
                <a:latin typeface="メイリオ" panose="020B0604030504040204" pitchFamily="50" charset="-128"/>
                <a:ea typeface="メイリオ" panose="020B0604030504040204" pitchFamily="50" charset="-128"/>
              </a:rPr>
              <a:t> in </a:t>
            </a:r>
            <a:r>
              <a:rPr kumimoji="1" lang="en-US" altLang="ja-JP" sz="2000" dirty="0">
                <a:solidFill>
                  <a:srgbClr val="FF0000"/>
                </a:solidFill>
                <a:latin typeface="メイリオ" panose="020B0604030504040204" pitchFamily="50" charset="-128"/>
                <a:ea typeface="メイリオ" panose="020B0604030504040204" pitchFamily="50" charset="-128"/>
              </a:rPr>
              <a:t>zip</a:t>
            </a:r>
            <a:r>
              <a:rPr kumimoji="1" lang="en-US" altLang="ja-JP" sz="2000" dirty="0">
                <a:latin typeface="メイリオ" panose="020B0604030504040204" pitchFamily="50" charset="-128"/>
                <a:ea typeface="メイリオ" panose="020B0604030504040204" pitchFamily="50" charset="-128"/>
              </a:rPr>
              <a:t>(</a:t>
            </a:r>
            <a:r>
              <a:rPr kumimoji="1" lang="en-US" altLang="ja-JP" sz="2000" dirty="0" err="1">
                <a:latin typeface="メイリオ" panose="020B0604030504040204" pitchFamily="50" charset="-128"/>
                <a:ea typeface="メイリオ" panose="020B0604030504040204" pitchFamily="50" charset="-128"/>
              </a:rPr>
              <a:t>city,en</a:t>
            </a:r>
            <a:r>
              <a:rPr kumimoji="1" lang="en-US" altLang="ja-JP" sz="2000" dirty="0">
                <a:latin typeface="メイリオ" panose="020B0604030504040204" pitchFamily="50" charset="-128"/>
                <a:ea typeface="メイリオ" panose="020B0604030504040204" pitchFamily="50" charset="-128"/>
              </a:rPr>
              <a:t>):   </a:t>
            </a:r>
          </a:p>
          <a:p>
            <a:pPr algn="l"/>
            <a:r>
              <a:rPr kumimoji="1" lang="ja-JP" altLang="en-US" sz="20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print(</a:t>
            </a:r>
            <a:r>
              <a:rPr kumimoji="1" lang="en-US" altLang="ja-JP" sz="2000" dirty="0" err="1">
                <a:latin typeface="メイリオ" panose="020B0604030504040204" pitchFamily="50" charset="-128"/>
                <a:ea typeface="メイリオ" panose="020B0604030504040204" pitchFamily="50" charset="-128"/>
              </a:rPr>
              <a:t>c,e</a:t>
            </a: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D90CD658-29E9-BD30-1550-01036A7D15EF}"/>
              </a:ext>
            </a:extLst>
          </p:cNvPr>
          <p:cNvSpPr txBox="1"/>
          <p:nvPr/>
        </p:nvSpPr>
        <p:spPr>
          <a:xfrm>
            <a:off x="764931" y="6231243"/>
            <a:ext cx="3870868" cy="707886"/>
          </a:xfrm>
          <a:prstGeom prst="rect">
            <a:avLst/>
          </a:prstGeom>
          <a:noFill/>
        </p:spPr>
        <p:txBody>
          <a:bodyPr wrap="none" rtlCol="0">
            <a:spAutoFit/>
          </a:bodyPr>
          <a:lstStyle/>
          <a:p>
            <a:pPr algn="l"/>
            <a:r>
              <a:rPr lang="en-US" altLang="ja-JP" sz="2000" dirty="0">
                <a:latin typeface="メイリオ" panose="020B0604030504040204" pitchFamily="50" charset="-128"/>
                <a:ea typeface="メイリオ" panose="020B0604030504040204" pitchFamily="50" charset="-128"/>
              </a:rPr>
              <a:t>4</a:t>
            </a:r>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辞書型要素の逐次取り出し</a:t>
            </a:r>
            <a:endParaRPr kumimoji="1" lang="en-US" altLang="ja-JP" sz="2000" dirty="0">
              <a:latin typeface="メイリオ" panose="020B0604030504040204" pitchFamily="50" charset="-128"/>
              <a:ea typeface="メイリオ" panose="020B0604030504040204" pitchFamily="50" charset="-128"/>
            </a:endParaRPr>
          </a:p>
          <a:p>
            <a:pPr algn="l"/>
            <a:r>
              <a:rPr lang="ja-JP" altLang="en-US" sz="2000" dirty="0">
                <a:latin typeface="メイリオ" panose="020B0604030504040204" pitchFamily="50" charset="-128"/>
                <a:ea typeface="メイリオ" panose="020B0604030504040204" pitchFamily="50" charset="-128"/>
              </a:rPr>
              <a:t>　  </a:t>
            </a:r>
            <a:r>
              <a:rPr lang="en-US" altLang="ja-JP" sz="2000" dirty="0" err="1">
                <a:latin typeface="メイリオ" panose="020B0604030504040204" pitchFamily="50" charset="-128"/>
                <a:ea typeface="メイリオ" panose="020B0604030504040204" pitchFamily="50" charset="-128"/>
              </a:rPr>
              <a:t>key:value</a:t>
            </a:r>
            <a:r>
              <a:rPr lang="ja-JP" altLang="en-US" sz="2000" dirty="0">
                <a:latin typeface="メイリオ" panose="020B0604030504040204" pitchFamily="50" charset="-128"/>
                <a:ea typeface="メイリオ" panose="020B0604030504040204" pitchFamily="50" charset="-128"/>
              </a:rPr>
              <a:t>を同時に取り出す</a:t>
            </a:r>
            <a:endParaRPr kumimoji="1" lang="ja-JP" altLang="en-US" sz="20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FD47BF56-2936-F30F-B241-1D1F05EB3D21}"/>
              </a:ext>
            </a:extLst>
          </p:cNvPr>
          <p:cNvSpPr txBox="1"/>
          <p:nvPr/>
        </p:nvSpPr>
        <p:spPr>
          <a:xfrm>
            <a:off x="3820265" y="7027449"/>
            <a:ext cx="7866256" cy="1015663"/>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population = {'</a:t>
            </a:r>
            <a:r>
              <a:rPr kumimoji="1" lang="ja-JP" altLang="en-US" sz="2000" dirty="0">
                <a:latin typeface="メイリオ" panose="020B0604030504040204" pitchFamily="50" charset="-128"/>
                <a:ea typeface="メイリオ" panose="020B0604030504040204" pitchFamily="50" charset="-128"/>
              </a:rPr>
              <a:t>高崎市</a:t>
            </a:r>
            <a:r>
              <a:rPr kumimoji="1" lang="en-US" altLang="ja-JP" sz="2000" dirty="0">
                <a:latin typeface="メイリオ" panose="020B0604030504040204" pitchFamily="50" charset="-128"/>
                <a:ea typeface="メイリオ" panose="020B0604030504040204" pitchFamily="50" charset="-128"/>
              </a:rPr>
              <a:t>':38,'</a:t>
            </a:r>
            <a:r>
              <a:rPr kumimoji="1" lang="ja-JP" altLang="en-US" sz="2000" dirty="0">
                <a:latin typeface="メイリオ" panose="020B0604030504040204" pitchFamily="50" charset="-128"/>
                <a:ea typeface="メイリオ" panose="020B0604030504040204" pitchFamily="50" charset="-128"/>
              </a:rPr>
              <a:t>前橋市</a:t>
            </a:r>
            <a:r>
              <a:rPr kumimoji="1" lang="en-US" altLang="ja-JP" sz="2000" dirty="0">
                <a:latin typeface="メイリオ" panose="020B0604030504040204" pitchFamily="50" charset="-128"/>
                <a:ea typeface="メイリオ" panose="020B0604030504040204" pitchFamily="50" charset="-128"/>
              </a:rPr>
              <a:t>':33,'</a:t>
            </a:r>
            <a:r>
              <a:rPr kumimoji="1" lang="ja-JP" altLang="en-US" sz="2000" dirty="0">
                <a:latin typeface="メイリオ" panose="020B0604030504040204" pitchFamily="50" charset="-128"/>
                <a:ea typeface="メイリオ" panose="020B0604030504040204" pitchFamily="50" charset="-128"/>
              </a:rPr>
              <a:t>伊勢崎市</a:t>
            </a:r>
            <a:r>
              <a:rPr kumimoji="1" lang="en-US" altLang="ja-JP" sz="2000" dirty="0">
                <a:latin typeface="メイリオ" panose="020B0604030504040204" pitchFamily="50" charset="-128"/>
                <a:ea typeface="メイリオ" panose="020B0604030504040204" pitchFamily="50" charset="-128"/>
              </a:rPr>
              <a:t>':20,'</a:t>
            </a:r>
            <a:r>
              <a:rPr kumimoji="1" lang="ja-JP" altLang="en-US" sz="2000" dirty="0">
                <a:latin typeface="メイリオ" panose="020B0604030504040204" pitchFamily="50" charset="-128"/>
                <a:ea typeface="メイリオ" panose="020B0604030504040204" pitchFamily="50" charset="-128"/>
              </a:rPr>
              <a:t>水上市</a:t>
            </a:r>
            <a:r>
              <a:rPr kumimoji="1" lang="en-US" altLang="ja-JP" sz="2000" dirty="0">
                <a:latin typeface="メイリオ" panose="020B0604030504040204" pitchFamily="50" charset="-128"/>
                <a:ea typeface="メイリオ" panose="020B0604030504040204" pitchFamily="50" charset="-128"/>
              </a:rPr>
              <a:t>’:4}</a:t>
            </a:r>
          </a:p>
          <a:p>
            <a:pPr algn="l"/>
            <a:r>
              <a:rPr kumimoji="1" lang="en-US" altLang="ja-JP" sz="2000" dirty="0">
                <a:latin typeface="メイリオ" panose="020B0604030504040204" pitchFamily="50" charset="-128"/>
                <a:ea typeface="メイリオ" panose="020B0604030504040204" pitchFamily="50" charset="-128"/>
              </a:rPr>
              <a:t>for </a:t>
            </a:r>
            <a:r>
              <a:rPr kumimoji="1" lang="en-US" altLang="ja-JP" sz="2000" dirty="0" err="1">
                <a:latin typeface="メイリオ" panose="020B0604030504040204" pitchFamily="50" charset="-128"/>
                <a:ea typeface="メイリオ" panose="020B0604030504040204" pitchFamily="50" charset="-128"/>
              </a:rPr>
              <a:t>k,v</a:t>
            </a:r>
            <a:r>
              <a:rPr kumimoji="1" lang="en-US" altLang="ja-JP" sz="2000" dirty="0">
                <a:latin typeface="メイリオ" panose="020B0604030504040204" pitchFamily="50" charset="-128"/>
                <a:ea typeface="メイリオ" panose="020B0604030504040204" pitchFamily="50" charset="-128"/>
              </a:rPr>
              <a:t> in </a:t>
            </a:r>
            <a:r>
              <a:rPr kumimoji="1" lang="en-US" altLang="ja-JP" sz="2000" dirty="0" err="1">
                <a:latin typeface="メイリオ" panose="020B0604030504040204" pitchFamily="50" charset="-128"/>
                <a:ea typeface="メイリオ" panose="020B0604030504040204" pitchFamily="50" charset="-128"/>
              </a:rPr>
              <a:t>population.items</a:t>
            </a:r>
            <a:r>
              <a:rPr kumimoji="1" lang="en-US" altLang="ja-JP" sz="2000" dirty="0">
                <a:latin typeface="メイリオ" panose="020B0604030504040204" pitchFamily="50" charset="-128"/>
                <a:ea typeface="メイリオ" panose="020B0604030504040204" pitchFamily="50" charset="-128"/>
              </a:rPr>
              <a:t>():  </a:t>
            </a:r>
          </a:p>
          <a:p>
            <a:pPr algn="l"/>
            <a:r>
              <a:rPr kumimoji="1" lang="en-US" altLang="ja-JP" sz="2000" dirty="0">
                <a:latin typeface="メイリオ" panose="020B0604030504040204" pitchFamily="50" charset="-128"/>
                <a:ea typeface="メイリオ" panose="020B0604030504040204" pitchFamily="50" charset="-128"/>
              </a:rPr>
              <a:t>   print(</a:t>
            </a:r>
            <a:r>
              <a:rPr kumimoji="1" lang="en-US" altLang="ja-JP" sz="2000" dirty="0" err="1">
                <a:latin typeface="メイリオ" panose="020B0604030504040204" pitchFamily="50" charset="-128"/>
                <a:ea typeface="メイリオ" panose="020B0604030504040204" pitchFamily="50" charset="-128"/>
              </a:rPr>
              <a:t>i,v</a:t>
            </a: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6A08CF00-D38B-7D9A-4D34-93C16D3EB583}"/>
              </a:ext>
            </a:extLst>
          </p:cNvPr>
          <p:cNvSpPr txBox="1"/>
          <p:nvPr/>
        </p:nvSpPr>
        <p:spPr>
          <a:xfrm>
            <a:off x="3761190" y="5385595"/>
            <a:ext cx="4834593" cy="707886"/>
          </a:xfrm>
          <a:prstGeom prst="rect">
            <a:avLst/>
          </a:prstGeom>
          <a:noFill/>
        </p:spPr>
        <p:txBody>
          <a:bodyPr wrap="none" rtlCol="0">
            <a:spAutoFit/>
          </a:bodyPr>
          <a:lstStyle/>
          <a:p>
            <a:pPr algn="l"/>
            <a:r>
              <a:rPr kumimoji="1" lang="it-IT" altLang="ja-JP" sz="2000" dirty="0">
                <a:latin typeface="メイリオ" panose="020B0604030504040204" pitchFamily="50" charset="-128"/>
                <a:ea typeface="メイリオ" panose="020B0604030504040204" pitchFamily="50" charset="-128"/>
              </a:rPr>
              <a:t>for i,(c,e) in enumerate(zip(city,en)):</a:t>
            </a:r>
          </a:p>
          <a:p>
            <a:pPr algn="l"/>
            <a:r>
              <a:rPr kumimoji="1" lang="it-IT" altLang="ja-JP" sz="2000" dirty="0">
                <a:latin typeface="メイリオ" panose="020B0604030504040204" pitchFamily="50" charset="-128"/>
                <a:ea typeface="メイリオ" panose="020B0604030504040204" pitchFamily="50" charset="-128"/>
              </a:rPr>
              <a:t>     print(i,c,e)</a:t>
            </a:r>
            <a:endParaRPr kumimoji="1" lang="ja-JP" altLang="en-US" sz="20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4D1600CE-10BA-B4BB-150F-0488E50AF54A}"/>
              </a:ext>
            </a:extLst>
          </p:cNvPr>
          <p:cNvSpPr txBox="1"/>
          <p:nvPr/>
        </p:nvSpPr>
        <p:spPr>
          <a:xfrm>
            <a:off x="764931" y="4627601"/>
            <a:ext cx="3985386" cy="707886"/>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3) </a:t>
            </a:r>
            <a:r>
              <a:rPr kumimoji="1" lang="ja-JP" altLang="en-US" sz="2000" dirty="0">
                <a:latin typeface="メイリオ" panose="020B0604030504040204" pitchFamily="50" charset="-128"/>
                <a:ea typeface="メイリオ" panose="020B0604030504040204" pitchFamily="50" charset="-128"/>
              </a:rPr>
              <a:t>配列が入れ子</a:t>
            </a:r>
            <a:r>
              <a:rPr kumimoji="1" lang="en-US" altLang="ja-JP" sz="2000" dirty="0">
                <a:latin typeface="メイリオ" panose="020B0604030504040204" pitchFamily="50" charset="-128"/>
                <a:ea typeface="メイリオ" panose="020B0604030504040204" pitchFamily="50" charset="-128"/>
              </a:rPr>
              <a:t>( () )</a:t>
            </a:r>
            <a:r>
              <a:rPr kumimoji="1" lang="ja-JP" altLang="en-US" sz="2000" dirty="0">
                <a:latin typeface="メイリオ" panose="020B0604030504040204" pitchFamily="50" charset="-128"/>
                <a:ea typeface="メイリオ" panose="020B0604030504040204" pitchFamily="50" charset="-128"/>
              </a:rPr>
              <a:t>になる場合</a:t>
            </a:r>
            <a:endParaRPr kumimoji="1" lang="en-US" altLang="ja-JP" sz="2000" dirty="0">
              <a:latin typeface="メイリオ" panose="020B0604030504040204" pitchFamily="50" charset="-128"/>
              <a:ea typeface="メイリオ" panose="020B0604030504040204" pitchFamily="50" charset="-128"/>
            </a:endParaRPr>
          </a:p>
          <a:p>
            <a:pPr algn="l"/>
            <a:r>
              <a:rPr lang="ja-JP" altLang="en-US" sz="2000" dirty="0">
                <a:latin typeface="メイリオ" panose="020B0604030504040204" pitchFamily="50" charset="-128"/>
                <a:ea typeface="メイリオ" panose="020B0604030504040204" pitchFamily="50" charset="-128"/>
              </a:rPr>
              <a:t>　 繰り返し変数も</a:t>
            </a:r>
            <a:r>
              <a:rPr lang="en-US" altLang="ja-JP" sz="2000" dirty="0">
                <a:latin typeface="メイリオ" panose="020B0604030504040204" pitchFamily="50" charset="-128"/>
                <a:ea typeface="メイリオ" panose="020B0604030504040204" pitchFamily="50" charset="-128"/>
              </a:rPr>
              <a:t> ( )</a:t>
            </a:r>
            <a:r>
              <a:rPr lang="ja-JP" altLang="en-US" sz="2000" dirty="0">
                <a:latin typeface="メイリオ" panose="020B0604030504040204" pitchFamily="50" charset="-128"/>
                <a:ea typeface="メイリオ" panose="020B0604030504040204" pitchFamily="50" charset="-128"/>
              </a:rPr>
              <a:t> を使う</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7738084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a:spAutoFit/>
      </a:bodyPr>
      <a:lstStyle>
        <a:defPPr algn="l">
          <a:defRPr sz="2400" dirty="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2417</TotalTime>
  <Words>380</Words>
  <Application>Microsoft Office PowerPoint</Application>
  <PresentationFormat>ワイド画面</PresentationFormat>
  <Paragraphs>54</Paragraphs>
  <Slides>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vt:i4>
      </vt:variant>
    </vt:vector>
  </HeadingPairs>
  <TitlesOfParts>
    <vt:vector size="8" baseType="lpstr">
      <vt:lpstr>メイリオ</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Hiroshi Uehara</dc:creator>
  <cp:lastModifiedBy>Hiroshi Uehara</cp:lastModifiedBy>
  <cp:revision>19</cp:revision>
  <dcterms:created xsi:type="dcterms:W3CDTF">2024-08-06T15:16:26Z</dcterms:created>
  <dcterms:modified xsi:type="dcterms:W3CDTF">2024-08-08T15:15:43Z</dcterms:modified>
</cp:coreProperties>
</file>