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513" r:id="rId3"/>
    <p:sldId id="545" r:id="rId4"/>
    <p:sldId id="523" r:id="rId5"/>
    <p:sldId id="382" r:id="rId6"/>
    <p:sldId id="512" r:id="rId7"/>
    <p:sldId id="528" r:id="rId8"/>
    <p:sldId id="529" r:id="rId9"/>
    <p:sldId id="530" r:id="rId10"/>
    <p:sldId id="516" r:id="rId11"/>
    <p:sldId id="517" r:id="rId12"/>
    <p:sldId id="518" r:id="rId13"/>
    <p:sldId id="534" r:id="rId14"/>
    <p:sldId id="536" r:id="rId15"/>
    <p:sldId id="524" r:id="rId16"/>
    <p:sldId id="525" r:id="rId17"/>
    <p:sldId id="535" r:id="rId18"/>
    <p:sldId id="526" r:id="rId19"/>
    <p:sldId id="527" r:id="rId20"/>
    <p:sldId id="537" r:id="rId21"/>
    <p:sldId id="539" r:id="rId22"/>
    <p:sldId id="519" r:id="rId23"/>
    <p:sldId id="532" r:id="rId24"/>
    <p:sldId id="533" r:id="rId25"/>
    <p:sldId id="531" r:id="rId26"/>
    <p:sldId id="520" r:id="rId27"/>
    <p:sldId id="543" r:id="rId28"/>
    <p:sldId id="544" r:id="rId29"/>
    <p:sldId id="541" r:id="rId30"/>
    <p:sldId id="540" r:id="rId31"/>
    <p:sldId id="500" r:id="rId32"/>
    <p:sldId id="54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9D9D9"/>
    <a:srgbClr val="ADB9CA"/>
    <a:srgbClr val="FFFFFF"/>
    <a:srgbClr val="9DC3E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image" Target="../media/image1212.png"/><Relationship Id="rId1" Type="http://schemas.openxmlformats.org/officeDocument/2006/relationships/image" Target="../media/image1201.png"/><Relationship Id="rId5" Type="http://schemas.openxmlformats.org/officeDocument/2006/relationships/image" Target="../media/image1241.png"/><Relationship Id="rId4" Type="http://schemas.openxmlformats.org/officeDocument/2006/relationships/image" Target="../media/image123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1.png"/><Relationship Id="rId2" Type="http://schemas.openxmlformats.org/officeDocument/2006/relationships/image" Target="../media/image1592.png"/><Relationship Id="rId1" Type="http://schemas.openxmlformats.org/officeDocument/2006/relationships/image" Target="../media/image1582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1.png"/><Relationship Id="rId2" Type="http://schemas.openxmlformats.org/officeDocument/2006/relationships/image" Target="../media/image1592.png"/><Relationship Id="rId1" Type="http://schemas.openxmlformats.org/officeDocument/2006/relationships/image" Target="../media/image1582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1.png"/><Relationship Id="rId2" Type="http://schemas.openxmlformats.org/officeDocument/2006/relationships/image" Target="../media/image1592.png"/><Relationship Id="rId1" Type="http://schemas.openxmlformats.org/officeDocument/2006/relationships/image" Target="../media/image1582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B8A47-12A8-4F5E-AA5E-4FE770B0A6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5A7B15A-401A-4711-998F-9F047283323F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kumimoji="1" lang="ja-JP" altLang="en-US" sz="1800" dirty="0"/>
                <a:t>の</a:t>
              </a:r>
              <a:r>
                <a:rPr kumimoji="1" lang="ja-JP" sz="1800" dirty="0"/>
                <a:t>初期値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kumimoji="1" lang="ja-JP" sz="1800" i="1">
                      <a:latin typeface="Cambria Math" panose="02040503050406030204" pitchFamily="18" charset="0"/>
                    </a:rPr>
                    <m:t>を</m:t>
                  </m:r>
                </m:oMath>
              </a14:m>
              <a:r>
                <a:rPr kumimoji="1" lang="ja-JP" sz="1800" dirty="0"/>
                <a:t>適当に与える</a:t>
              </a:r>
              <a:endParaRPr lang="ja-JP" sz="1800" dirty="0"/>
            </a:p>
          </dgm:t>
        </dgm:pt>
      </mc:Choice>
      <mc:Fallback xmlns="">
        <dgm:pt modelId="{75A7B15A-401A-4711-998F-9F047283323F}">
          <dgm:prSet custT="1"/>
          <dgm:spPr/>
          <dgm:t>
            <a:bodyPr/>
            <a:lstStyle/>
            <a:p>
              <a:r>
                <a:rPr kumimoji="1" lang="en-US" altLang="ja-JP" sz="1800" b="0" i="0">
                  <a:latin typeface="Cambria Math" panose="02040503050406030204" pitchFamily="18" charset="0"/>
                </a:rPr>
                <a:t>𝑤_𝑖</a:t>
              </a:r>
              <a:r>
                <a:rPr kumimoji="1" lang="ja-JP" altLang="en-US" sz="1800" dirty="0"/>
                <a:t>の</a:t>
              </a:r>
              <a:r>
                <a:rPr kumimoji="1" lang="ja-JP" sz="1800" dirty="0"/>
                <a:t>初期値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𝑤_0</a:t>
              </a:r>
              <a:r>
                <a:rPr kumimoji="1" lang="ja-JP" altLang="en-US" sz="1800" b="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を</a:t>
              </a:r>
              <a:r>
                <a:rPr kumimoji="1" lang="ja-JP" sz="1800" dirty="0"/>
                <a:t>適当に与える</a:t>
              </a:r>
              <a:endParaRPr lang="ja-JP" sz="1800" dirty="0"/>
            </a:p>
          </dgm:t>
        </dgm:pt>
      </mc:Fallback>
    </mc:AlternateContent>
    <dgm:pt modelId="{C8E82A52-9AA4-41C5-9871-0F42868651FA}" type="parTrans" cxnId="{441B37DC-5654-442F-BC44-1AF20A3F7D0B}">
      <dgm:prSet/>
      <dgm:spPr/>
      <dgm:t>
        <a:bodyPr/>
        <a:lstStyle/>
        <a:p>
          <a:endParaRPr kumimoji="1" lang="ja-JP" altLang="en-US" sz="1800"/>
        </a:p>
      </dgm:t>
    </dgm:pt>
    <dgm:pt modelId="{A712D43C-31D3-461D-882C-1BDF9C3E8C9E}" type="sibTrans" cxnId="{441B37DC-5654-442F-BC44-1AF20A3F7D0B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8F43D2D5-F4C9-47B4-8905-EA06C73C99F7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 ←0</m:t>
                    </m:r>
                  </m:oMath>
                </m:oMathPara>
              </a14:m>
              <a:endParaRPr lang="ja-JP" sz="1800"/>
            </a:p>
          </dgm:t>
        </dgm:pt>
      </mc:Choice>
      <mc:Fallback xmlns="">
        <dgm:pt modelId="{8F43D2D5-F4C9-47B4-8905-EA06C73C99F7}">
          <dgm:prSet custT="1"/>
          <dgm:spPr/>
          <dgm:t>
            <a:bodyPr/>
            <a:lstStyle/>
            <a:p>
              <a:r>
                <a:rPr kumimoji="1" lang="en-US" sz="1800" b="0" i="0"/>
                <a:t>𝑖 ←0</a:t>
              </a:r>
              <a:endParaRPr lang="ja-JP" sz="1800"/>
            </a:p>
          </dgm:t>
        </dgm:pt>
      </mc:Fallback>
    </mc:AlternateContent>
    <dgm:pt modelId="{D2E30076-BF20-47B9-AB80-F2FE64E7F56F}" type="parTrans" cxnId="{69F615EC-94F7-4D3B-8209-B9651C9868C7}">
      <dgm:prSet/>
      <dgm:spPr/>
      <dgm:t>
        <a:bodyPr/>
        <a:lstStyle/>
        <a:p>
          <a:endParaRPr kumimoji="1" lang="ja-JP" altLang="en-US" sz="1800"/>
        </a:p>
      </dgm:t>
    </dgm:pt>
    <dgm:pt modelId="{C201213D-9856-4D1A-B698-308157B2A804}" type="sibTrans" cxnId="{69F615EC-94F7-4D3B-8209-B9651C9868C7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54E4E23A-9C4A-46D3-AE48-03F1EEE18B99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kumimoji="1" lang="en-US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ja-JP" sz="1800" i="1">
                      <a:latin typeface="Cambria Math" panose="02040503050406030204" pitchFamily="18" charset="0"/>
                    </a:rPr>
                    <m:t>地点</m:t>
                  </m:r>
                </m:oMath>
              </a14:m>
              <a:r>
                <a:rPr kumimoji="1" lang="ja-JP" sz="1800" dirty="0"/>
                <a:t>での勾配</a:t>
              </a:r>
              <a14:m>
                <m:oMath xmlns:m="http://schemas.openxmlformats.org/officeDocument/2006/math"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a14:m>
              <a:r>
                <a:rPr kumimoji="1" lang="ja-JP" sz="1800" dirty="0"/>
                <a:t>を計算</a:t>
              </a:r>
              <a:endParaRPr lang="ja-JP" sz="1800" dirty="0"/>
            </a:p>
          </dgm:t>
        </dgm:pt>
      </mc:Choice>
      <mc:Fallback xmlns="">
        <dgm:pt modelId="{54E4E23A-9C4A-46D3-AE48-03F1EEE18B99}">
          <dgm:prSet custT="1"/>
          <dgm:spPr/>
          <dgm:t>
            <a:bodyPr/>
            <a:lstStyle/>
            <a:p>
              <a:r>
                <a:rPr kumimoji="1" lang="en-US" sz="1800" i="0">
                  <a:latin typeface="Cambria Math" panose="02040503050406030204" pitchFamily="18" charset="0"/>
                </a:rPr>
                <a:t>𝑤_</a:t>
              </a:r>
              <a:r>
                <a:rPr kumimoji="1" lang="en-US" sz="1800" b="0" i="0">
                  <a:latin typeface="Cambria Math" panose="02040503050406030204" pitchFamily="18" charset="0"/>
                </a:rPr>
                <a:t>𝑖</a:t>
              </a:r>
              <a:r>
                <a:rPr kumimoji="1" lang="ja-JP" altLang="en-US" sz="1800" b="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地点</a:t>
              </a:r>
              <a:r>
                <a:rPr kumimoji="1" lang="ja-JP" sz="1800" dirty="0"/>
                <a:t>での勾配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</a:t>
              </a:r>
              <a:r>
                <a:rPr kumimoji="1" lang="en-US" sz="1800" b="0" i="0">
                  <a:latin typeface="Cambria Math" panose="02040503050406030204" pitchFamily="18" charset="0"/>
                </a:rPr>
                <a:t>𝑖 )</a:t>
              </a:r>
              <a:r>
                <a:rPr kumimoji="1" lang="ja-JP" sz="1800" dirty="0"/>
                <a:t>を計算</a:t>
              </a:r>
              <a:endParaRPr lang="ja-JP" sz="1800" dirty="0"/>
            </a:p>
          </dgm:t>
        </dgm:pt>
      </mc:Fallback>
    </mc:AlternateContent>
    <dgm:pt modelId="{4B66DBC2-4F57-4B8C-B741-993E5A712CEB}" type="parTrans" cxnId="{A33DDEB0-6FA9-4347-9F4F-16C674979AB1}">
      <dgm:prSet/>
      <dgm:spPr/>
      <dgm:t>
        <a:bodyPr/>
        <a:lstStyle/>
        <a:p>
          <a:endParaRPr kumimoji="1" lang="ja-JP" altLang="en-US" sz="1800"/>
        </a:p>
      </dgm:t>
    </dgm:pt>
    <dgm:pt modelId="{15A57F3F-49CE-4A67-A9F6-EBDFD5F70DDD}" type="sibTrans" cxnId="{A33DDEB0-6FA9-4347-9F4F-16C674979AB1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E1A12FC4-4C5C-4889-90F6-8CE81AE9A0DC}">
          <dgm:prSet custT="1"/>
          <dgm:spPr/>
          <dgm:t>
            <a:bodyPr/>
            <a:lstStyle/>
            <a:p>
              <a:r>
                <a:rPr kumimoji="1" lang="ja-JP" sz="1800" dirty="0"/>
                <a:t>勾配降下する</a:t>
              </a:r>
              <a14:m>
                <m:oMath xmlns:m="http://schemas.openxmlformats.org/officeDocument/2006/math">
                  <m:r>
                    <a:rPr kumimoji="1" lang="ja-JP" sz="1800" i="1">
                      <a:latin typeface="Cambria Math" panose="02040503050406030204" pitchFamily="18" charset="0"/>
                    </a:rPr>
                    <m:t>　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−</m:t>
                  </m:r>
                  <m:r>
                    <a:rPr kumimoji="1"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a14:m>
              <a:r>
                <a:rPr kumimoji="1" lang="en-US" sz="1800" dirty="0"/>
                <a:t> </a:t>
              </a:r>
              <a:endParaRPr lang="ja-JP" sz="1800" dirty="0"/>
            </a:p>
          </dgm:t>
        </dgm:pt>
      </mc:Choice>
      <mc:Fallback xmlns="">
        <dgm:pt modelId="{E1A12FC4-4C5C-4889-90F6-8CE81AE9A0DC}">
          <dgm:prSet custT="1"/>
          <dgm:spPr/>
          <dgm:t>
            <a:bodyPr/>
            <a:lstStyle/>
            <a:p>
              <a:r>
                <a:rPr kumimoji="1" lang="ja-JP" sz="1800" dirty="0"/>
                <a:t>勾配降下する</a:t>
              </a:r>
              <a:r>
                <a:rPr kumimoji="1" lang="ja-JP" sz="1800" i="0">
                  <a:latin typeface="Cambria Math" panose="02040503050406030204" pitchFamily="18" charset="0"/>
                </a:rPr>
                <a:t>　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𝑖+1)=</a:t>
              </a:r>
              <a:r>
                <a:rPr kumimoji="1" lang="en-US" sz="1800" i="0">
                  <a:latin typeface="Cambria Math" panose="02040503050406030204" pitchFamily="18" charset="0"/>
                </a:rPr>
                <a:t>𝑤_</a:t>
              </a:r>
              <a:r>
                <a:rPr kumimoji="1" lang="en-US" sz="1800" b="0" i="0">
                  <a:latin typeface="Cambria Math" panose="02040503050406030204" pitchFamily="18" charset="0"/>
                </a:rPr>
                <a:t>𝑖−</a:t>
              </a:r>
              <a:r>
                <a:rPr kumimoji="1"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</a:t>
              </a:r>
              <a:r>
                <a:rPr kumimoji="1" lang="en-US" sz="1800" b="0" i="0">
                  <a:latin typeface="Cambria Math" panose="02040503050406030204" pitchFamily="18" charset="0"/>
                </a:rPr>
                <a:t>𝑖 )</a:t>
              </a:r>
              <a:r>
                <a:rPr kumimoji="1" lang="en-US" sz="1800" dirty="0"/>
                <a:t> </a:t>
              </a:r>
              <a:endParaRPr lang="ja-JP" sz="1800" dirty="0"/>
            </a:p>
          </dgm:t>
        </dgm:pt>
      </mc:Fallback>
    </mc:AlternateContent>
    <dgm:pt modelId="{BC80D1F8-5377-4D29-959E-0AF3092C72E7}" type="parTrans" cxnId="{D3D64F7C-CCBF-48B6-AA77-C1AD12D59C59}">
      <dgm:prSet/>
      <dgm:spPr/>
      <dgm:t>
        <a:bodyPr/>
        <a:lstStyle/>
        <a:p>
          <a:endParaRPr kumimoji="1" lang="ja-JP" altLang="en-US" sz="1800"/>
        </a:p>
      </dgm:t>
    </dgm:pt>
    <dgm:pt modelId="{91C3CEBD-B521-4BCD-9F60-FA64EC8DC814}" type="sibTrans" cxnId="{D3D64F7C-CCBF-48B6-AA77-C1AD12D59C59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C11D3F51-B888-4071-948B-CB24B67B2744}">
          <dgm:prSet custT="1"/>
          <dgm:spPr/>
          <dgm:t>
            <a:bodyPr/>
            <a:lstStyle/>
            <a:p>
              <a:endParaRPr kumimoji="1" lang="en-US" altLang="ja-JP" sz="1800" i="1" dirty="0">
                <a:latin typeface="Cambria Math" panose="02040503050406030204" pitchFamily="18" charset="0"/>
                <a:ea typeface="メイリオ" panose="020B0604030504040204" pitchFamily="50" charset="-128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 0 ?</m:t>
                    </m:r>
                  </m:oMath>
                </m:oMathPara>
              </a14:m>
              <a:endParaRPr lang="ja-JP" sz="1800" dirty="0"/>
            </a:p>
          </dgm:t>
        </dgm:pt>
      </mc:Choice>
      <mc:Fallback xmlns="">
        <dgm:pt modelId="{C11D3F51-B888-4071-948B-CB24B67B2744}">
          <dgm:prSet custT="1"/>
          <dgm:spPr/>
          <dgm:t>
            <a:bodyPr/>
            <a:lstStyle/>
            <a:p>
              <a:pPr/>
              <a:endParaRPr kumimoji="1" lang="en-US" altLang="ja-JP" sz="1800" i="1" dirty="0">
                <a:latin typeface="Cambria Math" panose="02040503050406030204" pitchFamily="18" charset="0"/>
                <a:ea typeface="メイリオ" panose="020B0604030504040204" pitchFamily="50" charset="-128"/>
              </a:endParaRPr>
            </a:p>
            <a:p>
              <a:pPr/>
              <a:r>
                <a:rPr kumimoji="1" lang="ja-JP" altLang="en-US" sz="18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8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𝐽/(</a:t>
              </a:r>
              <a:r>
                <a:rPr kumimoji="1" lang="ja-JP" altLang="en-US" sz="18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8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𝑤_𝑖 )= 0 ?</a:t>
              </a:r>
              <a:endParaRPr lang="ja-JP" sz="1800" dirty="0"/>
            </a:p>
          </dgm:t>
        </dgm:pt>
      </mc:Fallback>
    </mc:AlternateContent>
    <dgm:pt modelId="{63B43D07-8934-44B0-9495-CE206210668A}" type="par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E9B0018E-AC0A-4DB7-9A8C-2015B141FD51}" type="sib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A0287934-95C1-43E0-A52C-79546C1A9B20}" type="pres">
      <dgm:prSet presAssocID="{A05B8A47-12A8-4F5E-AA5E-4FE770B0A622}" presName="linearFlow" presStyleCnt="0">
        <dgm:presLayoutVars>
          <dgm:resizeHandles val="exact"/>
        </dgm:presLayoutVars>
      </dgm:prSet>
      <dgm:spPr/>
    </dgm:pt>
    <dgm:pt modelId="{23E33003-C4F7-4EE7-A2D5-E0C87000E776}" type="pres">
      <dgm:prSet presAssocID="{75A7B15A-401A-4711-998F-9F047283323F}" presName="node" presStyleLbl="node1" presStyleIdx="0" presStyleCnt="5" custScaleX="138977">
        <dgm:presLayoutVars>
          <dgm:bulletEnabled val="1"/>
        </dgm:presLayoutVars>
      </dgm:prSet>
      <dgm:spPr/>
    </dgm:pt>
    <dgm:pt modelId="{C097EF4F-FAC5-4AED-AA10-F0820FD40B4E}" type="pres">
      <dgm:prSet presAssocID="{A712D43C-31D3-461D-882C-1BDF9C3E8C9E}" presName="sibTrans" presStyleLbl="sibTrans2D1" presStyleIdx="0" presStyleCnt="4"/>
      <dgm:spPr/>
    </dgm:pt>
    <dgm:pt modelId="{1067FB2F-4F7B-483B-91FD-932AAD070068}" type="pres">
      <dgm:prSet presAssocID="{A712D43C-31D3-461D-882C-1BDF9C3E8C9E}" presName="connectorText" presStyleLbl="sibTrans2D1" presStyleIdx="0" presStyleCnt="4"/>
      <dgm:spPr/>
    </dgm:pt>
    <dgm:pt modelId="{3A46CF0E-8DF8-4F7E-8CB5-276F9AE077DC}" type="pres">
      <dgm:prSet presAssocID="{8F43D2D5-F4C9-47B4-8905-EA06C73C99F7}" presName="node" presStyleLbl="node1" presStyleIdx="1" presStyleCnt="5" custScaleX="138977">
        <dgm:presLayoutVars>
          <dgm:bulletEnabled val="1"/>
        </dgm:presLayoutVars>
      </dgm:prSet>
      <dgm:spPr/>
    </dgm:pt>
    <dgm:pt modelId="{6FA148D4-29AB-494E-9898-54B7CC584C95}" type="pres">
      <dgm:prSet presAssocID="{C201213D-9856-4D1A-B698-308157B2A804}" presName="sibTrans" presStyleLbl="sibTrans2D1" presStyleIdx="1" presStyleCnt="4"/>
      <dgm:spPr/>
    </dgm:pt>
    <dgm:pt modelId="{75A23698-6768-494E-ABB5-1895147B1C70}" type="pres">
      <dgm:prSet presAssocID="{C201213D-9856-4D1A-B698-308157B2A804}" presName="connectorText" presStyleLbl="sibTrans2D1" presStyleIdx="1" presStyleCnt="4"/>
      <dgm:spPr/>
    </dgm:pt>
    <dgm:pt modelId="{49CD0A3E-D8DB-4318-A07B-139CC5406B7E}" type="pres">
      <dgm:prSet presAssocID="{54E4E23A-9C4A-46D3-AE48-03F1EEE18B99}" presName="node" presStyleLbl="node1" presStyleIdx="2" presStyleCnt="5" custScaleX="140191">
        <dgm:presLayoutVars>
          <dgm:bulletEnabled val="1"/>
        </dgm:presLayoutVars>
      </dgm:prSet>
      <dgm:spPr/>
    </dgm:pt>
    <dgm:pt modelId="{173E854A-DA5A-4996-9A06-029C88829EE1}" type="pres">
      <dgm:prSet presAssocID="{15A57F3F-49CE-4A67-A9F6-EBDFD5F70DDD}" presName="sibTrans" presStyleLbl="sibTrans2D1" presStyleIdx="2" presStyleCnt="4"/>
      <dgm:spPr/>
    </dgm:pt>
    <dgm:pt modelId="{14929F15-FF50-423C-96C5-63E2A38A90C5}" type="pres">
      <dgm:prSet presAssocID="{15A57F3F-49CE-4A67-A9F6-EBDFD5F70DDD}" presName="connectorText" presStyleLbl="sibTrans2D1" presStyleIdx="2" presStyleCnt="4"/>
      <dgm:spPr/>
    </dgm:pt>
    <dgm:pt modelId="{8D10FD48-22CE-4206-ABDE-0CC7B7CCC78D}" type="pres">
      <dgm:prSet presAssocID="{E1A12FC4-4C5C-4889-90F6-8CE81AE9A0DC}" presName="node" presStyleLbl="node1" presStyleIdx="3" presStyleCnt="5" custScaleX="140799">
        <dgm:presLayoutVars>
          <dgm:bulletEnabled val="1"/>
        </dgm:presLayoutVars>
      </dgm:prSet>
      <dgm:spPr/>
    </dgm:pt>
    <dgm:pt modelId="{039CC7D3-76C8-43A9-96F2-A143880C6E0C}" type="pres">
      <dgm:prSet presAssocID="{91C3CEBD-B521-4BCD-9F60-FA64EC8DC814}" presName="sibTrans" presStyleLbl="sibTrans2D1" presStyleIdx="3" presStyleCnt="4"/>
      <dgm:spPr/>
    </dgm:pt>
    <dgm:pt modelId="{2BDE649E-9BB8-4AE4-B6C8-CEAAADFEEE90}" type="pres">
      <dgm:prSet presAssocID="{91C3CEBD-B521-4BCD-9F60-FA64EC8DC814}" presName="connectorText" presStyleLbl="sibTrans2D1" presStyleIdx="3" presStyleCnt="4"/>
      <dgm:spPr/>
    </dgm:pt>
    <dgm:pt modelId="{26CF995A-0B7E-4595-9288-E52D78CE87E1}" type="pres">
      <dgm:prSet presAssocID="{C11D3F51-B888-4071-948B-CB24B67B2744}" presName="node" presStyleLbl="node1" presStyleIdx="4" presStyleCnt="5" custScaleX="137762" custScaleY="101028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7E83D10C-103E-47F5-813B-C836F4A6FBE3}" type="presOf" srcId="{C201213D-9856-4D1A-B698-308157B2A804}" destId="{75A23698-6768-494E-ABB5-1895147B1C70}" srcOrd="1" destOrd="0" presId="urn:microsoft.com/office/officeart/2005/8/layout/process2"/>
    <dgm:cxn modelId="{94F9D612-C6EB-41EE-91BF-1D8DB49867FB}" type="presOf" srcId="{A712D43C-31D3-461D-882C-1BDF9C3E8C9E}" destId="{C097EF4F-FAC5-4AED-AA10-F0820FD40B4E}" srcOrd="0" destOrd="0" presId="urn:microsoft.com/office/officeart/2005/8/layout/process2"/>
    <dgm:cxn modelId="{93896616-0A02-4662-8EC6-A21A2A471C69}" srcId="{A05B8A47-12A8-4F5E-AA5E-4FE770B0A622}" destId="{C11D3F51-B888-4071-948B-CB24B67B2744}" srcOrd="4" destOrd="0" parTransId="{63B43D07-8934-44B0-9495-CE206210668A}" sibTransId="{E9B0018E-AC0A-4DB7-9A8C-2015B141FD51}"/>
    <dgm:cxn modelId="{C208D520-3FE7-43F3-A03B-E6CAE7DAC360}" type="presOf" srcId="{15A57F3F-49CE-4A67-A9F6-EBDFD5F70DDD}" destId="{14929F15-FF50-423C-96C5-63E2A38A90C5}" srcOrd="1" destOrd="0" presId="urn:microsoft.com/office/officeart/2005/8/layout/process2"/>
    <dgm:cxn modelId="{C651F63B-461E-4A92-83C5-F48F6F357C45}" type="presOf" srcId="{8F43D2D5-F4C9-47B4-8905-EA06C73C99F7}" destId="{3A46CF0E-8DF8-4F7E-8CB5-276F9AE077DC}" srcOrd="0" destOrd="0" presId="urn:microsoft.com/office/officeart/2005/8/layout/process2"/>
    <dgm:cxn modelId="{5D6EC05F-3A05-4944-B54A-112E8162C678}" type="presOf" srcId="{91C3CEBD-B521-4BCD-9F60-FA64EC8DC814}" destId="{039CC7D3-76C8-43A9-96F2-A143880C6E0C}" srcOrd="0" destOrd="0" presId="urn:microsoft.com/office/officeart/2005/8/layout/process2"/>
    <dgm:cxn modelId="{CF1B0564-2FF5-4A5B-9FB7-090D727D5358}" type="presOf" srcId="{54E4E23A-9C4A-46D3-AE48-03F1EEE18B99}" destId="{49CD0A3E-D8DB-4318-A07B-139CC5406B7E}" srcOrd="0" destOrd="0" presId="urn:microsoft.com/office/officeart/2005/8/layout/process2"/>
    <dgm:cxn modelId="{3BFE2975-5BB2-4657-BA4F-3DD4694CDE02}" type="presOf" srcId="{C11D3F51-B888-4071-948B-CB24B67B2744}" destId="{26CF995A-0B7E-4595-9288-E52D78CE87E1}" srcOrd="0" destOrd="0" presId="urn:microsoft.com/office/officeart/2005/8/layout/process2"/>
    <dgm:cxn modelId="{D3D64F7C-CCBF-48B6-AA77-C1AD12D59C59}" srcId="{A05B8A47-12A8-4F5E-AA5E-4FE770B0A622}" destId="{E1A12FC4-4C5C-4889-90F6-8CE81AE9A0DC}" srcOrd="3" destOrd="0" parTransId="{BC80D1F8-5377-4D29-959E-0AF3092C72E7}" sibTransId="{91C3CEBD-B521-4BCD-9F60-FA64EC8DC814}"/>
    <dgm:cxn modelId="{86837990-6733-4BB3-A136-A294BCF17A85}" type="presOf" srcId="{91C3CEBD-B521-4BCD-9F60-FA64EC8DC814}" destId="{2BDE649E-9BB8-4AE4-B6C8-CEAAADFEEE90}" srcOrd="1" destOrd="0" presId="urn:microsoft.com/office/officeart/2005/8/layout/process2"/>
    <dgm:cxn modelId="{AC5E8998-6538-4C10-9CD2-DD7E35B7EB87}" type="presOf" srcId="{A712D43C-31D3-461D-882C-1BDF9C3E8C9E}" destId="{1067FB2F-4F7B-483B-91FD-932AAD070068}" srcOrd="1" destOrd="0" presId="urn:microsoft.com/office/officeart/2005/8/layout/process2"/>
    <dgm:cxn modelId="{CE5C2A99-73A2-4019-A855-CF2D85E28771}" type="presOf" srcId="{A05B8A47-12A8-4F5E-AA5E-4FE770B0A622}" destId="{A0287934-95C1-43E0-A52C-79546C1A9B20}" srcOrd="0" destOrd="0" presId="urn:microsoft.com/office/officeart/2005/8/layout/process2"/>
    <dgm:cxn modelId="{9001149C-2E72-4E78-ACE1-8857EF30F6D3}" type="presOf" srcId="{15A57F3F-49CE-4A67-A9F6-EBDFD5F70DDD}" destId="{173E854A-DA5A-4996-9A06-029C88829EE1}" srcOrd="0" destOrd="0" presId="urn:microsoft.com/office/officeart/2005/8/layout/process2"/>
    <dgm:cxn modelId="{69A7D59F-C2EF-403C-8F72-3124312B6341}" type="presOf" srcId="{E1A12FC4-4C5C-4889-90F6-8CE81AE9A0DC}" destId="{8D10FD48-22CE-4206-ABDE-0CC7B7CCC78D}" srcOrd="0" destOrd="0" presId="urn:microsoft.com/office/officeart/2005/8/layout/process2"/>
    <dgm:cxn modelId="{A33DDEB0-6FA9-4347-9F4F-16C674979AB1}" srcId="{A05B8A47-12A8-4F5E-AA5E-4FE770B0A622}" destId="{54E4E23A-9C4A-46D3-AE48-03F1EEE18B99}" srcOrd="2" destOrd="0" parTransId="{4B66DBC2-4F57-4B8C-B741-993E5A712CEB}" sibTransId="{15A57F3F-49CE-4A67-A9F6-EBDFD5F70DDD}"/>
    <dgm:cxn modelId="{F7E6A9D0-01BE-4766-A4E5-BE5A7D5A3D87}" type="presOf" srcId="{C201213D-9856-4D1A-B698-308157B2A804}" destId="{6FA148D4-29AB-494E-9898-54B7CC584C95}" srcOrd="0" destOrd="0" presId="urn:microsoft.com/office/officeart/2005/8/layout/process2"/>
    <dgm:cxn modelId="{441B37DC-5654-442F-BC44-1AF20A3F7D0B}" srcId="{A05B8A47-12A8-4F5E-AA5E-4FE770B0A622}" destId="{75A7B15A-401A-4711-998F-9F047283323F}" srcOrd="0" destOrd="0" parTransId="{C8E82A52-9AA4-41C5-9871-0F42868651FA}" sibTransId="{A712D43C-31D3-461D-882C-1BDF9C3E8C9E}"/>
    <dgm:cxn modelId="{69F615EC-94F7-4D3B-8209-B9651C9868C7}" srcId="{A05B8A47-12A8-4F5E-AA5E-4FE770B0A622}" destId="{8F43D2D5-F4C9-47B4-8905-EA06C73C99F7}" srcOrd="1" destOrd="0" parTransId="{D2E30076-BF20-47B9-AB80-F2FE64E7F56F}" sibTransId="{C201213D-9856-4D1A-B698-308157B2A804}"/>
    <dgm:cxn modelId="{13ECC5EF-141E-412D-B117-85A11C4EBED0}" type="presOf" srcId="{75A7B15A-401A-4711-998F-9F047283323F}" destId="{23E33003-C4F7-4EE7-A2D5-E0C87000E776}" srcOrd="0" destOrd="0" presId="urn:microsoft.com/office/officeart/2005/8/layout/process2"/>
    <dgm:cxn modelId="{C6F754B8-1EA8-4A18-9EC2-1AD84669990E}" type="presParOf" srcId="{A0287934-95C1-43E0-A52C-79546C1A9B20}" destId="{23E33003-C4F7-4EE7-A2D5-E0C87000E776}" srcOrd="0" destOrd="0" presId="urn:microsoft.com/office/officeart/2005/8/layout/process2"/>
    <dgm:cxn modelId="{3376D14F-17D1-4C21-95CE-1008D856F4B6}" type="presParOf" srcId="{A0287934-95C1-43E0-A52C-79546C1A9B20}" destId="{C097EF4F-FAC5-4AED-AA10-F0820FD40B4E}" srcOrd="1" destOrd="0" presId="urn:microsoft.com/office/officeart/2005/8/layout/process2"/>
    <dgm:cxn modelId="{2D282E65-F014-4EF6-A382-C47798C51E22}" type="presParOf" srcId="{C097EF4F-FAC5-4AED-AA10-F0820FD40B4E}" destId="{1067FB2F-4F7B-483B-91FD-932AAD070068}" srcOrd="0" destOrd="0" presId="urn:microsoft.com/office/officeart/2005/8/layout/process2"/>
    <dgm:cxn modelId="{0385ECD8-B30A-4870-B5D4-BF5F4AADFB12}" type="presParOf" srcId="{A0287934-95C1-43E0-A52C-79546C1A9B20}" destId="{3A46CF0E-8DF8-4F7E-8CB5-276F9AE077DC}" srcOrd="2" destOrd="0" presId="urn:microsoft.com/office/officeart/2005/8/layout/process2"/>
    <dgm:cxn modelId="{A2132336-2836-499E-94E4-ECE8DA303EF0}" type="presParOf" srcId="{A0287934-95C1-43E0-A52C-79546C1A9B20}" destId="{6FA148D4-29AB-494E-9898-54B7CC584C95}" srcOrd="3" destOrd="0" presId="urn:microsoft.com/office/officeart/2005/8/layout/process2"/>
    <dgm:cxn modelId="{CE87A586-A2A8-4C90-8C76-5AFF894CD15C}" type="presParOf" srcId="{6FA148D4-29AB-494E-9898-54B7CC584C95}" destId="{75A23698-6768-494E-ABB5-1895147B1C70}" srcOrd="0" destOrd="0" presId="urn:microsoft.com/office/officeart/2005/8/layout/process2"/>
    <dgm:cxn modelId="{3C950EDC-6442-4A5D-93DE-8DCA81F1C248}" type="presParOf" srcId="{A0287934-95C1-43E0-A52C-79546C1A9B20}" destId="{49CD0A3E-D8DB-4318-A07B-139CC5406B7E}" srcOrd="4" destOrd="0" presId="urn:microsoft.com/office/officeart/2005/8/layout/process2"/>
    <dgm:cxn modelId="{F922A97E-7132-48E9-BACA-90EE58F9AF4C}" type="presParOf" srcId="{A0287934-95C1-43E0-A52C-79546C1A9B20}" destId="{173E854A-DA5A-4996-9A06-029C88829EE1}" srcOrd="5" destOrd="0" presId="urn:microsoft.com/office/officeart/2005/8/layout/process2"/>
    <dgm:cxn modelId="{53A248C5-6176-44AF-97CF-966C142094E3}" type="presParOf" srcId="{173E854A-DA5A-4996-9A06-029C88829EE1}" destId="{14929F15-FF50-423C-96C5-63E2A38A90C5}" srcOrd="0" destOrd="0" presId="urn:microsoft.com/office/officeart/2005/8/layout/process2"/>
    <dgm:cxn modelId="{2FF93DCE-8BEB-4D59-8B67-96920013D569}" type="presParOf" srcId="{A0287934-95C1-43E0-A52C-79546C1A9B20}" destId="{8D10FD48-22CE-4206-ABDE-0CC7B7CCC78D}" srcOrd="6" destOrd="0" presId="urn:microsoft.com/office/officeart/2005/8/layout/process2"/>
    <dgm:cxn modelId="{4F7A2690-FEAB-40B1-9905-0797A3BC7FC8}" type="presParOf" srcId="{A0287934-95C1-43E0-A52C-79546C1A9B20}" destId="{039CC7D3-76C8-43A9-96F2-A143880C6E0C}" srcOrd="7" destOrd="0" presId="urn:microsoft.com/office/officeart/2005/8/layout/process2"/>
    <dgm:cxn modelId="{FD025AFB-694E-4E67-A0D7-B44DB2AE4B28}" type="presParOf" srcId="{039CC7D3-76C8-43A9-96F2-A143880C6E0C}" destId="{2BDE649E-9BB8-4AE4-B6C8-CEAAADFEEE90}" srcOrd="0" destOrd="0" presId="urn:microsoft.com/office/officeart/2005/8/layout/process2"/>
    <dgm:cxn modelId="{FB4869E4-6612-4AEA-AAE9-42EF919170BA}" type="presParOf" srcId="{A0287934-95C1-43E0-A52C-79546C1A9B20}" destId="{26CF995A-0B7E-4595-9288-E52D78CE87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B8A47-12A8-4F5E-AA5E-4FE770B0A6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5A7B15A-401A-4711-998F-9F047283323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C8E82A52-9AA4-41C5-9871-0F42868651FA}" type="parTrans" cxnId="{441B37DC-5654-442F-BC44-1AF20A3F7D0B}">
      <dgm:prSet/>
      <dgm:spPr/>
      <dgm:t>
        <a:bodyPr/>
        <a:lstStyle/>
        <a:p>
          <a:endParaRPr kumimoji="1" lang="ja-JP" altLang="en-US" sz="1800"/>
        </a:p>
      </dgm:t>
    </dgm:pt>
    <dgm:pt modelId="{A712D43C-31D3-461D-882C-1BDF9C3E8C9E}" type="sibTrans" cxnId="{441B37DC-5654-442F-BC44-1AF20A3F7D0B}">
      <dgm:prSet custT="1"/>
      <dgm:spPr/>
      <dgm:t>
        <a:bodyPr/>
        <a:lstStyle/>
        <a:p>
          <a:endParaRPr kumimoji="1" lang="ja-JP" altLang="en-US" sz="1800"/>
        </a:p>
      </dgm:t>
    </dgm:pt>
    <dgm:pt modelId="{8F43D2D5-F4C9-47B4-8905-EA06C73C99F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2E30076-BF20-47B9-AB80-F2FE64E7F56F}" type="parTrans" cxnId="{69F615EC-94F7-4D3B-8209-B9651C9868C7}">
      <dgm:prSet/>
      <dgm:spPr/>
      <dgm:t>
        <a:bodyPr/>
        <a:lstStyle/>
        <a:p>
          <a:endParaRPr kumimoji="1" lang="ja-JP" altLang="en-US" sz="1800"/>
        </a:p>
      </dgm:t>
    </dgm:pt>
    <dgm:pt modelId="{C201213D-9856-4D1A-B698-308157B2A804}" type="sibTrans" cxnId="{69F615EC-94F7-4D3B-8209-B9651C9868C7}">
      <dgm:prSet custT="1"/>
      <dgm:spPr/>
      <dgm:t>
        <a:bodyPr/>
        <a:lstStyle/>
        <a:p>
          <a:endParaRPr kumimoji="1" lang="ja-JP" altLang="en-US" sz="1800"/>
        </a:p>
      </dgm:t>
    </dgm:pt>
    <dgm:pt modelId="{54E4E23A-9C4A-46D3-AE48-03F1EEE18B99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B66DBC2-4F57-4B8C-B741-993E5A712CEB}" type="parTrans" cxnId="{A33DDEB0-6FA9-4347-9F4F-16C674979AB1}">
      <dgm:prSet/>
      <dgm:spPr/>
      <dgm:t>
        <a:bodyPr/>
        <a:lstStyle/>
        <a:p>
          <a:endParaRPr kumimoji="1" lang="ja-JP" altLang="en-US" sz="1800"/>
        </a:p>
      </dgm:t>
    </dgm:pt>
    <dgm:pt modelId="{15A57F3F-49CE-4A67-A9F6-EBDFD5F70DDD}" type="sibTrans" cxnId="{A33DDEB0-6FA9-4347-9F4F-16C674979AB1}">
      <dgm:prSet custT="1"/>
      <dgm:spPr/>
      <dgm:t>
        <a:bodyPr/>
        <a:lstStyle/>
        <a:p>
          <a:endParaRPr kumimoji="1" lang="ja-JP" altLang="en-US" sz="1800"/>
        </a:p>
      </dgm:t>
    </dgm:pt>
    <dgm:pt modelId="{E1A12FC4-4C5C-4889-90F6-8CE81AE9A0DC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BC80D1F8-5377-4D29-959E-0AF3092C72E7}" type="parTrans" cxnId="{D3D64F7C-CCBF-48B6-AA77-C1AD12D59C59}">
      <dgm:prSet/>
      <dgm:spPr/>
      <dgm:t>
        <a:bodyPr/>
        <a:lstStyle/>
        <a:p>
          <a:endParaRPr kumimoji="1" lang="ja-JP" altLang="en-US" sz="1800"/>
        </a:p>
      </dgm:t>
    </dgm:pt>
    <dgm:pt modelId="{91C3CEBD-B521-4BCD-9F60-FA64EC8DC814}" type="sibTrans" cxnId="{D3D64F7C-CCBF-48B6-AA77-C1AD12D59C59}">
      <dgm:prSet custT="1"/>
      <dgm:spPr/>
      <dgm:t>
        <a:bodyPr/>
        <a:lstStyle/>
        <a:p>
          <a:endParaRPr kumimoji="1" lang="ja-JP" altLang="en-US" sz="1800"/>
        </a:p>
      </dgm:t>
    </dgm:pt>
    <dgm:pt modelId="{C11D3F51-B888-4071-948B-CB24B67B2744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63B43D07-8934-44B0-9495-CE206210668A}" type="par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E9B0018E-AC0A-4DB7-9A8C-2015B141FD51}" type="sib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A0287934-95C1-43E0-A52C-79546C1A9B20}" type="pres">
      <dgm:prSet presAssocID="{A05B8A47-12A8-4F5E-AA5E-4FE770B0A622}" presName="linearFlow" presStyleCnt="0">
        <dgm:presLayoutVars>
          <dgm:resizeHandles val="exact"/>
        </dgm:presLayoutVars>
      </dgm:prSet>
      <dgm:spPr/>
    </dgm:pt>
    <dgm:pt modelId="{23E33003-C4F7-4EE7-A2D5-E0C87000E776}" type="pres">
      <dgm:prSet presAssocID="{75A7B15A-401A-4711-998F-9F047283323F}" presName="node" presStyleLbl="node1" presStyleIdx="0" presStyleCnt="5" custScaleX="138977">
        <dgm:presLayoutVars>
          <dgm:bulletEnabled val="1"/>
        </dgm:presLayoutVars>
      </dgm:prSet>
      <dgm:spPr/>
    </dgm:pt>
    <dgm:pt modelId="{C097EF4F-FAC5-4AED-AA10-F0820FD40B4E}" type="pres">
      <dgm:prSet presAssocID="{A712D43C-31D3-461D-882C-1BDF9C3E8C9E}" presName="sibTrans" presStyleLbl="sibTrans2D1" presStyleIdx="0" presStyleCnt="4"/>
      <dgm:spPr/>
    </dgm:pt>
    <dgm:pt modelId="{1067FB2F-4F7B-483B-91FD-932AAD070068}" type="pres">
      <dgm:prSet presAssocID="{A712D43C-31D3-461D-882C-1BDF9C3E8C9E}" presName="connectorText" presStyleLbl="sibTrans2D1" presStyleIdx="0" presStyleCnt="4"/>
      <dgm:spPr/>
    </dgm:pt>
    <dgm:pt modelId="{3A46CF0E-8DF8-4F7E-8CB5-276F9AE077DC}" type="pres">
      <dgm:prSet presAssocID="{8F43D2D5-F4C9-47B4-8905-EA06C73C99F7}" presName="node" presStyleLbl="node1" presStyleIdx="1" presStyleCnt="5" custScaleX="138977">
        <dgm:presLayoutVars>
          <dgm:bulletEnabled val="1"/>
        </dgm:presLayoutVars>
      </dgm:prSet>
      <dgm:spPr/>
    </dgm:pt>
    <dgm:pt modelId="{6FA148D4-29AB-494E-9898-54B7CC584C95}" type="pres">
      <dgm:prSet presAssocID="{C201213D-9856-4D1A-B698-308157B2A804}" presName="sibTrans" presStyleLbl="sibTrans2D1" presStyleIdx="1" presStyleCnt="4"/>
      <dgm:spPr/>
    </dgm:pt>
    <dgm:pt modelId="{75A23698-6768-494E-ABB5-1895147B1C70}" type="pres">
      <dgm:prSet presAssocID="{C201213D-9856-4D1A-B698-308157B2A804}" presName="connectorText" presStyleLbl="sibTrans2D1" presStyleIdx="1" presStyleCnt="4"/>
      <dgm:spPr/>
    </dgm:pt>
    <dgm:pt modelId="{49CD0A3E-D8DB-4318-A07B-139CC5406B7E}" type="pres">
      <dgm:prSet presAssocID="{54E4E23A-9C4A-46D3-AE48-03F1EEE18B99}" presName="node" presStyleLbl="node1" presStyleIdx="2" presStyleCnt="5" custScaleX="140191">
        <dgm:presLayoutVars>
          <dgm:bulletEnabled val="1"/>
        </dgm:presLayoutVars>
      </dgm:prSet>
      <dgm:spPr/>
    </dgm:pt>
    <dgm:pt modelId="{173E854A-DA5A-4996-9A06-029C88829EE1}" type="pres">
      <dgm:prSet presAssocID="{15A57F3F-49CE-4A67-A9F6-EBDFD5F70DDD}" presName="sibTrans" presStyleLbl="sibTrans2D1" presStyleIdx="2" presStyleCnt="4"/>
      <dgm:spPr/>
    </dgm:pt>
    <dgm:pt modelId="{14929F15-FF50-423C-96C5-63E2A38A90C5}" type="pres">
      <dgm:prSet presAssocID="{15A57F3F-49CE-4A67-A9F6-EBDFD5F70DDD}" presName="connectorText" presStyleLbl="sibTrans2D1" presStyleIdx="2" presStyleCnt="4"/>
      <dgm:spPr/>
    </dgm:pt>
    <dgm:pt modelId="{8D10FD48-22CE-4206-ABDE-0CC7B7CCC78D}" type="pres">
      <dgm:prSet presAssocID="{E1A12FC4-4C5C-4889-90F6-8CE81AE9A0DC}" presName="node" presStyleLbl="node1" presStyleIdx="3" presStyleCnt="5" custScaleX="140799">
        <dgm:presLayoutVars>
          <dgm:bulletEnabled val="1"/>
        </dgm:presLayoutVars>
      </dgm:prSet>
      <dgm:spPr/>
    </dgm:pt>
    <dgm:pt modelId="{039CC7D3-76C8-43A9-96F2-A143880C6E0C}" type="pres">
      <dgm:prSet presAssocID="{91C3CEBD-B521-4BCD-9F60-FA64EC8DC814}" presName="sibTrans" presStyleLbl="sibTrans2D1" presStyleIdx="3" presStyleCnt="4"/>
      <dgm:spPr/>
    </dgm:pt>
    <dgm:pt modelId="{2BDE649E-9BB8-4AE4-B6C8-CEAAADFEEE90}" type="pres">
      <dgm:prSet presAssocID="{91C3CEBD-B521-4BCD-9F60-FA64EC8DC814}" presName="connectorText" presStyleLbl="sibTrans2D1" presStyleIdx="3" presStyleCnt="4"/>
      <dgm:spPr/>
    </dgm:pt>
    <dgm:pt modelId="{26CF995A-0B7E-4595-9288-E52D78CE87E1}" type="pres">
      <dgm:prSet presAssocID="{C11D3F51-B888-4071-948B-CB24B67B2744}" presName="node" presStyleLbl="node1" presStyleIdx="4" presStyleCnt="5" custScaleX="137762" custScaleY="101028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7E83D10C-103E-47F5-813B-C836F4A6FBE3}" type="presOf" srcId="{C201213D-9856-4D1A-B698-308157B2A804}" destId="{75A23698-6768-494E-ABB5-1895147B1C70}" srcOrd="1" destOrd="0" presId="urn:microsoft.com/office/officeart/2005/8/layout/process2"/>
    <dgm:cxn modelId="{94F9D612-C6EB-41EE-91BF-1D8DB49867FB}" type="presOf" srcId="{A712D43C-31D3-461D-882C-1BDF9C3E8C9E}" destId="{C097EF4F-FAC5-4AED-AA10-F0820FD40B4E}" srcOrd="0" destOrd="0" presId="urn:microsoft.com/office/officeart/2005/8/layout/process2"/>
    <dgm:cxn modelId="{93896616-0A02-4662-8EC6-A21A2A471C69}" srcId="{A05B8A47-12A8-4F5E-AA5E-4FE770B0A622}" destId="{C11D3F51-B888-4071-948B-CB24B67B2744}" srcOrd="4" destOrd="0" parTransId="{63B43D07-8934-44B0-9495-CE206210668A}" sibTransId="{E9B0018E-AC0A-4DB7-9A8C-2015B141FD51}"/>
    <dgm:cxn modelId="{C208D520-3FE7-43F3-A03B-E6CAE7DAC360}" type="presOf" srcId="{15A57F3F-49CE-4A67-A9F6-EBDFD5F70DDD}" destId="{14929F15-FF50-423C-96C5-63E2A38A90C5}" srcOrd="1" destOrd="0" presId="urn:microsoft.com/office/officeart/2005/8/layout/process2"/>
    <dgm:cxn modelId="{C651F63B-461E-4A92-83C5-F48F6F357C45}" type="presOf" srcId="{8F43D2D5-F4C9-47B4-8905-EA06C73C99F7}" destId="{3A46CF0E-8DF8-4F7E-8CB5-276F9AE077DC}" srcOrd="0" destOrd="0" presId="urn:microsoft.com/office/officeart/2005/8/layout/process2"/>
    <dgm:cxn modelId="{5D6EC05F-3A05-4944-B54A-112E8162C678}" type="presOf" srcId="{91C3CEBD-B521-4BCD-9F60-FA64EC8DC814}" destId="{039CC7D3-76C8-43A9-96F2-A143880C6E0C}" srcOrd="0" destOrd="0" presId="urn:microsoft.com/office/officeart/2005/8/layout/process2"/>
    <dgm:cxn modelId="{CF1B0564-2FF5-4A5B-9FB7-090D727D5358}" type="presOf" srcId="{54E4E23A-9C4A-46D3-AE48-03F1EEE18B99}" destId="{49CD0A3E-D8DB-4318-A07B-139CC5406B7E}" srcOrd="0" destOrd="0" presId="urn:microsoft.com/office/officeart/2005/8/layout/process2"/>
    <dgm:cxn modelId="{3BFE2975-5BB2-4657-BA4F-3DD4694CDE02}" type="presOf" srcId="{C11D3F51-B888-4071-948B-CB24B67B2744}" destId="{26CF995A-0B7E-4595-9288-E52D78CE87E1}" srcOrd="0" destOrd="0" presId="urn:microsoft.com/office/officeart/2005/8/layout/process2"/>
    <dgm:cxn modelId="{D3D64F7C-CCBF-48B6-AA77-C1AD12D59C59}" srcId="{A05B8A47-12A8-4F5E-AA5E-4FE770B0A622}" destId="{E1A12FC4-4C5C-4889-90F6-8CE81AE9A0DC}" srcOrd="3" destOrd="0" parTransId="{BC80D1F8-5377-4D29-959E-0AF3092C72E7}" sibTransId="{91C3CEBD-B521-4BCD-9F60-FA64EC8DC814}"/>
    <dgm:cxn modelId="{86837990-6733-4BB3-A136-A294BCF17A85}" type="presOf" srcId="{91C3CEBD-B521-4BCD-9F60-FA64EC8DC814}" destId="{2BDE649E-9BB8-4AE4-B6C8-CEAAADFEEE90}" srcOrd="1" destOrd="0" presId="urn:microsoft.com/office/officeart/2005/8/layout/process2"/>
    <dgm:cxn modelId="{AC5E8998-6538-4C10-9CD2-DD7E35B7EB87}" type="presOf" srcId="{A712D43C-31D3-461D-882C-1BDF9C3E8C9E}" destId="{1067FB2F-4F7B-483B-91FD-932AAD070068}" srcOrd="1" destOrd="0" presId="urn:microsoft.com/office/officeart/2005/8/layout/process2"/>
    <dgm:cxn modelId="{CE5C2A99-73A2-4019-A855-CF2D85E28771}" type="presOf" srcId="{A05B8A47-12A8-4F5E-AA5E-4FE770B0A622}" destId="{A0287934-95C1-43E0-A52C-79546C1A9B20}" srcOrd="0" destOrd="0" presId="urn:microsoft.com/office/officeart/2005/8/layout/process2"/>
    <dgm:cxn modelId="{9001149C-2E72-4E78-ACE1-8857EF30F6D3}" type="presOf" srcId="{15A57F3F-49CE-4A67-A9F6-EBDFD5F70DDD}" destId="{173E854A-DA5A-4996-9A06-029C88829EE1}" srcOrd="0" destOrd="0" presId="urn:microsoft.com/office/officeart/2005/8/layout/process2"/>
    <dgm:cxn modelId="{69A7D59F-C2EF-403C-8F72-3124312B6341}" type="presOf" srcId="{E1A12FC4-4C5C-4889-90F6-8CE81AE9A0DC}" destId="{8D10FD48-22CE-4206-ABDE-0CC7B7CCC78D}" srcOrd="0" destOrd="0" presId="urn:microsoft.com/office/officeart/2005/8/layout/process2"/>
    <dgm:cxn modelId="{A33DDEB0-6FA9-4347-9F4F-16C674979AB1}" srcId="{A05B8A47-12A8-4F5E-AA5E-4FE770B0A622}" destId="{54E4E23A-9C4A-46D3-AE48-03F1EEE18B99}" srcOrd="2" destOrd="0" parTransId="{4B66DBC2-4F57-4B8C-B741-993E5A712CEB}" sibTransId="{15A57F3F-49CE-4A67-A9F6-EBDFD5F70DDD}"/>
    <dgm:cxn modelId="{F7E6A9D0-01BE-4766-A4E5-BE5A7D5A3D87}" type="presOf" srcId="{C201213D-9856-4D1A-B698-308157B2A804}" destId="{6FA148D4-29AB-494E-9898-54B7CC584C95}" srcOrd="0" destOrd="0" presId="urn:microsoft.com/office/officeart/2005/8/layout/process2"/>
    <dgm:cxn modelId="{441B37DC-5654-442F-BC44-1AF20A3F7D0B}" srcId="{A05B8A47-12A8-4F5E-AA5E-4FE770B0A622}" destId="{75A7B15A-401A-4711-998F-9F047283323F}" srcOrd="0" destOrd="0" parTransId="{C8E82A52-9AA4-41C5-9871-0F42868651FA}" sibTransId="{A712D43C-31D3-461D-882C-1BDF9C3E8C9E}"/>
    <dgm:cxn modelId="{69F615EC-94F7-4D3B-8209-B9651C9868C7}" srcId="{A05B8A47-12A8-4F5E-AA5E-4FE770B0A622}" destId="{8F43D2D5-F4C9-47B4-8905-EA06C73C99F7}" srcOrd="1" destOrd="0" parTransId="{D2E30076-BF20-47B9-AB80-F2FE64E7F56F}" sibTransId="{C201213D-9856-4D1A-B698-308157B2A804}"/>
    <dgm:cxn modelId="{13ECC5EF-141E-412D-B117-85A11C4EBED0}" type="presOf" srcId="{75A7B15A-401A-4711-998F-9F047283323F}" destId="{23E33003-C4F7-4EE7-A2D5-E0C87000E776}" srcOrd="0" destOrd="0" presId="urn:microsoft.com/office/officeart/2005/8/layout/process2"/>
    <dgm:cxn modelId="{C6F754B8-1EA8-4A18-9EC2-1AD84669990E}" type="presParOf" srcId="{A0287934-95C1-43E0-A52C-79546C1A9B20}" destId="{23E33003-C4F7-4EE7-A2D5-E0C87000E776}" srcOrd="0" destOrd="0" presId="urn:microsoft.com/office/officeart/2005/8/layout/process2"/>
    <dgm:cxn modelId="{3376D14F-17D1-4C21-95CE-1008D856F4B6}" type="presParOf" srcId="{A0287934-95C1-43E0-A52C-79546C1A9B20}" destId="{C097EF4F-FAC5-4AED-AA10-F0820FD40B4E}" srcOrd="1" destOrd="0" presId="urn:microsoft.com/office/officeart/2005/8/layout/process2"/>
    <dgm:cxn modelId="{2D282E65-F014-4EF6-A382-C47798C51E22}" type="presParOf" srcId="{C097EF4F-FAC5-4AED-AA10-F0820FD40B4E}" destId="{1067FB2F-4F7B-483B-91FD-932AAD070068}" srcOrd="0" destOrd="0" presId="urn:microsoft.com/office/officeart/2005/8/layout/process2"/>
    <dgm:cxn modelId="{0385ECD8-B30A-4870-B5D4-BF5F4AADFB12}" type="presParOf" srcId="{A0287934-95C1-43E0-A52C-79546C1A9B20}" destId="{3A46CF0E-8DF8-4F7E-8CB5-276F9AE077DC}" srcOrd="2" destOrd="0" presId="urn:microsoft.com/office/officeart/2005/8/layout/process2"/>
    <dgm:cxn modelId="{A2132336-2836-499E-94E4-ECE8DA303EF0}" type="presParOf" srcId="{A0287934-95C1-43E0-A52C-79546C1A9B20}" destId="{6FA148D4-29AB-494E-9898-54B7CC584C95}" srcOrd="3" destOrd="0" presId="urn:microsoft.com/office/officeart/2005/8/layout/process2"/>
    <dgm:cxn modelId="{CE87A586-A2A8-4C90-8C76-5AFF894CD15C}" type="presParOf" srcId="{6FA148D4-29AB-494E-9898-54B7CC584C95}" destId="{75A23698-6768-494E-ABB5-1895147B1C70}" srcOrd="0" destOrd="0" presId="urn:microsoft.com/office/officeart/2005/8/layout/process2"/>
    <dgm:cxn modelId="{3C950EDC-6442-4A5D-93DE-8DCA81F1C248}" type="presParOf" srcId="{A0287934-95C1-43E0-A52C-79546C1A9B20}" destId="{49CD0A3E-D8DB-4318-A07B-139CC5406B7E}" srcOrd="4" destOrd="0" presId="urn:microsoft.com/office/officeart/2005/8/layout/process2"/>
    <dgm:cxn modelId="{F922A97E-7132-48E9-BACA-90EE58F9AF4C}" type="presParOf" srcId="{A0287934-95C1-43E0-A52C-79546C1A9B20}" destId="{173E854A-DA5A-4996-9A06-029C88829EE1}" srcOrd="5" destOrd="0" presId="urn:microsoft.com/office/officeart/2005/8/layout/process2"/>
    <dgm:cxn modelId="{53A248C5-6176-44AF-97CF-966C142094E3}" type="presParOf" srcId="{173E854A-DA5A-4996-9A06-029C88829EE1}" destId="{14929F15-FF50-423C-96C5-63E2A38A90C5}" srcOrd="0" destOrd="0" presId="urn:microsoft.com/office/officeart/2005/8/layout/process2"/>
    <dgm:cxn modelId="{2FF93DCE-8BEB-4D59-8B67-96920013D569}" type="presParOf" srcId="{A0287934-95C1-43E0-A52C-79546C1A9B20}" destId="{8D10FD48-22CE-4206-ABDE-0CC7B7CCC78D}" srcOrd="6" destOrd="0" presId="urn:microsoft.com/office/officeart/2005/8/layout/process2"/>
    <dgm:cxn modelId="{4F7A2690-FEAB-40B1-9905-0797A3BC7FC8}" type="presParOf" srcId="{A0287934-95C1-43E0-A52C-79546C1A9B20}" destId="{039CC7D3-76C8-43A9-96F2-A143880C6E0C}" srcOrd="7" destOrd="0" presId="urn:microsoft.com/office/officeart/2005/8/layout/process2"/>
    <dgm:cxn modelId="{FD025AFB-694E-4E67-A0D7-B44DB2AE4B28}" type="presParOf" srcId="{039CC7D3-76C8-43A9-96F2-A143880C6E0C}" destId="{2BDE649E-9BB8-4AE4-B6C8-CEAAADFEEE90}" srcOrd="0" destOrd="0" presId="urn:microsoft.com/office/officeart/2005/8/layout/process2"/>
    <dgm:cxn modelId="{FB4869E4-6612-4AEA-AAE9-42EF919170BA}" type="presParOf" srcId="{A0287934-95C1-43E0-A52C-79546C1A9B20}" destId="{26CF995A-0B7E-4595-9288-E52D78CE87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B8A47-12A8-4F5E-AA5E-4FE770B0A6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5A7B15A-401A-4711-998F-9F047283323F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kumimoji="1" lang="ja-JP" altLang="en-US" sz="1800" dirty="0"/>
                <a:t>の</a:t>
              </a:r>
              <a:r>
                <a:rPr kumimoji="1" lang="ja-JP" sz="1800" dirty="0"/>
                <a:t>初期値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0,0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1,0</m:t>
                      </m:r>
                    </m:sub>
                  </m:sSub>
                  <m:r>
                    <a:rPr kumimoji="1" lang="ja-JP" sz="1800" i="1">
                      <a:latin typeface="Cambria Math" panose="02040503050406030204" pitchFamily="18" charset="0"/>
                    </a:rPr>
                    <m:t>を</m:t>
                  </m:r>
                </m:oMath>
              </a14:m>
              <a:r>
                <a:rPr kumimoji="1" lang="ja-JP" sz="1800" dirty="0"/>
                <a:t>適当に与える</a:t>
              </a:r>
              <a:endParaRPr lang="ja-JP" sz="1800" dirty="0"/>
            </a:p>
          </dgm:t>
        </dgm:pt>
      </mc:Choice>
      <mc:Fallback xmlns="">
        <dgm:pt modelId="{75A7B15A-401A-4711-998F-9F047283323F}">
          <dgm:prSet custT="1"/>
          <dgm:spPr/>
          <dgm:t>
            <a:bodyPr/>
            <a:lstStyle/>
            <a:p>
              <a:r>
                <a:rPr kumimoji="1" lang="en-US" altLang="ja-JP" sz="1800" b="0" i="0">
                  <a:latin typeface="Cambria Math" panose="02040503050406030204" pitchFamily="18" charset="0"/>
                </a:rPr>
                <a:t>𝑤_(0,𝑖) </a:t>
              </a:r>
              <a:r>
                <a:rPr kumimoji="1" lang="en-US" altLang="ja-JP" sz="1800" i="0">
                  <a:latin typeface="Cambria Math" panose="02040503050406030204" pitchFamily="18" charset="0"/>
                </a:rPr>
                <a:t>〖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,𝑤〗_(1,𝑖)</a:t>
              </a:r>
              <a:r>
                <a:rPr kumimoji="1" lang="ja-JP" altLang="en-US" sz="1800" dirty="0"/>
                <a:t>の</a:t>
              </a:r>
              <a:r>
                <a:rPr kumimoji="1" lang="ja-JP" sz="1800" dirty="0"/>
                <a:t>初期値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𝑤_0,0 𝑤_1,0</a:t>
              </a:r>
              <a:r>
                <a:rPr kumimoji="1" lang="ja-JP" altLang="en-US" sz="1800" b="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を</a:t>
              </a:r>
              <a:r>
                <a:rPr kumimoji="1" lang="ja-JP" sz="1800" dirty="0"/>
                <a:t>適当に与える</a:t>
              </a:r>
              <a:endParaRPr lang="ja-JP" sz="1800" dirty="0"/>
            </a:p>
          </dgm:t>
        </dgm:pt>
      </mc:Fallback>
    </mc:AlternateContent>
    <dgm:pt modelId="{C8E82A52-9AA4-41C5-9871-0F42868651FA}" type="parTrans" cxnId="{441B37DC-5654-442F-BC44-1AF20A3F7D0B}">
      <dgm:prSet/>
      <dgm:spPr/>
      <dgm:t>
        <a:bodyPr/>
        <a:lstStyle/>
        <a:p>
          <a:endParaRPr kumimoji="1" lang="ja-JP" altLang="en-US" sz="1800"/>
        </a:p>
      </dgm:t>
    </dgm:pt>
    <dgm:pt modelId="{A712D43C-31D3-461D-882C-1BDF9C3E8C9E}" type="sibTrans" cxnId="{441B37DC-5654-442F-BC44-1AF20A3F7D0B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8F43D2D5-F4C9-47B4-8905-EA06C73C99F7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 ←0</m:t>
                    </m:r>
                  </m:oMath>
                </m:oMathPara>
              </a14:m>
              <a:endParaRPr lang="ja-JP" sz="1800"/>
            </a:p>
          </dgm:t>
        </dgm:pt>
      </mc:Choice>
      <mc:Fallback xmlns="">
        <dgm:pt modelId="{8F43D2D5-F4C9-47B4-8905-EA06C73C99F7}">
          <dgm:prSet custT="1"/>
          <dgm:spPr/>
          <dgm:t>
            <a:bodyPr/>
            <a:lstStyle/>
            <a:p>
              <a:r>
                <a:rPr kumimoji="1" lang="en-US" sz="1800" b="0" i="0"/>
                <a:t>𝑖 ←0</a:t>
              </a:r>
              <a:endParaRPr lang="ja-JP" sz="1800"/>
            </a:p>
          </dgm:t>
        </dgm:pt>
      </mc:Fallback>
    </mc:AlternateContent>
    <dgm:pt modelId="{D2E30076-BF20-47B9-AB80-F2FE64E7F56F}" type="parTrans" cxnId="{69F615EC-94F7-4D3B-8209-B9651C9868C7}">
      <dgm:prSet/>
      <dgm:spPr/>
      <dgm:t>
        <a:bodyPr/>
        <a:lstStyle/>
        <a:p>
          <a:endParaRPr kumimoji="1" lang="ja-JP" altLang="en-US" sz="1800"/>
        </a:p>
      </dgm:t>
    </dgm:pt>
    <dgm:pt modelId="{C201213D-9856-4D1A-B698-308157B2A804}" type="sibTrans" cxnId="{69F615EC-94F7-4D3B-8209-B9651C9868C7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54E4E23A-9C4A-46D3-AE48-03F1EEE18B99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ja-JP" sz="1800" i="1">
                      <a:latin typeface="Cambria Math" panose="02040503050406030204" pitchFamily="18" charset="0"/>
                    </a:rPr>
                    <m:t>地点</m:t>
                  </m:r>
                </m:oMath>
              </a14:m>
              <a:r>
                <a:rPr kumimoji="1" lang="ja-JP" sz="1800" dirty="0"/>
                <a:t>での勾配</a:t>
              </a:r>
              <a14:m>
                <m:oMath xmlns:m="http://schemas.openxmlformats.org/officeDocument/2006/math"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  <m:f>
                    <m:fPr>
                      <m:ctrlPr>
                        <a:rPr kumimoji="1" lang="en-US" sz="18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a14:m>
              <a:r>
                <a:rPr kumimoji="1" lang="ja-JP" sz="1800" dirty="0"/>
                <a:t>を計算</a:t>
              </a:r>
              <a:endParaRPr lang="ja-JP" sz="1800" dirty="0"/>
            </a:p>
          </dgm:t>
        </dgm:pt>
      </mc:Choice>
      <mc:Fallback xmlns="">
        <dgm:pt modelId="{54E4E23A-9C4A-46D3-AE48-03F1EEE18B99}">
          <dgm:prSet custT="1"/>
          <dgm:spPr/>
          <dgm:t>
            <a:bodyPr/>
            <a:lstStyle/>
            <a:p>
              <a:r>
                <a:rPr kumimoji="1" lang="en-US" altLang="ja-JP" sz="1800" b="0" i="0">
                  <a:latin typeface="Cambria Math" panose="02040503050406030204" pitchFamily="18" charset="0"/>
                </a:rPr>
                <a:t>𝑤_(0,𝑖) </a:t>
              </a:r>
              <a:r>
                <a:rPr kumimoji="1" lang="en-US" altLang="ja-JP" sz="1800" i="0">
                  <a:latin typeface="Cambria Math" panose="02040503050406030204" pitchFamily="18" charset="0"/>
                </a:rPr>
                <a:t>〖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,𝑤〗_(1,𝑖)</a:t>
              </a:r>
              <a:r>
                <a:rPr kumimoji="1" lang="ja-JP" altLang="en-US" sz="1800" b="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地点</a:t>
              </a:r>
              <a:r>
                <a:rPr kumimoji="1" lang="ja-JP" sz="1800" dirty="0"/>
                <a:t>での勾配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 ) 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 )</a:t>
              </a:r>
              <a:r>
                <a:rPr kumimoji="1" lang="ja-JP" sz="1800" dirty="0"/>
                <a:t>を計算</a:t>
              </a:r>
              <a:endParaRPr lang="ja-JP" sz="1800" dirty="0"/>
            </a:p>
          </dgm:t>
        </dgm:pt>
      </mc:Fallback>
    </mc:AlternateContent>
    <dgm:pt modelId="{4B66DBC2-4F57-4B8C-B741-993E5A712CEB}" type="parTrans" cxnId="{A33DDEB0-6FA9-4347-9F4F-16C674979AB1}">
      <dgm:prSet/>
      <dgm:spPr/>
      <dgm:t>
        <a:bodyPr/>
        <a:lstStyle/>
        <a:p>
          <a:endParaRPr kumimoji="1" lang="ja-JP" altLang="en-US" sz="1800"/>
        </a:p>
      </dgm:t>
    </dgm:pt>
    <dgm:pt modelId="{15A57F3F-49CE-4A67-A9F6-EBDFD5F70DDD}" type="sibTrans" cxnId="{A33DDEB0-6FA9-4347-9F4F-16C674979AB1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E1A12FC4-4C5C-4889-90F6-8CE81AE9A0DC}">
          <dgm:prSet custT="1"/>
          <dgm:spPr/>
          <dgm:t>
            <a:bodyPr/>
            <a:lstStyle/>
            <a:p>
              <a:r>
                <a:rPr kumimoji="1" lang="ja-JP" sz="1800" dirty="0"/>
                <a:t>勾配降下する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−</m:t>
                  </m:r>
                  <m:r>
                    <a:rPr kumimoji="1"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  <m:r>
                    <a:rPr kumimoji="1" lang="ja-JP" sz="1800" i="1">
                      <a:latin typeface="Cambria Math" panose="02040503050406030204" pitchFamily="18" charset="0"/>
                    </a:rPr>
                    <m:t>　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−</m:t>
                  </m:r>
                  <m:r>
                    <a:rPr kumimoji="1"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a14:m>
              <a:r>
                <a:rPr kumimoji="1" lang="en-US" sz="1800" dirty="0"/>
                <a:t> </a:t>
              </a:r>
              <a:endParaRPr lang="ja-JP" sz="1800" dirty="0"/>
            </a:p>
          </dgm:t>
        </dgm:pt>
      </mc:Choice>
      <mc:Fallback xmlns="">
        <dgm:pt modelId="{E1A12FC4-4C5C-4889-90F6-8CE81AE9A0DC}">
          <dgm:prSet custT="1"/>
          <dgm:spPr/>
          <dgm:t>
            <a:bodyPr/>
            <a:lstStyle/>
            <a:p>
              <a:r>
                <a:rPr kumimoji="1" lang="ja-JP" sz="1800" dirty="0"/>
                <a:t>勾配降下する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0,𝑖+1)=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0,𝑖)−</a:t>
              </a:r>
              <a:r>
                <a:rPr kumimoji="1"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 )</a:t>
              </a:r>
              <a:r>
                <a:rPr kumimoji="1" lang="ja-JP" sz="1800" i="0">
                  <a:latin typeface="Cambria Math" panose="02040503050406030204" pitchFamily="18" charset="0"/>
                </a:rPr>
                <a:t>　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1,𝑖+1)=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1,𝑖)−</a:t>
              </a:r>
              <a:r>
                <a:rPr kumimoji="1"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 )</a:t>
              </a:r>
              <a:r>
                <a:rPr kumimoji="1" lang="en-US" sz="1800" dirty="0"/>
                <a:t> </a:t>
              </a:r>
              <a:endParaRPr lang="ja-JP" sz="1800" dirty="0"/>
            </a:p>
          </dgm:t>
        </dgm:pt>
      </mc:Fallback>
    </mc:AlternateContent>
    <dgm:pt modelId="{BC80D1F8-5377-4D29-959E-0AF3092C72E7}" type="parTrans" cxnId="{D3D64F7C-CCBF-48B6-AA77-C1AD12D59C59}">
      <dgm:prSet/>
      <dgm:spPr/>
      <dgm:t>
        <a:bodyPr/>
        <a:lstStyle/>
        <a:p>
          <a:endParaRPr kumimoji="1" lang="ja-JP" altLang="en-US" sz="1800"/>
        </a:p>
      </dgm:t>
    </dgm:pt>
    <dgm:pt modelId="{91C3CEBD-B521-4BCD-9F60-FA64EC8DC814}" type="sibTrans" cxnId="{D3D64F7C-CCBF-48B6-AA77-C1AD12D59C59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C11D3F51-B888-4071-948B-CB24B67B2744}">
          <dgm:prSet custT="1"/>
          <dgm:spPr/>
          <dgm:t>
            <a:bodyPr/>
            <a:lstStyle/>
            <a:p>
              <a:endParaRPr kumimoji="1" lang="en-US" altLang="ja-JP" sz="1400" i="1" dirty="0">
                <a:latin typeface="Cambria Math" panose="02040503050406030204" pitchFamily="18" charset="0"/>
                <a:ea typeface="メイリオ" panose="020B0604030504040204" pitchFamily="50" charset="-128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0,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f>
                      <m:f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𝑚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,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 0 ?</m:t>
                    </m:r>
                  </m:oMath>
                </m:oMathPara>
              </a14:m>
              <a:endParaRPr lang="ja-JP" sz="1400" dirty="0"/>
            </a:p>
          </dgm:t>
        </dgm:pt>
      </mc:Choice>
      <mc:Fallback xmlns="">
        <dgm:pt modelId="{C11D3F51-B888-4071-948B-CB24B67B2744}">
          <dgm:prSet custT="1"/>
          <dgm:spPr/>
          <dgm:t>
            <a:bodyPr/>
            <a:lstStyle/>
            <a:p>
              <a:endParaRPr kumimoji="1" lang="en-US" altLang="ja-JP" sz="1400" i="1" dirty="0">
                <a:latin typeface="Cambria Math" panose="02040503050406030204" pitchFamily="18" charset="0"/>
                <a:ea typeface="メイリオ" panose="020B0604030504040204" pitchFamily="50" charset="-128"/>
              </a:endParaRPr>
            </a:p>
            <a:p>
              <a:pPr/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𝐽/(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𝑤_(0,𝑖) ),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𝐽/(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𝑤_(𝑚,𝑖) )= 0 ?</a:t>
              </a:r>
              <a:endParaRPr lang="ja-JP" sz="1400" dirty="0"/>
            </a:p>
          </dgm:t>
        </dgm:pt>
      </mc:Fallback>
    </mc:AlternateContent>
    <dgm:pt modelId="{63B43D07-8934-44B0-9495-CE206210668A}" type="par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E9B0018E-AC0A-4DB7-9A8C-2015B141FD51}" type="sib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A0287934-95C1-43E0-A52C-79546C1A9B20}" type="pres">
      <dgm:prSet presAssocID="{A05B8A47-12A8-4F5E-AA5E-4FE770B0A622}" presName="linearFlow" presStyleCnt="0">
        <dgm:presLayoutVars>
          <dgm:resizeHandles val="exact"/>
        </dgm:presLayoutVars>
      </dgm:prSet>
      <dgm:spPr/>
    </dgm:pt>
    <dgm:pt modelId="{23E33003-C4F7-4EE7-A2D5-E0C87000E776}" type="pres">
      <dgm:prSet presAssocID="{75A7B15A-401A-4711-998F-9F047283323F}" presName="node" presStyleLbl="node1" presStyleIdx="0" presStyleCnt="5" custScaleX="138977">
        <dgm:presLayoutVars>
          <dgm:bulletEnabled val="1"/>
        </dgm:presLayoutVars>
      </dgm:prSet>
      <dgm:spPr/>
    </dgm:pt>
    <dgm:pt modelId="{C097EF4F-FAC5-4AED-AA10-F0820FD40B4E}" type="pres">
      <dgm:prSet presAssocID="{A712D43C-31D3-461D-882C-1BDF9C3E8C9E}" presName="sibTrans" presStyleLbl="sibTrans2D1" presStyleIdx="0" presStyleCnt="4"/>
      <dgm:spPr/>
    </dgm:pt>
    <dgm:pt modelId="{1067FB2F-4F7B-483B-91FD-932AAD070068}" type="pres">
      <dgm:prSet presAssocID="{A712D43C-31D3-461D-882C-1BDF9C3E8C9E}" presName="connectorText" presStyleLbl="sibTrans2D1" presStyleIdx="0" presStyleCnt="4"/>
      <dgm:spPr/>
    </dgm:pt>
    <dgm:pt modelId="{3A46CF0E-8DF8-4F7E-8CB5-276F9AE077DC}" type="pres">
      <dgm:prSet presAssocID="{8F43D2D5-F4C9-47B4-8905-EA06C73C99F7}" presName="node" presStyleLbl="node1" presStyleIdx="1" presStyleCnt="5" custScaleX="138977">
        <dgm:presLayoutVars>
          <dgm:bulletEnabled val="1"/>
        </dgm:presLayoutVars>
      </dgm:prSet>
      <dgm:spPr/>
    </dgm:pt>
    <dgm:pt modelId="{6FA148D4-29AB-494E-9898-54B7CC584C95}" type="pres">
      <dgm:prSet presAssocID="{C201213D-9856-4D1A-B698-308157B2A804}" presName="sibTrans" presStyleLbl="sibTrans2D1" presStyleIdx="1" presStyleCnt="4"/>
      <dgm:spPr/>
    </dgm:pt>
    <dgm:pt modelId="{75A23698-6768-494E-ABB5-1895147B1C70}" type="pres">
      <dgm:prSet presAssocID="{C201213D-9856-4D1A-B698-308157B2A804}" presName="connectorText" presStyleLbl="sibTrans2D1" presStyleIdx="1" presStyleCnt="4"/>
      <dgm:spPr/>
    </dgm:pt>
    <dgm:pt modelId="{49CD0A3E-D8DB-4318-A07B-139CC5406B7E}" type="pres">
      <dgm:prSet presAssocID="{54E4E23A-9C4A-46D3-AE48-03F1EEE18B99}" presName="node" presStyleLbl="node1" presStyleIdx="2" presStyleCnt="5" custScaleX="150507">
        <dgm:presLayoutVars>
          <dgm:bulletEnabled val="1"/>
        </dgm:presLayoutVars>
      </dgm:prSet>
      <dgm:spPr/>
    </dgm:pt>
    <dgm:pt modelId="{173E854A-DA5A-4996-9A06-029C88829EE1}" type="pres">
      <dgm:prSet presAssocID="{15A57F3F-49CE-4A67-A9F6-EBDFD5F70DDD}" presName="sibTrans" presStyleLbl="sibTrans2D1" presStyleIdx="2" presStyleCnt="4"/>
      <dgm:spPr/>
    </dgm:pt>
    <dgm:pt modelId="{14929F15-FF50-423C-96C5-63E2A38A90C5}" type="pres">
      <dgm:prSet presAssocID="{15A57F3F-49CE-4A67-A9F6-EBDFD5F70DDD}" presName="connectorText" presStyleLbl="sibTrans2D1" presStyleIdx="2" presStyleCnt="4"/>
      <dgm:spPr/>
    </dgm:pt>
    <dgm:pt modelId="{8D10FD48-22CE-4206-ABDE-0CC7B7CCC78D}" type="pres">
      <dgm:prSet presAssocID="{E1A12FC4-4C5C-4889-90F6-8CE81AE9A0DC}" presName="node" presStyleLbl="node1" presStyleIdx="3" presStyleCnt="5" custScaleX="150507" custScaleY="126356">
        <dgm:presLayoutVars>
          <dgm:bulletEnabled val="1"/>
        </dgm:presLayoutVars>
      </dgm:prSet>
      <dgm:spPr/>
    </dgm:pt>
    <dgm:pt modelId="{039CC7D3-76C8-43A9-96F2-A143880C6E0C}" type="pres">
      <dgm:prSet presAssocID="{91C3CEBD-B521-4BCD-9F60-FA64EC8DC814}" presName="sibTrans" presStyleLbl="sibTrans2D1" presStyleIdx="3" presStyleCnt="4"/>
      <dgm:spPr/>
    </dgm:pt>
    <dgm:pt modelId="{2BDE649E-9BB8-4AE4-B6C8-CEAAADFEEE90}" type="pres">
      <dgm:prSet presAssocID="{91C3CEBD-B521-4BCD-9F60-FA64EC8DC814}" presName="connectorText" presStyleLbl="sibTrans2D1" presStyleIdx="3" presStyleCnt="4"/>
      <dgm:spPr/>
    </dgm:pt>
    <dgm:pt modelId="{26CF995A-0B7E-4595-9288-E52D78CE87E1}" type="pres">
      <dgm:prSet presAssocID="{C11D3F51-B888-4071-948B-CB24B67B2744}" presName="node" presStyleLbl="node1" presStyleIdx="4" presStyleCnt="5" custScaleX="156511" custScaleY="101028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7E83D10C-103E-47F5-813B-C836F4A6FBE3}" type="presOf" srcId="{C201213D-9856-4D1A-B698-308157B2A804}" destId="{75A23698-6768-494E-ABB5-1895147B1C70}" srcOrd="1" destOrd="0" presId="urn:microsoft.com/office/officeart/2005/8/layout/process2"/>
    <dgm:cxn modelId="{94F9D612-C6EB-41EE-91BF-1D8DB49867FB}" type="presOf" srcId="{A712D43C-31D3-461D-882C-1BDF9C3E8C9E}" destId="{C097EF4F-FAC5-4AED-AA10-F0820FD40B4E}" srcOrd="0" destOrd="0" presId="urn:microsoft.com/office/officeart/2005/8/layout/process2"/>
    <dgm:cxn modelId="{93896616-0A02-4662-8EC6-A21A2A471C69}" srcId="{A05B8A47-12A8-4F5E-AA5E-4FE770B0A622}" destId="{C11D3F51-B888-4071-948B-CB24B67B2744}" srcOrd="4" destOrd="0" parTransId="{63B43D07-8934-44B0-9495-CE206210668A}" sibTransId="{E9B0018E-AC0A-4DB7-9A8C-2015B141FD51}"/>
    <dgm:cxn modelId="{C208D520-3FE7-43F3-A03B-E6CAE7DAC360}" type="presOf" srcId="{15A57F3F-49CE-4A67-A9F6-EBDFD5F70DDD}" destId="{14929F15-FF50-423C-96C5-63E2A38A90C5}" srcOrd="1" destOrd="0" presId="urn:microsoft.com/office/officeart/2005/8/layout/process2"/>
    <dgm:cxn modelId="{C651F63B-461E-4A92-83C5-F48F6F357C45}" type="presOf" srcId="{8F43D2D5-F4C9-47B4-8905-EA06C73C99F7}" destId="{3A46CF0E-8DF8-4F7E-8CB5-276F9AE077DC}" srcOrd="0" destOrd="0" presId="urn:microsoft.com/office/officeart/2005/8/layout/process2"/>
    <dgm:cxn modelId="{5D6EC05F-3A05-4944-B54A-112E8162C678}" type="presOf" srcId="{91C3CEBD-B521-4BCD-9F60-FA64EC8DC814}" destId="{039CC7D3-76C8-43A9-96F2-A143880C6E0C}" srcOrd="0" destOrd="0" presId="urn:microsoft.com/office/officeart/2005/8/layout/process2"/>
    <dgm:cxn modelId="{CF1B0564-2FF5-4A5B-9FB7-090D727D5358}" type="presOf" srcId="{54E4E23A-9C4A-46D3-AE48-03F1EEE18B99}" destId="{49CD0A3E-D8DB-4318-A07B-139CC5406B7E}" srcOrd="0" destOrd="0" presId="urn:microsoft.com/office/officeart/2005/8/layout/process2"/>
    <dgm:cxn modelId="{3BFE2975-5BB2-4657-BA4F-3DD4694CDE02}" type="presOf" srcId="{C11D3F51-B888-4071-948B-CB24B67B2744}" destId="{26CF995A-0B7E-4595-9288-E52D78CE87E1}" srcOrd="0" destOrd="0" presId="urn:microsoft.com/office/officeart/2005/8/layout/process2"/>
    <dgm:cxn modelId="{D3D64F7C-CCBF-48B6-AA77-C1AD12D59C59}" srcId="{A05B8A47-12A8-4F5E-AA5E-4FE770B0A622}" destId="{E1A12FC4-4C5C-4889-90F6-8CE81AE9A0DC}" srcOrd="3" destOrd="0" parTransId="{BC80D1F8-5377-4D29-959E-0AF3092C72E7}" sibTransId="{91C3CEBD-B521-4BCD-9F60-FA64EC8DC814}"/>
    <dgm:cxn modelId="{86837990-6733-4BB3-A136-A294BCF17A85}" type="presOf" srcId="{91C3CEBD-B521-4BCD-9F60-FA64EC8DC814}" destId="{2BDE649E-9BB8-4AE4-B6C8-CEAAADFEEE90}" srcOrd="1" destOrd="0" presId="urn:microsoft.com/office/officeart/2005/8/layout/process2"/>
    <dgm:cxn modelId="{AC5E8998-6538-4C10-9CD2-DD7E35B7EB87}" type="presOf" srcId="{A712D43C-31D3-461D-882C-1BDF9C3E8C9E}" destId="{1067FB2F-4F7B-483B-91FD-932AAD070068}" srcOrd="1" destOrd="0" presId="urn:microsoft.com/office/officeart/2005/8/layout/process2"/>
    <dgm:cxn modelId="{CE5C2A99-73A2-4019-A855-CF2D85E28771}" type="presOf" srcId="{A05B8A47-12A8-4F5E-AA5E-4FE770B0A622}" destId="{A0287934-95C1-43E0-A52C-79546C1A9B20}" srcOrd="0" destOrd="0" presId="urn:microsoft.com/office/officeart/2005/8/layout/process2"/>
    <dgm:cxn modelId="{9001149C-2E72-4E78-ACE1-8857EF30F6D3}" type="presOf" srcId="{15A57F3F-49CE-4A67-A9F6-EBDFD5F70DDD}" destId="{173E854A-DA5A-4996-9A06-029C88829EE1}" srcOrd="0" destOrd="0" presId="urn:microsoft.com/office/officeart/2005/8/layout/process2"/>
    <dgm:cxn modelId="{69A7D59F-C2EF-403C-8F72-3124312B6341}" type="presOf" srcId="{E1A12FC4-4C5C-4889-90F6-8CE81AE9A0DC}" destId="{8D10FD48-22CE-4206-ABDE-0CC7B7CCC78D}" srcOrd="0" destOrd="0" presId="urn:microsoft.com/office/officeart/2005/8/layout/process2"/>
    <dgm:cxn modelId="{A33DDEB0-6FA9-4347-9F4F-16C674979AB1}" srcId="{A05B8A47-12A8-4F5E-AA5E-4FE770B0A622}" destId="{54E4E23A-9C4A-46D3-AE48-03F1EEE18B99}" srcOrd="2" destOrd="0" parTransId="{4B66DBC2-4F57-4B8C-B741-993E5A712CEB}" sibTransId="{15A57F3F-49CE-4A67-A9F6-EBDFD5F70DDD}"/>
    <dgm:cxn modelId="{F7E6A9D0-01BE-4766-A4E5-BE5A7D5A3D87}" type="presOf" srcId="{C201213D-9856-4D1A-B698-308157B2A804}" destId="{6FA148D4-29AB-494E-9898-54B7CC584C95}" srcOrd="0" destOrd="0" presId="urn:microsoft.com/office/officeart/2005/8/layout/process2"/>
    <dgm:cxn modelId="{441B37DC-5654-442F-BC44-1AF20A3F7D0B}" srcId="{A05B8A47-12A8-4F5E-AA5E-4FE770B0A622}" destId="{75A7B15A-401A-4711-998F-9F047283323F}" srcOrd="0" destOrd="0" parTransId="{C8E82A52-9AA4-41C5-9871-0F42868651FA}" sibTransId="{A712D43C-31D3-461D-882C-1BDF9C3E8C9E}"/>
    <dgm:cxn modelId="{69F615EC-94F7-4D3B-8209-B9651C9868C7}" srcId="{A05B8A47-12A8-4F5E-AA5E-4FE770B0A622}" destId="{8F43D2D5-F4C9-47B4-8905-EA06C73C99F7}" srcOrd="1" destOrd="0" parTransId="{D2E30076-BF20-47B9-AB80-F2FE64E7F56F}" sibTransId="{C201213D-9856-4D1A-B698-308157B2A804}"/>
    <dgm:cxn modelId="{13ECC5EF-141E-412D-B117-85A11C4EBED0}" type="presOf" srcId="{75A7B15A-401A-4711-998F-9F047283323F}" destId="{23E33003-C4F7-4EE7-A2D5-E0C87000E776}" srcOrd="0" destOrd="0" presId="urn:microsoft.com/office/officeart/2005/8/layout/process2"/>
    <dgm:cxn modelId="{C6F754B8-1EA8-4A18-9EC2-1AD84669990E}" type="presParOf" srcId="{A0287934-95C1-43E0-A52C-79546C1A9B20}" destId="{23E33003-C4F7-4EE7-A2D5-E0C87000E776}" srcOrd="0" destOrd="0" presId="urn:microsoft.com/office/officeart/2005/8/layout/process2"/>
    <dgm:cxn modelId="{3376D14F-17D1-4C21-95CE-1008D856F4B6}" type="presParOf" srcId="{A0287934-95C1-43E0-A52C-79546C1A9B20}" destId="{C097EF4F-FAC5-4AED-AA10-F0820FD40B4E}" srcOrd="1" destOrd="0" presId="urn:microsoft.com/office/officeart/2005/8/layout/process2"/>
    <dgm:cxn modelId="{2D282E65-F014-4EF6-A382-C47798C51E22}" type="presParOf" srcId="{C097EF4F-FAC5-4AED-AA10-F0820FD40B4E}" destId="{1067FB2F-4F7B-483B-91FD-932AAD070068}" srcOrd="0" destOrd="0" presId="urn:microsoft.com/office/officeart/2005/8/layout/process2"/>
    <dgm:cxn modelId="{0385ECD8-B30A-4870-B5D4-BF5F4AADFB12}" type="presParOf" srcId="{A0287934-95C1-43E0-A52C-79546C1A9B20}" destId="{3A46CF0E-8DF8-4F7E-8CB5-276F9AE077DC}" srcOrd="2" destOrd="0" presId="urn:microsoft.com/office/officeart/2005/8/layout/process2"/>
    <dgm:cxn modelId="{A2132336-2836-499E-94E4-ECE8DA303EF0}" type="presParOf" srcId="{A0287934-95C1-43E0-A52C-79546C1A9B20}" destId="{6FA148D4-29AB-494E-9898-54B7CC584C95}" srcOrd="3" destOrd="0" presId="urn:microsoft.com/office/officeart/2005/8/layout/process2"/>
    <dgm:cxn modelId="{CE87A586-A2A8-4C90-8C76-5AFF894CD15C}" type="presParOf" srcId="{6FA148D4-29AB-494E-9898-54B7CC584C95}" destId="{75A23698-6768-494E-ABB5-1895147B1C70}" srcOrd="0" destOrd="0" presId="urn:microsoft.com/office/officeart/2005/8/layout/process2"/>
    <dgm:cxn modelId="{3C950EDC-6442-4A5D-93DE-8DCA81F1C248}" type="presParOf" srcId="{A0287934-95C1-43E0-A52C-79546C1A9B20}" destId="{49CD0A3E-D8DB-4318-A07B-139CC5406B7E}" srcOrd="4" destOrd="0" presId="urn:microsoft.com/office/officeart/2005/8/layout/process2"/>
    <dgm:cxn modelId="{F922A97E-7132-48E9-BACA-90EE58F9AF4C}" type="presParOf" srcId="{A0287934-95C1-43E0-A52C-79546C1A9B20}" destId="{173E854A-DA5A-4996-9A06-029C88829EE1}" srcOrd="5" destOrd="0" presId="urn:microsoft.com/office/officeart/2005/8/layout/process2"/>
    <dgm:cxn modelId="{53A248C5-6176-44AF-97CF-966C142094E3}" type="presParOf" srcId="{173E854A-DA5A-4996-9A06-029C88829EE1}" destId="{14929F15-FF50-423C-96C5-63E2A38A90C5}" srcOrd="0" destOrd="0" presId="urn:microsoft.com/office/officeart/2005/8/layout/process2"/>
    <dgm:cxn modelId="{2FF93DCE-8BEB-4D59-8B67-96920013D569}" type="presParOf" srcId="{A0287934-95C1-43E0-A52C-79546C1A9B20}" destId="{8D10FD48-22CE-4206-ABDE-0CC7B7CCC78D}" srcOrd="6" destOrd="0" presId="urn:microsoft.com/office/officeart/2005/8/layout/process2"/>
    <dgm:cxn modelId="{4F7A2690-FEAB-40B1-9905-0797A3BC7FC8}" type="presParOf" srcId="{A0287934-95C1-43E0-A52C-79546C1A9B20}" destId="{039CC7D3-76C8-43A9-96F2-A143880C6E0C}" srcOrd="7" destOrd="0" presId="urn:microsoft.com/office/officeart/2005/8/layout/process2"/>
    <dgm:cxn modelId="{FD025AFB-694E-4E67-A0D7-B44DB2AE4B28}" type="presParOf" srcId="{039CC7D3-76C8-43A9-96F2-A143880C6E0C}" destId="{2BDE649E-9BB8-4AE4-B6C8-CEAAADFEEE90}" srcOrd="0" destOrd="0" presId="urn:microsoft.com/office/officeart/2005/8/layout/process2"/>
    <dgm:cxn modelId="{FB4869E4-6612-4AEA-AAE9-42EF919170BA}" type="presParOf" srcId="{A0287934-95C1-43E0-A52C-79546C1A9B20}" destId="{26CF995A-0B7E-4595-9288-E52D78CE87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5B8A47-12A8-4F5E-AA5E-4FE770B0A6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5A7B15A-401A-4711-998F-9F047283323F}">
      <dgm:prSet custT="1"/>
      <dgm:spPr>
        <a:blipFill>
          <a:blip xmlns:r="http://schemas.openxmlformats.org/officeDocument/2006/relationships" r:embed="rId1"/>
          <a:stretch>
            <a:fillRect t="-16102" r="-1711" b="-24576"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C8E82A52-9AA4-41C5-9871-0F42868651FA}" type="parTrans" cxnId="{441B37DC-5654-442F-BC44-1AF20A3F7D0B}">
      <dgm:prSet/>
      <dgm:spPr/>
      <dgm:t>
        <a:bodyPr/>
        <a:lstStyle/>
        <a:p>
          <a:endParaRPr kumimoji="1" lang="ja-JP" altLang="en-US" sz="1800"/>
        </a:p>
      </dgm:t>
    </dgm:pt>
    <dgm:pt modelId="{A712D43C-31D3-461D-882C-1BDF9C3E8C9E}" type="sibTrans" cxnId="{441B37DC-5654-442F-BC44-1AF20A3F7D0B}">
      <dgm:prSet custT="1"/>
      <dgm:spPr/>
      <dgm:t>
        <a:bodyPr/>
        <a:lstStyle/>
        <a:p>
          <a:endParaRPr kumimoji="1" lang="ja-JP" altLang="en-US" sz="1800"/>
        </a:p>
      </dgm:t>
    </dgm:pt>
    <dgm:pt modelId="{8F43D2D5-F4C9-47B4-8905-EA06C73C99F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2E30076-BF20-47B9-AB80-F2FE64E7F56F}" type="parTrans" cxnId="{69F615EC-94F7-4D3B-8209-B9651C9868C7}">
      <dgm:prSet/>
      <dgm:spPr/>
      <dgm:t>
        <a:bodyPr/>
        <a:lstStyle/>
        <a:p>
          <a:endParaRPr kumimoji="1" lang="ja-JP" altLang="en-US" sz="1800"/>
        </a:p>
      </dgm:t>
    </dgm:pt>
    <dgm:pt modelId="{C201213D-9856-4D1A-B698-308157B2A804}" type="sibTrans" cxnId="{69F615EC-94F7-4D3B-8209-B9651C9868C7}">
      <dgm:prSet custT="1"/>
      <dgm:spPr/>
      <dgm:t>
        <a:bodyPr/>
        <a:lstStyle/>
        <a:p>
          <a:endParaRPr kumimoji="1" lang="ja-JP" altLang="en-US" sz="1800"/>
        </a:p>
      </dgm:t>
    </dgm:pt>
    <dgm:pt modelId="{54E4E23A-9C4A-46D3-AE48-03F1EEE18B99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B66DBC2-4F57-4B8C-B741-993E5A712CEB}" type="parTrans" cxnId="{A33DDEB0-6FA9-4347-9F4F-16C674979AB1}">
      <dgm:prSet/>
      <dgm:spPr/>
      <dgm:t>
        <a:bodyPr/>
        <a:lstStyle/>
        <a:p>
          <a:endParaRPr kumimoji="1" lang="ja-JP" altLang="en-US" sz="1800"/>
        </a:p>
      </dgm:t>
    </dgm:pt>
    <dgm:pt modelId="{15A57F3F-49CE-4A67-A9F6-EBDFD5F70DDD}" type="sibTrans" cxnId="{A33DDEB0-6FA9-4347-9F4F-16C674979AB1}">
      <dgm:prSet custT="1"/>
      <dgm:spPr/>
      <dgm:t>
        <a:bodyPr/>
        <a:lstStyle/>
        <a:p>
          <a:endParaRPr kumimoji="1" lang="ja-JP" altLang="en-US" sz="1800"/>
        </a:p>
      </dgm:t>
    </dgm:pt>
    <dgm:pt modelId="{E1A12FC4-4C5C-4889-90F6-8CE81AE9A0DC}">
      <dgm:prSet custT="1"/>
      <dgm:spPr>
        <a:blipFill>
          <a:blip xmlns:r="http://schemas.openxmlformats.org/officeDocument/2006/relationships" r:embed="rId4"/>
          <a:stretch>
            <a:fillRect t="-8163" b="-1361"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BC80D1F8-5377-4D29-959E-0AF3092C72E7}" type="parTrans" cxnId="{D3D64F7C-CCBF-48B6-AA77-C1AD12D59C59}">
      <dgm:prSet/>
      <dgm:spPr/>
      <dgm:t>
        <a:bodyPr/>
        <a:lstStyle/>
        <a:p>
          <a:endParaRPr kumimoji="1" lang="ja-JP" altLang="en-US" sz="1800"/>
        </a:p>
      </dgm:t>
    </dgm:pt>
    <dgm:pt modelId="{91C3CEBD-B521-4BCD-9F60-FA64EC8DC814}" type="sibTrans" cxnId="{D3D64F7C-CCBF-48B6-AA77-C1AD12D59C59}">
      <dgm:prSet custT="1"/>
      <dgm:spPr/>
      <dgm:t>
        <a:bodyPr/>
        <a:lstStyle/>
        <a:p>
          <a:endParaRPr kumimoji="1" lang="ja-JP" altLang="en-US" sz="1800"/>
        </a:p>
      </dgm:t>
    </dgm:pt>
    <dgm:pt modelId="{C11D3F51-B888-4071-948B-CB24B67B2744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63B43D07-8934-44B0-9495-CE206210668A}" type="par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E9B0018E-AC0A-4DB7-9A8C-2015B141FD51}" type="sib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A0287934-95C1-43E0-A52C-79546C1A9B20}" type="pres">
      <dgm:prSet presAssocID="{A05B8A47-12A8-4F5E-AA5E-4FE770B0A622}" presName="linearFlow" presStyleCnt="0">
        <dgm:presLayoutVars>
          <dgm:resizeHandles val="exact"/>
        </dgm:presLayoutVars>
      </dgm:prSet>
      <dgm:spPr/>
    </dgm:pt>
    <dgm:pt modelId="{23E33003-C4F7-4EE7-A2D5-E0C87000E776}" type="pres">
      <dgm:prSet presAssocID="{75A7B15A-401A-4711-998F-9F047283323F}" presName="node" presStyleLbl="node1" presStyleIdx="0" presStyleCnt="5" custScaleX="138977">
        <dgm:presLayoutVars>
          <dgm:bulletEnabled val="1"/>
        </dgm:presLayoutVars>
      </dgm:prSet>
      <dgm:spPr/>
    </dgm:pt>
    <dgm:pt modelId="{C097EF4F-FAC5-4AED-AA10-F0820FD40B4E}" type="pres">
      <dgm:prSet presAssocID="{A712D43C-31D3-461D-882C-1BDF9C3E8C9E}" presName="sibTrans" presStyleLbl="sibTrans2D1" presStyleIdx="0" presStyleCnt="4"/>
      <dgm:spPr/>
    </dgm:pt>
    <dgm:pt modelId="{1067FB2F-4F7B-483B-91FD-932AAD070068}" type="pres">
      <dgm:prSet presAssocID="{A712D43C-31D3-461D-882C-1BDF9C3E8C9E}" presName="connectorText" presStyleLbl="sibTrans2D1" presStyleIdx="0" presStyleCnt="4"/>
      <dgm:spPr/>
    </dgm:pt>
    <dgm:pt modelId="{3A46CF0E-8DF8-4F7E-8CB5-276F9AE077DC}" type="pres">
      <dgm:prSet presAssocID="{8F43D2D5-F4C9-47B4-8905-EA06C73C99F7}" presName="node" presStyleLbl="node1" presStyleIdx="1" presStyleCnt="5" custScaleX="138977">
        <dgm:presLayoutVars>
          <dgm:bulletEnabled val="1"/>
        </dgm:presLayoutVars>
      </dgm:prSet>
      <dgm:spPr/>
    </dgm:pt>
    <dgm:pt modelId="{6FA148D4-29AB-494E-9898-54B7CC584C95}" type="pres">
      <dgm:prSet presAssocID="{C201213D-9856-4D1A-B698-308157B2A804}" presName="sibTrans" presStyleLbl="sibTrans2D1" presStyleIdx="1" presStyleCnt="4"/>
      <dgm:spPr/>
    </dgm:pt>
    <dgm:pt modelId="{75A23698-6768-494E-ABB5-1895147B1C70}" type="pres">
      <dgm:prSet presAssocID="{C201213D-9856-4D1A-B698-308157B2A804}" presName="connectorText" presStyleLbl="sibTrans2D1" presStyleIdx="1" presStyleCnt="4"/>
      <dgm:spPr/>
    </dgm:pt>
    <dgm:pt modelId="{49CD0A3E-D8DB-4318-A07B-139CC5406B7E}" type="pres">
      <dgm:prSet presAssocID="{54E4E23A-9C4A-46D3-AE48-03F1EEE18B99}" presName="node" presStyleLbl="node1" presStyleIdx="2" presStyleCnt="5" custScaleX="150507">
        <dgm:presLayoutVars>
          <dgm:bulletEnabled val="1"/>
        </dgm:presLayoutVars>
      </dgm:prSet>
      <dgm:spPr/>
    </dgm:pt>
    <dgm:pt modelId="{173E854A-DA5A-4996-9A06-029C88829EE1}" type="pres">
      <dgm:prSet presAssocID="{15A57F3F-49CE-4A67-A9F6-EBDFD5F70DDD}" presName="sibTrans" presStyleLbl="sibTrans2D1" presStyleIdx="2" presStyleCnt="4"/>
      <dgm:spPr/>
    </dgm:pt>
    <dgm:pt modelId="{14929F15-FF50-423C-96C5-63E2A38A90C5}" type="pres">
      <dgm:prSet presAssocID="{15A57F3F-49CE-4A67-A9F6-EBDFD5F70DDD}" presName="connectorText" presStyleLbl="sibTrans2D1" presStyleIdx="2" presStyleCnt="4"/>
      <dgm:spPr/>
    </dgm:pt>
    <dgm:pt modelId="{8D10FD48-22CE-4206-ABDE-0CC7B7CCC78D}" type="pres">
      <dgm:prSet presAssocID="{E1A12FC4-4C5C-4889-90F6-8CE81AE9A0DC}" presName="node" presStyleLbl="node1" presStyleIdx="3" presStyleCnt="5" custScaleX="150507" custScaleY="126356">
        <dgm:presLayoutVars>
          <dgm:bulletEnabled val="1"/>
        </dgm:presLayoutVars>
      </dgm:prSet>
      <dgm:spPr/>
    </dgm:pt>
    <dgm:pt modelId="{039CC7D3-76C8-43A9-96F2-A143880C6E0C}" type="pres">
      <dgm:prSet presAssocID="{91C3CEBD-B521-4BCD-9F60-FA64EC8DC814}" presName="sibTrans" presStyleLbl="sibTrans2D1" presStyleIdx="3" presStyleCnt="4"/>
      <dgm:spPr/>
    </dgm:pt>
    <dgm:pt modelId="{2BDE649E-9BB8-4AE4-B6C8-CEAAADFEEE90}" type="pres">
      <dgm:prSet presAssocID="{91C3CEBD-B521-4BCD-9F60-FA64EC8DC814}" presName="connectorText" presStyleLbl="sibTrans2D1" presStyleIdx="3" presStyleCnt="4"/>
      <dgm:spPr/>
    </dgm:pt>
    <dgm:pt modelId="{26CF995A-0B7E-4595-9288-E52D78CE87E1}" type="pres">
      <dgm:prSet presAssocID="{C11D3F51-B888-4071-948B-CB24B67B2744}" presName="node" presStyleLbl="node1" presStyleIdx="4" presStyleCnt="5" custScaleX="156511" custScaleY="101028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7E83D10C-103E-47F5-813B-C836F4A6FBE3}" type="presOf" srcId="{C201213D-9856-4D1A-B698-308157B2A804}" destId="{75A23698-6768-494E-ABB5-1895147B1C70}" srcOrd="1" destOrd="0" presId="urn:microsoft.com/office/officeart/2005/8/layout/process2"/>
    <dgm:cxn modelId="{94F9D612-C6EB-41EE-91BF-1D8DB49867FB}" type="presOf" srcId="{A712D43C-31D3-461D-882C-1BDF9C3E8C9E}" destId="{C097EF4F-FAC5-4AED-AA10-F0820FD40B4E}" srcOrd="0" destOrd="0" presId="urn:microsoft.com/office/officeart/2005/8/layout/process2"/>
    <dgm:cxn modelId="{93896616-0A02-4662-8EC6-A21A2A471C69}" srcId="{A05B8A47-12A8-4F5E-AA5E-4FE770B0A622}" destId="{C11D3F51-B888-4071-948B-CB24B67B2744}" srcOrd="4" destOrd="0" parTransId="{63B43D07-8934-44B0-9495-CE206210668A}" sibTransId="{E9B0018E-AC0A-4DB7-9A8C-2015B141FD51}"/>
    <dgm:cxn modelId="{C208D520-3FE7-43F3-A03B-E6CAE7DAC360}" type="presOf" srcId="{15A57F3F-49CE-4A67-A9F6-EBDFD5F70DDD}" destId="{14929F15-FF50-423C-96C5-63E2A38A90C5}" srcOrd="1" destOrd="0" presId="urn:microsoft.com/office/officeart/2005/8/layout/process2"/>
    <dgm:cxn modelId="{C651F63B-461E-4A92-83C5-F48F6F357C45}" type="presOf" srcId="{8F43D2D5-F4C9-47B4-8905-EA06C73C99F7}" destId="{3A46CF0E-8DF8-4F7E-8CB5-276F9AE077DC}" srcOrd="0" destOrd="0" presId="urn:microsoft.com/office/officeart/2005/8/layout/process2"/>
    <dgm:cxn modelId="{5D6EC05F-3A05-4944-B54A-112E8162C678}" type="presOf" srcId="{91C3CEBD-B521-4BCD-9F60-FA64EC8DC814}" destId="{039CC7D3-76C8-43A9-96F2-A143880C6E0C}" srcOrd="0" destOrd="0" presId="urn:microsoft.com/office/officeart/2005/8/layout/process2"/>
    <dgm:cxn modelId="{CF1B0564-2FF5-4A5B-9FB7-090D727D5358}" type="presOf" srcId="{54E4E23A-9C4A-46D3-AE48-03F1EEE18B99}" destId="{49CD0A3E-D8DB-4318-A07B-139CC5406B7E}" srcOrd="0" destOrd="0" presId="urn:microsoft.com/office/officeart/2005/8/layout/process2"/>
    <dgm:cxn modelId="{3BFE2975-5BB2-4657-BA4F-3DD4694CDE02}" type="presOf" srcId="{C11D3F51-B888-4071-948B-CB24B67B2744}" destId="{26CF995A-0B7E-4595-9288-E52D78CE87E1}" srcOrd="0" destOrd="0" presId="urn:microsoft.com/office/officeart/2005/8/layout/process2"/>
    <dgm:cxn modelId="{D3D64F7C-CCBF-48B6-AA77-C1AD12D59C59}" srcId="{A05B8A47-12A8-4F5E-AA5E-4FE770B0A622}" destId="{E1A12FC4-4C5C-4889-90F6-8CE81AE9A0DC}" srcOrd="3" destOrd="0" parTransId="{BC80D1F8-5377-4D29-959E-0AF3092C72E7}" sibTransId="{91C3CEBD-B521-4BCD-9F60-FA64EC8DC814}"/>
    <dgm:cxn modelId="{86837990-6733-4BB3-A136-A294BCF17A85}" type="presOf" srcId="{91C3CEBD-B521-4BCD-9F60-FA64EC8DC814}" destId="{2BDE649E-9BB8-4AE4-B6C8-CEAAADFEEE90}" srcOrd="1" destOrd="0" presId="urn:microsoft.com/office/officeart/2005/8/layout/process2"/>
    <dgm:cxn modelId="{AC5E8998-6538-4C10-9CD2-DD7E35B7EB87}" type="presOf" srcId="{A712D43C-31D3-461D-882C-1BDF9C3E8C9E}" destId="{1067FB2F-4F7B-483B-91FD-932AAD070068}" srcOrd="1" destOrd="0" presId="urn:microsoft.com/office/officeart/2005/8/layout/process2"/>
    <dgm:cxn modelId="{CE5C2A99-73A2-4019-A855-CF2D85E28771}" type="presOf" srcId="{A05B8A47-12A8-4F5E-AA5E-4FE770B0A622}" destId="{A0287934-95C1-43E0-A52C-79546C1A9B20}" srcOrd="0" destOrd="0" presId="urn:microsoft.com/office/officeart/2005/8/layout/process2"/>
    <dgm:cxn modelId="{9001149C-2E72-4E78-ACE1-8857EF30F6D3}" type="presOf" srcId="{15A57F3F-49CE-4A67-A9F6-EBDFD5F70DDD}" destId="{173E854A-DA5A-4996-9A06-029C88829EE1}" srcOrd="0" destOrd="0" presId="urn:microsoft.com/office/officeart/2005/8/layout/process2"/>
    <dgm:cxn modelId="{69A7D59F-C2EF-403C-8F72-3124312B6341}" type="presOf" srcId="{E1A12FC4-4C5C-4889-90F6-8CE81AE9A0DC}" destId="{8D10FD48-22CE-4206-ABDE-0CC7B7CCC78D}" srcOrd="0" destOrd="0" presId="urn:microsoft.com/office/officeart/2005/8/layout/process2"/>
    <dgm:cxn modelId="{A33DDEB0-6FA9-4347-9F4F-16C674979AB1}" srcId="{A05B8A47-12A8-4F5E-AA5E-4FE770B0A622}" destId="{54E4E23A-9C4A-46D3-AE48-03F1EEE18B99}" srcOrd="2" destOrd="0" parTransId="{4B66DBC2-4F57-4B8C-B741-993E5A712CEB}" sibTransId="{15A57F3F-49CE-4A67-A9F6-EBDFD5F70DDD}"/>
    <dgm:cxn modelId="{F7E6A9D0-01BE-4766-A4E5-BE5A7D5A3D87}" type="presOf" srcId="{C201213D-9856-4D1A-B698-308157B2A804}" destId="{6FA148D4-29AB-494E-9898-54B7CC584C95}" srcOrd="0" destOrd="0" presId="urn:microsoft.com/office/officeart/2005/8/layout/process2"/>
    <dgm:cxn modelId="{441B37DC-5654-442F-BC44-1AF20A3F7D0B}" srcId="{A05B8A47-12A8-4F5E-AA5E-4FE770B0A622}" destId="{75A7B15A-401A-4711-998F-9F047283323F}" srcOrd="0" destOrd="0" parTransId="{C8E82A52-9AA4-41C5-9871-0F42868651FA}" sibTransId="{A712D43C-31D3-461D-882C-1BDF9C3E8C9E}"/>
    <dgm:cxn modelId="{69F615EC-94F7-4D3B-8209-B9651C9868C7}" srcId="{A05B8A47-12A8-4F5E-AA5E-4FE770B0A622}" destId="{8F43D2D5-F4C9-47B4-8905-EA06C73C99F7}" srcOrd="1" destOrd="0" parTransId="{D2E30076-BF20-47B9-AB80-F2FE64E7F56F}" sibTransId="{C201213D-9856-4D1A-B698-308157B2A804}"/>
    <dgm:cxn modelId="{13ECC5EF-141E-412D-B117-85A11C4EBED0}" type="presOf" srcId="{75A7B15A-401A-4711-998F-9F047283323F}" destId="{23E33003-C4F7-4EE7-A2D5-E0C87000E776}" srcOrd="0" destOrd="0" presId="urn:microsoft.com/office/officeart/2005/8/layout/process2"/>
    <dgm:cxn modelId="{C6F754B8-1EA8-4A18-9EC2-1AD84669990E}" type="presParOf" srcId="{A0287934-95C1-43E0-A52C-79546C1A9B20}" destId="{23E33003-C4F7-4EE7-A2D5-E0C87000E776}" srcOrd="0" destOrd="0" presId="urn:microsoft.com/office/officeart/2005/8/layout/process2"/>
    <dgm:cxn modelId="{3376D14F-17D1-4C21-95CE-1008D856F4B6}" type="presParOf" srcId="{A0287934-95C1-43E0-A52C-79546C1A9B20}" destId="{C097EF4F-FAC5-4AED-AA10-F0820FD40B4E}" srcOrd="1" destOrd="0" presId="urn:microsoft.com/office/officeart/2005/8/layout/process2"/>
    <dgm:cxn modelId="{2D282E65-F014-4EF6-A382-C47798C51E22}" type="presParOf" srcId="{C097EF4F-FAC5-4AED-AA10-F0820FD40B4E}" destId="{1067FB2F-4F7B-483B-91FD-932AAD070068}" srcOrd="0" destOrd="0" presId="urn:microsoft.com/office/officeart/2005/8/layout/process2"/>
    <dgm:cxn modelId="{0385ECD8-B30A-4870-B5D4-BF5F4AADFB12}" type="presParOf" srcId="{A0287934-95C1-43E0-A52C-79546C1A9B20}" destId="{3A46CF0E-8DF8-4F7E-8CB5-276F9AE077DC}" srcOrd="2" destOrd="0" presId="urn:microsoft.com/office/officeart/2005/8/layout/process2"/>
    <dgm:cxn modelId="{A2132336-2836-499E-94E4-ECE8DA303EF0}" type="presParOf" srcId="{A0287934-95C1-43E0-A52C-79546C1A9B20}" destId="{6FA148D4-29AB-494E-9898-54B7CC584C95}" srcOrd="3" destOrd="0" presId="urn:microsoft.com/office/officeart/2005/8/layout/process2"/>
    <dgm:cxn modelId="{CE87A586-A2A8-4C90-8C76-5AFF894CD15C}" type="presParOf" srcId="{6FA148D4-29AB-494E-9898-54B7CC584C95}" destId="{75A23698-6768-494E-ABB5-1895147B1C70}" srcOrd="0" destOrd="0" presId="urn:microsoft.com/office/officeart/2005/8/layout/process2"/>
    <dgm:cxn modelId="{3C950EDC-6442-4A5D-93DE-8DCA81F1C248}" type="presParOf" srcId="{A0287934-95C1-43E0-A52C-79546C1A9B20}" destId="{49CD0A3E-D8DB-4318-A07B-139CC5406B7E}" srcOrd="4" destOrd="0" presId="urn:microsoft.com/office/officeart/2005/8/layout/process2"/>
    <dgm:cxn modelId="{F922A97E-7132-48E9-BACA-90EE58F9AF4C}" type="presParOf" srcId="{A0287934-95C1-43E0-A52C-79546C1A9B20}" destId="{173E854A-DA5A-4996-9A06-029C88829EE1}" srcOrd="5" destOrd="0" presId="urn:microsoft.com/office/officeart/2005/8/layout/process2"/>
    <dgm:cxn modelId="{53A248C5-6176-44AF-97CF-966C142094E3}" type="presParOf" srcId="{173E854A-DA5A-4996-9A06-029C88829EE1}" destId="{14929F15-FF50-423C-96C5-63E2A38A90C5}" srcOrd="0" destOrd="0" presId="urn:microsoft.com/office/officeart/2005/8/layout/process2"/>
    <dgm:cxn modelId="{2FF93DCE-8BEB-4D59-8B67-96920013D569}" type="presParOf" srcId="{A0287934-95C1-43E0-A52C-79546C1A9B20}" destId="{8D10FD48-22CE-4206-ABDE-0CC7B7CCC78D}" srcOrd="6" destOrd="0" presId="urn:microsoft.com/office/officeart/2005/8/layout/process2"/>
    <dgm:cxn modelId="{4F7A2690-FEAB-40B1-9905-0797A3BC7FC8}" type="presParOf" srcId="{A0287934-95C1-43E0-A52C-79546C1A9B20}" destId="{039CC7D3-76C8-43A9-96F2-A143880C6E0C}" srcOrd="7" destOrd="0" presId="urn:microsoft.com/office/officeart/2005/8/layout/process2"/>
    <dgm:cxn modelId="{FD025AFB-694E-4E67-A0D7-B44DB2AE4B28}" type="presParOf" srcId="{039CC7D3-76C8-43A9-96F2-A143880C6E0C}" destId="{2BDE649E-9BB8-4AE4-B6C8-CEAAADFEEE90}" srcOrd="0" destOrd="0" presId="urn:microsoft.com/office/officeart/2005/8/layout/process2"/>
    <dgm:cxn modelId="{FB4869E4-6612-4AEA-AAE9-42EF919170BA}" type="presParOf" srcId="{A0287934-95C1-43E0-A52C-79546C1A9B20}" destId="{26CF995A-0B7E-4595-9288-E52D78CE87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5B8A47-12A8-4F5E-AA5E-4FE770B0A6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5A7B15A-401A-4711-998F-9F047283323F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kumimoji="1" lang="ja-JP" altLang="en-US" sz="1800" dirty="0"/>
                <a:t>の</a:t>
              </a:r>
              <a:r>
                <a:rPr kumimoji="1" lang="ja-JP" sz="1800" dirty="0"/>
                <a:t>初期値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0,0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1,0</m:t>
                      </m:r>
                    </m:sub>
                  </m:sSub>
                  <m:r>
                    <a:rPr kumimoji="1" lang="ja-JP" sz="1800" i="1">
                      <a:latin typeface="Cambria Math" panose="02040503050406030204" pitchFamily="18" charset="0"/>
                    </a:rPr>
                    <m:t>を</m:t>
                  </m:r>
                </m:oMath>
              </a14:m>
              <a:r>
                <a:rPr kumimoji="1" lang="ja-JP" sz="1800" dirty="0"/>
                <a:t>適当に与える</a:t>
              </a:r>
              <a:endParaRPr lang="ja-JP" sz="1800" dirty="0"/>
            </a:p>
          </dgm:t>
        </dgm:pt>
      </mc:Choice>
      <mc:Fallback xmlns="">
        <dgm:pt modelId="{75A7B15A-401A-4711-998F-9F047283323F}">
          <dgm:prSet custT="1"/>
          <dgm:spPr/>
          <dgm:t>
            <a:bodyPr/>
            <a:lstStyle/>
            <a:p>
              <a:r>
                <a:rPr kumimoji="1" lang="en-US" altLang="ja-JP" sz="1800" b="0" i="0">
                  <a:latin typeface="Cambria Math" panose="02040503050406030204" pitchFamily="18" charset="0"/>
                </a:rPr>
                <a:t>𝑤_(0,𝑖) </a:t>
              </a:r>
              <a:r>
                <a:rPr kumimoji="1" lang="en-US" altLang="ja-JP" sz="1800" i="0">
                  <a:latin typeface="Cambria Math" panose="02040503050406030204" pitchFamily="18" charset="0"/>
                </a:rPr>
                <a:t>〖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,𝑤〗_(1,𝑖)</a:t>
              </a:r>
              <a:r>
                <a:rPr kumimoji="1" lang="ja-JP" altLang="en-US" sz="1800" dirty="0"/>
                <a:t>の</a:t>
              </a:r>
              <a:r>
                <a:rPr kumimoji="1" lang="ja-JP" sz="1800" dirty="0"/>
                <a:t>初期値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𝑤_0,0 𝑤_1,0</a:t>
              </a:r>
              <a:r>
                <a:rPr kumimoji="1" lang="ja-JP" altLang="en-US" sz="1800" b="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を</a:t>
              </a:r>
              <a:r>
                <a:rPr kumimoji="1" lang="ja-JP" sz="1800" dirty="0"/>
                <a:t>適当に与える</a:t>
              </a:r>
              <a:endParaRPr lang="ja-JP" sz="1800" dirty="0"/>
            </a:p>
          </dgm:t>
        </dgm:pt>
      </mc:Fallback>
    </mc:AlternateContent>
    <dgm:pt modelId="{C8E82A52-9AA4-41C5-9871-0F42868651FA}" type="parTrans" cxnId="{441B37DC-5654-442F-BC44-1AF20A3F7D0B}">
      <dgm:prSet/>
      <dgm:spPr/>
      <dgm:t>
        <a:bodyPr/>
        <a:lstStyle/>
        <a:p>
          <a:endParaRPr kumimoji="1" lang="ja-JP" altLang="en-US" sz="1800"/>
        </a:p>
      </dgm:t>
    </dgm:pt>
    <dgm:pt modelId="{A712D43C-31D3-461D-882C-1BDF9C3E8C9E}" type="sibTrans" cxnId="{441B37DC-5654-442F-BC44-1AF20A3F7D0B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8F43D2D5-F4C9-47B4-8905-EA06C73C99F7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 ←0</m:t>
                    </m:r>
                  </m:oMath>
                </m:oMathPara>
              </a14:m>
              <a:endParaRPr lang="ja-JP" sz="1800"/>
            </a:p>
          </dgm:t>
        </dgm:pt>
      </mc:Choice>
      <mc:Fallback xmlns="">
        <dgm:pt modelId="{8F43D2D5-F4C9-47B4-8905-EA06C73C99F7}">
          <dgm:prSet custT="1"/>
          <dgm:spPr/>
          <dgm:t>
            <a:bodyPr/>
            <a:lstStyle/>
            <a:p>
              <a:r>
                <a:rPr kumimoji="1" lang="en-US" sz="1800" b="0" i="0"/>
                <a:t>𝑖 ←0</a:t>
              </a:r>
              <a:endParaRPr lang="ja-JP" sz="1800"/>
            </a:p>
          </dgm:t>
        </dgm:pt>
      </mc:Fallback>
    </mc:AlternateContent>
    <dgm:pt modelId="{D2E30076-BF20-47B9-AB80-F2FE64E7F56F}" type="parTrans" cxnId="{69F615EC-94F7-4D3B-8209-B9651C9868C7}">
      <dgm:prSet/>
      <dgm:spPr/>
      <dgm:t>
        <a:bodyPr/>
        <a:lstStyle/>
        <a:p>
          <a:endParaRPr kumimoji="1" lang="ja-JP" altLang="en-US" sz="1800"/>
        </a:p>
      </dgm:t>
    </dgm:pt>
    <dgm:pt modelId="{C201213D-9856-4D1A-B698-308157B2A804}" type="sibTrans" cxnId="{69F615EC-94F7-4D3B-8209-B9651C9868C7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54E4E23A-9C4A-46D3-AE48-03F1EEE18B99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ja-JP" sz="1800" i="1">
                      <a:latin typeface="Cambria Math" panose="02040503050406030204" pitchFamily="18" charset="0"/>
                    </a:rPr>
                    <m:t>地点</m:t>
                  </m:r>
                </m:oMath>
              </a14:m>
              <a:r>
                <a:rPr kumimoji="1" lang="ja-JP" sz="1800" dirty="0"/>
                <a:t>での勾配</a:t>
              </a:r>
              <a14:m>
                <m:oMath xmlns:m="http://schemas.openxmlformats.org/officeDocument/2006/math"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  <m:f>
                    <m:fPr>
                      <m:ctrlPr>
                        <a:rPr kumimoji="1" lang="en-US" sz="18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a14:m>
              <a:r>
                <a:rPr kumimoji="1" lang="ja-JP" sz="1800" dirty="0"/>
                <a:t>を計算</a:t>
              </a:r>
              <a:endParaRPr lang="ja-JP" sz="1800" dirty="0"/>
            </a:p>
          </dgm:t>
        </dgm:pt>
      </mc:Choice>
      <mc:Fallback xmlns="">
        <dgm:pt modelId="{54E4E23A-9C4A-46D3-AE48-03F1EEE18B99}">
          <dgm:prSet custT="1"/>
          <dgm:spPr/>
          <dgm:t>
            <a:bodyPr/>
            <a:lstStyle/>
            <a:p>
              <a:r>
                <a:rPr kumimoji="1" lang="en-US" altLang="ja-JP" sz="1800" b="0" i="0">
                  <a:latin typeface="Cambria Math" panose="02040503050406030204" pitchFamily="18" charset="0"/>
                </a:rPr>
                <a:t>𝑤_(0,𝑖) </a:t>
              </a:r>
              <a:r>
                <a:rPr kumimoji="1" lang="en-US" altLang="ja-JP" sz="1800" i="0">
                  <a:latin typeface="Cambria Math" panose="02040503050406030204" pitchFamily="18" charset="0"/>
                </a:rPr>
                <a:t>〖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,𝑤〗_(1,𝑖)</a:t>
              </a:r>
              <a:r>
                <a:rPr kumimoji="1" lang="ja-JP" altLang="en-US" sz="1800" b="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地点</a:t>
              </a:r>
              <a:r>
                <a:rPr kumimoji="1" lang="ja-JP" sz="1800" dirty="0"/>
                <a:t>での勾配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 ) 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 )</a:t>
              </a:r>
              <a:r>
                <a:rPr kumimoji="1" lang="ja-JP" sz="1800" dirty="0"/>
                <a:t>を計算</a:t>
              </a:r>
              <a:endParaRPr lang="ja-JP" sz="1800" dirty="0"/>
            </a:p>
          </dgm:t>
        </dgm:pt>
      </mc:Fallback>
    </mc:AlternateContent>
    <dgm:pt modelId="{4B66DBC2-4F57-4B8C-B741-993E5A712CEB}" type="parTrans" cxnId="{A33DDEB0-6FA9-4347-9F4F-16C674979AB1}">
      <dgm:prSet/>
      <dgm:spPr/>
      <dgm:t>
        <a:bodyPr/>
        <a:lstStyle/>
        <a:p>
          <a:endParaRPr kumimoji="1" lang="ja-JP" altLang="en-US" sz="1800"/>
        </a:p>
      </dgm:t>
    </dgm:pt>
    <dgm:pt modelId="{15A57F3F-49CE-4A67-A9F6-EBDFD5F70DDD}" type="sibTrans" cxnId="{A33DDEB0-6FA9-4347-9F4F-16C674979AB1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E1A12FC4-4C5C-4889-90F6-8CE81AE9A0DC}">
          <dgm:prSet custT="1"/>
          <dgm:spPr/>
          <dgm:t>
            <a:bodyPr/>
            <a:lstStyle/>
            <a:p>
              <a:r>
                <a:rPr kumimoji="1" lang="ja-JP" sz="1800" dirty="0"/>
                <a:t>勾配降下する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−</m:t>
                  </m:r>
                  <m:r>
                    <a:rPr kumimoji="1"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  <m:r>
                    <a:rPr kumimoji="1" lang="ja-JP" sz="1800" i="1">
                      <a:latin typeface="Cambria Math" panose="02040503050406030204" pitchFamily="18" charset="0"/>
                    </a:rPr>
                    <m:t>　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−</m:t>
                  </m:r>
                  <m:r>
                    <a:rPr kumimoji="1"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a14:m>
              <a:r>
                <a:rPr kumimoji="1" lang="en-US" sz="1800" dirty="0"/>
                <a:t> </a:t>
              </a:r>
              <a:endParaRPr lang="ja-JP" sz="1800" dirty="0"/>
            </a:p>
          </dgm:t>
        </dgm:pt>
      </mc:Choice>
      <mc:Fallback xmlns="">
        <dgm:pt modelId="{E1A12FC4-4C5C-4889-90F6-8CE81AE9A0DC}">
          <dgm:prSet custT="1"/>
          <dgm:spPr/>
          <dgm:t>
            <a:bodyPr/>
            <a:lstStyle/>
            <a:p>
              <a:r>
                <a:rPr kumimoji="1" lang="ja-JP" sz="1800" dirty="0"/>
                <a:t>勾配降下する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0,𝑖+1)=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0,𝑖)−</a:t>
              </a:r>
              <a:r>
                <a:rPr kumimoji="1"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 )</a:t>
              </a:r>
              <a:r>
                <a:rPr kumimoji="1" lang="ja-JP" sz="1800" i="0">
                  <a:latin typeface="Cambria Math" panose="02040503050406030204" pitchFamily="18" charset="0"/>
                </a:rPr>
                <a:t>　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1,𝑖+1)=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1,𝑖)−</a:t>
              </a:r>
              <a:r>
                <a:rPr kumimoji="1"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 )</a:t>
              </a:r>
              <a:r>
                <a:rPr kumimoji="1" lang="en-US" sz="1800" dirty="0"/>
                <a:t> </a:t>
              </a:r>
              <a:endParaRPr lang="ja-JP" sz="1800" dirty="0"/>
            </a:p>
          </dgm:t>
        </dgm:pt>
      </mc:Fallback>
    </mc:AlternateContent>
    <dgm:pt modelId="{BC80D1F8-5377-4D29-959E-0AF3092C72E7}" type="parTrans" cxnId="{D3D64F7C-CCBF-48B6-AA77-C1AD12D59C59}">
      <dgm:prSet/>
      <dgm:spPr/>
      <dgm:t>
        <a:bodyPr/>
        <a:lstStyle/>
        <a:p>
          <a:endParaRPr kumimoji="1" lang="ja-JP" altLang="en-US" sz="1800"/>
        </a:p>
      </dgm:t>
    </dgm:pt>
    <dgm:pt modelId="{91C3CEBD-B521-4BCD-9F60-FA64EC8DC814}" type="sibTrans" cxnId="{D3D64F7C-CCBF-48B6-AA77-C1AD12D59C59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C11D3F51-B888-4071-948B-CB24B67B2744}">
          <dgm:prSet custT="1"/>
          <dgm:spPr/>
          <dgm:t>
            <a:bodyPr/>
            <a:lstStyle/>
            <a:p>
              <a:endParaRPr kumimoji="1" lang="en-US" altLang="ja-JP" sz="1400" i="1" dirty="0">
                <a:latin typeface="Cambria Math" panose="02040503050406030204" pitchFamily="18" charset="0"/>
                <a:ea typeface="メイリオ" panose="020B0604030504040204" pitchFamily="50" charset="-128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0,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f>
                      <m:f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𝑚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,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 0 ?</m:t>
                    </m:r>
                  </m:oMath>
                </m:oMathPara>
              </a14:m>
              <a:endParaRPr lang="ja-JP" sz="1400" dirty="0"/>
            </a:p>
          </dgm:t>
        </dgm:pt>
      </mc:Choice>
      <mc:Fallback xmlns="">
        <dgm:pt modelId="{C11D3F51-B888-4071-948B-CB24B67B2744}">
          <dgm:prSet custT="1"/>
          <dgm:spPr/>
          <dgm:t>
            <a:bodyPr/>
            <a:lstStyle/>
            <a:p>
              <a:endParaRPr kumimoji="1" lang="en-US" altLang="ja-JP" sz="1400" i="1" dirty="0">
                <a:latin typeface="Cambria Math" panose="02040503050406030204" pitchFamily="18" charset="0"/>
                <a:ea typeface="メイリオ" panose="020B0604030504040204" pitchFamily="50" charset="-128"/>
              </a:endParaRPr>
            </a:p>
            <a:p>
              <a:pPr/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𝐽/(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𝑤_(0,𝑖) ),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𝐽/(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𝑤_(𝑚,𝑖) )= 0 ?</a:t>
              </a:r>
              <a:endParaRPr lang="ja-JP" sz="1400" dirty="0"/>
            </a:p>
          </dgm:t>
        </dgm:pt>
      </mc:Fallback>
    </mc:AlternateContent>
    <dgm:pt modelId="{63B43D07-8934-44B0-9495-CE206210668A}" type="par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E9B0018E-AC0A-4DB7-9A8C-2015B141FD51}" type="sib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A0287934-95C1-43E0-A52C-79546C1A9B20}" type="pres">
      <dgm:prSet presAssocID="{A05B8A47-12A8-4F5E-AA5E-4FE770B0A622}" presName="linearFlow" presStyleCnt="0">
        <dgm:presLayoutVars>
          <dgm:resizeHandles val="exact"/>
        </dgm:presLayoutVars>
      </dgm:prSet>
      <dgm:spPr/>
    </dgm:pt>
    <dgm:pt modelId="{23E33003-C4F7-4EE7-A2D5-E0C87000E776}" type="pres">
      <dgm:prSet presAssocID="{75A7B15A-401A-4711-998F-9F047283323F}" presName="node" presStyleLbl="node1" presStyleIdx="0" presStyleCnt="5" custScaleX="138977">
        <dgm:presLayoutVars>
          <dgm:bulletEnabled val="1"/>
        </dgm:presLayoutVars>
      </dgm:prSet>
      <dgm:spPr/>
    </dgm:pt>
    <dgm:pt modelId="{C097EF4F-FAC5-4AED-AA10-F0820FD40B4E}" type="pres">
      <dgm:prSet presAssocID="{A712D43C-31D3-461D-882C-1BDF9C3E8C9E}" presName="sibTrans" presStyleLbl="sibTrans2D1" presStyleIdx="0" presStyleCnt="4"/>
      <dgm:spPr/>
    </dgm:pt>
    <dgm:pt modelId="{1067FB2F-4F7B-483B-91FD-932AAD070068}" type="pres">
      <dgm:prSet presAssocID="{A712D43C-31D3-461D-882C-1BDF9C3E8C9E}" presName="connectorText" presStyleLbl="sibTrans2D1" presStyleIdx="0" presStyleCnt="4"/>
      <dgm:spPr/>
    </dgm:pt>
    <dgm:pt modelId="{3A46CF0E-8DF8-4F7E-8CB5-276F9AE077DC}" type="pres">
      <dgm:prSet presAssocID="{8F43D2D5-F4C9-47B4-8905-EA06C73C99F7}" presName="node" presStyleLbl="node1" presStyleIdx="1" presStyleCnt="5" custScaleX="138977">
        <dgm:presLayoutVars>
          <dgm:bulletEnabled val="1"/>
        </dgm:presLayoutVars>
      </dgm:prSet>
      <dgm:spPr/>
    </dgm:pt>
    <dgm:pt modelId="{6FA148D4-29AB-494E-9898-54B7CC584C95}" type="pres">
      <dgm:prSet presAssocID="{C201213D-9856-4D1A-B698-308157B2A804}" presName="sibTrans" presStyleLbl="sibTrans2D1" presStyleIdx="1" presStyleCnt="4"/>
      <dgm:spPr/>
    </dgm:pt>
    <dgm:pt modelId="{75A23698-6768-494E-ABB5-1895147B1C70}" type="pres">
      <dgm:prSet presAssocID="{C201213D-9856-4D1A-B698-308157B2A804}" presName="connectorText" presStyleLbl="sibTrans2D1" presStyleIdx="1" presStyleCnt="4"/>
      <dgm:spPr/>
    </dgm:pt>
    <dgm:pt modelId="{49CD0A3E-D8DB-4318-A07B-139CC5406B7E}" type="pres">
      <dgm:prSet presAssocID="{54E4E23A-9C4A-46D3-AE48-03F1EEE18B99}" presName="node" presStyleLbl="node1" presStyleIdx="2" presStyleCnt="5" custScaleX="150507">
        <dgm:presLayoutVars>
          <dgm:bulletEnabled val="1"/>
        </dgm:presLayoutVars>
      </dgm:prSet>
      <dgm:spPr/>
    </dgm:pt>
    <dgm:pt modelId="{173E854A-DA5A-4996-9A06-029C88829EE1}" type="pres">
      <dgm:prSet presAssocID="{15A57F3F-49CE-4A67-A9F6-EBDFD5F70DDD}" presName="sibTrans" presStyleLbl="sibTrans2D1" presStyleIdx="2" presStyleCnt="4"/>
      <dgm:spPr/>
    </dgm:pt>
    <dgm:pt modelId="{14929F15-FF50-423C-96C5-63E2A38A90C5}" type="pres">
      <dgm:prSet presAssocID="{15A57F3F-49CE-4A67-A9F6-EBDFD5F70DDD}" presName="connectorText" presStyleLbl="sibTrans2D1" presStyleIdx="2" presStyleCnt="4"/>
      <dgm:spPr/>
    </dgm:pt>
    <dgm:pt modelId="{8D10FD48-22CE-4206-ABDE-0CC7B7CCC78D}" type="pres">
      <dgm:prSet presAssocID="{E1A12FC4-4C5C-4889-90F6-8CE81AE9A0DC}" presName="node" presStyleLbl="node1" presStyleIdx="3" presStyleCnt="5" custScaleX="150507" custScaleY="126356">
        <dgm:presLayoutVars>
          <dgm:bulletEnabled val="1"/>
        </dgm:presLayoutVars>
      </dgm:prSet>
      <dgm:spPr/>
    </dgm:pt>
    <dgm:pt modelId="{039CC7D3-76C8-43A9-96F2-A143880C6E0C}" type="pres">
      <dgm:prSet presAssocID="{91C3CEBD-B521-4BCD-9F60-FA64EC8DC814}" presName="sibTrans" presStyleLbl="sibTrans2D1" presStyleIdx="3" presStyleCnt="4"/>
      <dgm:spPr/>
    </dgm:pt>
    <dgm:pt modelId="{2BDE649E-9BB8-4AE4-B6C8-CEAAADFEEE90}" type="pres">
      <dgm:prSet presAssocID="{91C3CEBD-B521-4BCD-9F60-FA64EC8DC814}" presName="connectorText" presStyleLbl="sibTrans2D1" presStyleIdx="3" presStyleCnt="4"/>
      <dgm:spPr/>
    </dgm:pt>
    <dgm:pt modelId="{26CF995A-0B7E-4595-9288-E52D78CE87E1}" type="pres">
      <dgm:prSet presAssocID="{C11D3F51-B888-4071-948B-CB24B67B2744}" presName="node" presStyleLbl="node1" presStyleIdx="4" presStyleCnt="5" custScaleX="156511" custScaleY="101028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7E83D10C-103E-47F5-813B-C836F4A6FBE3}" type="presOf" srcId="{C201213D-9856-4D1A-B698-308157B2A804}" destId="{75A23698-6768-494E-ABB5-1895147B1C70}" srcOrd="1" destOrd="0" presId="urn:microsoft.com/office/officeart/2005/8/layout/process2"/>
    <dgm:cxn modelId="{94F9D612-C6EB-41EE-91BF-1D8DB49867FB}" type="presOf" srcId="{A712D43C-31D3-461D-882C-1BDF9C3E8C9E}" destId="{C097EF4F-FAC5-4AED-AA10-F0820FD40B4E}" srcOrd="0" destOrd="0" presId="urn:microsoft.com/office/officeart/2005/8/layout/process2"/>
    <dgm:cxn modelId="{93896616-0A02-4662-8EC6-A21A2A471C69}" srcId="{A05B8A47-12A8-4F5E-AA5E-4FE770B0A622}" destId="{C11D3F51-B888-4071-948B-CB24B67B2744}" srcOrd="4" destOrd="0" parTransId="{63B43D07-8934-44B0-9495-CE206210668A}" sibTransId="{E9B0018E-AC0A-4DB7-9A8C-2015B141FD51}"/>
    <dgm:cxn modelId="{C208D520-3FE7-43F3-A03B-E6CAE7DAC360}" type="presOf" srcId="{15A57F3F-49CE-4A67-A9F6-EBDFD5F70DDD}" destId="{14929F15-FF50-423C-96C5-63E2A38A90C5}" srcOrd="1" destOrd="0" presId="urn:microsoft.com/office/officeart/2005/8/layout/process2"/>
    <dgm:cxn modelId="{C651F63B-461E-4A92-83C5-F48F6F357C45}" type="presOf" srcId="{8F43D2D5-F4C9-47B4-8905-EA06C73C99F7}" destId="{3A46CF0E-8DF8-4F7E-8CB5-276F9AE077DC}" srcOrd="0" destOrd="0" presId="urn:microsoft.com/office/officeart/2005/8/layout/process2"/>
    <dgm:cxn modelId="{5D6EC05F-3A05-4944-B54A-112E8162C678}" type="presOf" srcId="{91C3CEBD-B521-4BCD-9F60-FA64EC8DC814}" destId="{039CC7D3-76C8-43A9-96F2-A143880C6E0C}" srcOrd="0" destOrd="0" presId="urn:microsoft.com/office/officeart/2005/8/layout/process2"/>
    <dgm:cxn modelId="{CF1B0564-2FF5-4A5B-9FB7-090D727D5358}" type="presOf" srcId="{54E4E23A-9C4A-46D3-AE48-03F1EEE18B99}" destId="{49CD0A3E-D8DB-4318-A07B-139CC5406B7E}" srcOrd="0" destOrd="0" presId="urn:microsoft.com/office/officeart/2005/8/layout/process2"/>
    <dgm:cxn modelId="{3BFE2975-5BB2-4657-BA4F-3DD4694CDE02}" type="presOf" srcId="{C11D3F51-B888-4071-948B-CB24B67B2744}" destId="{26CF995A-0B7E-4595-9288-E52D78CE87E1}" srcOrd="0" destOrd="0" presId="urn:microsoft.com/office/officeart/2005/8/layout/process2"/>
    <dgm:cxn modelId="{D3D64F7C-CCBF-48B6-AA77-C1AD12D59C59}" srcId="{A05B8A47-12A8-4F5E-AA5E-4FE770B0A622}" destId="{E1A12FC4-4C5C-4889-90F6-8CE81AE9A0DC}" srcOrd="3" destOrd="0" parTransId="{BC80D1F8-5377-4D29-959E-0AF3092C72E7}" sibTransId="{91C3CEBD-B521-4BCD-9F60-FA64EC8DC814}"/>
    <dgm:cxn modelId="{86837990-6733-4BB3-A136-A294BCF17A85}" type="presOf" srcId="{91C3CEBD-B521-4BCD-9F60-FA64EC8DC814}" destId="{2BDE649E-9BB8-4AE4-B6C8-CEAAADFEEE90}" srcOrd="1" destOrd="0" presId="urn:microsoft.com/office/officeart/2005/8/layout/process2"/>
    <dgm:cxn modelId="{AC5E8998-6538-4C10-9CD2-DD7E35B7EB87}" type="presOf" srcId="{A712D43C-31D3-461D-882C-1BDF9C3E8C9E}" destId="{1067FB2F-4F7B-483B-91FD-932AAD070068}" srcOrd="1" destOrd="0" presId="urn:microsoft.com/office/officeart/2005/8/layout/process2"/>
    <dgm:cxn modelId="{CE5C2A99-73A2-4019-A855-CF2D85E28771}" type="presOf" srcId="{A05B8A47-12A8-4F5E-AA5E-4FE770B0A622}" destId="{A0287934-95C1-43E0-A52C-79546C1A9B20}" srcOrd="0" destOrd="0" presId="urn:microsoft.com/office/officeart/2005/8/layout/process2"/>
    <dgm:cxn modelId="{9001149C-2E72-4E78-ACE1-8857EF30F6D3}" type="presOf" srcId="{15A57F3F-49CE-4A67-A9F6-EBDFD5F70DDD}" destId="{173E854A-DA5A-4996-9A06-029C88829EE1}" srcOrd="0" destOrd="0" presId="urn:microsoft.com/office/officeart/2005/8/layout/process2"/>
    <dgm:cxn modelId="{69A7D59F-C2EF-403C-8F72-3124312B6341}" type="presOf" srcId="{E1A12FC4-4C5C-4889-90F6-8CE81AE9A0DC}" destId="{8D10FD48-22CE-4206-ABDE-0CC7B7CCC78D}" srcOrd="0" destOrd="0" presId="urn:microsoft.com/office/officeart/2005/8/layout/process2"/>
    <dgm:cxn modelId="{A33DDEB0-6FA9-4347-9F4F-16C674979AB1}" srcId="{A05B8A47-12A8-4F5E-AA5E-4FE770B0A622}" destId="{54E4E23A-9C4A-46D3-AE48-03F1EEE18B99}" srcOrd="2" destOrd="0" parTransId="{4B66DBC2-4F57-4B8C-B741-993E5A712CEB}" sibTransId="{15A57F3F-49CE-4A67-A9F6-EBDFD5F70DDD}"/>
    <dgm:cxn modelId="{F7E6A9D0-01BE-4766-A4E5-BE5A7D5A3D87}" type="presOf" srcId="{C201213D-9856-4D1A-B698-308157B2A804}" destId="{6FA148D4-29AB-494E-9898-54B7CC584C95}" srcOrd="0" destOrd="0" presId="urn:microsoft.com/office/officeart/2005/8/layout/process2"/>
    <dgm:cxn modelId="{441B37DC-5654-442F-BC44-1AF20A3F7D0B}" srcId="{A05B8A47-12A8-4F5E-AA5E-4FE770B0A622}" destId="{75A7B15A-401A-4711-998F-9F047283323F}" srcOrd="0" destOrd="0" parTransId="{C8E82A52-9AA4-41C5-9871-0F42868651FA}" sibTransId="{A712D43C-31D3-461D-882C-1BDF9C3E8C9E}"/>
    <dgm:cxn modelId="{69F615EC-94F7-4D3B-8209-B9651C9868C7}" srcId="{A05B8A47-12A8-4F5E-AA5E-4FE770B0A622}" destId="{8F43D2D5-F4C9-47B4-8905-EA06C73C99F7}" srcOrd="1" destOrd="0" parTransId="{D2E30076-BF20-47B9-AB80-F2FE64E7F56F}" sibTransId="{C201213D-9856-4D1A-B698-308157B2A804}"/>
    <dgm:cxn modelId="{13ECC5EF-141E-412D-B117-85A11C4EBED0}" type="presOf" srcId="{75A7B15A-401A-4711-998F-9F047283323F}" destId="{23E33003-C4F7-4EE7-A2D5-E0C87000E776}" srcOrd="0" destOrd="0" presId="urn:microsoft.com/office/officeart/2005/8/layout/process2"/>
    <dgm:cxn modelId="{C6F754B8-1EA8-4A18-9EC2-1AD84669990E}" type="presParOf" srcId="{A0287934-95C1-43E0-A52C-79546C1A9B20}" destId="{23E33003-C4F7-4EE7-A2D5-E0C87000E776}" srcOrd="0" destOrd="0" presId="urn:microsoft.com/office/officeart/2005/8/layout/process2"/>
    <dgm:cxn modelId="{3376D14F-17D1-4C21-95CE-1008D856F4B6}" type="presParOf" srcId="{A0287934-95C1-43E0-A52C-79546C1A9B20}" destId="{C097EF4F-FAC5-4AED-AA10-F0820FD40B4E}" srcOrd="1" destOrd="0" presId="urn:microsoft.com/office/officeart/2005/8/layout/process2"/>
    <dgm:cxn modelId="{2D282E65-F014-4EF6-A382-C47798C51E22}" type="presParOf" srcId="{C097EF4F-FAC5-4AED-AA10-F0820FD40B4E}" destId="{1067FB2F-4F7B-483B-91FD-932AAD070068}" srcOrd="0" destOrd="0" presId="urn:microsoft.com/office/officeart/2005/8/layout/process2"/>
    <dgm:cxn modelId="{0385ECD8-B30A-4870-B5D4-BF5F4AADFB12}" type="presParOf" srcId="{A0287934-95C1-43E0-A52C-79546C1A9B20}" destId="{3A46CF0E-8DF8-4F7E-8CB5-276F9AE077DC}" srcOrd="2" destOrd="0" presId="urn:microsoft.com/office/officeart/2005/8/layout/process2"/>
    <dgm:cxn modelId="{A2132336-2836-499E-94E4-ECE8DA303EF0}" type="presParOf" srcId="{A0287934-95C1-43E0-A52C-79546C1A9B20}" destId="{6FA148D4-29AB-494E-9898-54B7CC584C95}" srcOrd="3" destOrd="0" presId="urn:microsoft.com/office/officeart/2005/8/layout/process2"/>
    <dgm:cxn modelId="{CE87A586-A2A8-4C90-8C76-5AFF894CD15C}" type="presParOf" srcId="{6FA148D4-29AB-494E-9898-54B7CC584C95}" destId="{75A23698-6768-494E-ABB5-1895147B1C70}" srcOrd="0" destOrd="0" presId="urn:microsoft.com/office/officeart/2005/8/layout/process2"/>
    <dgm:cxn modelId="{3C950EDC-6442-4A5D-93DE-8DCA81F1C248}" type="presParOf" srcId="{A0287934-95C1-43E0-A52C-79546C1A9B20}" destId="{49CD0A3E-D8DB-4318-A07B-139CC5406B7E}" srcOrd="4" destOrd="0" presId="urn:microsoft.com/office/officeart/2005/8/layout/process2"/>
    <dgm:cxn modelId="{F922A97E-7132-48E9-BACA-90EE58F9AF4C}" type="presParOf" srcId="{A0287934-95C1-43E0-A52C-79546C1A9B20}" destId="{173E854A-DA5A-4996-9A06-029C88829EE1}" srcOrd="5" destOrd="0" presId="urn:microsoft.com/office/officeart/2005/8/layout/process2"/>
    <dgm:cxn modelId="{53A248C5-6176-44AF-97CF-966C142094E3}" type="presParOf" srcId="{173E854A-DA5A-4996-9A06-029C88829EE1}" destId="{14929F15-FF50-423C-96C5-63E2A38A90C5}" srcOrd="0" destOrd="0" presId="urn:microsoft.com/office/officeart/2005/8/layout/process2"/>
    <dgm:cxn modelId="{2FF93DCE-8BEB-4D59-8B67-96920013D569}" type="presParOf" srcId="{A0287934-95C1-43E0-A52C-79546C1A9B20}" destId="{8D10FD48-22CE-4206-ABDE-0CC7B7CCC78D}" srcOrd="6" destOrd="0" presId="urn:microsoft.com/office/officeart/2005/8/layout/process2"/>
    <dgm:cxn modelId="{4F7A2690-FEAB-40B1-9905-0797A3BC7FC8}" type="presParOf" srcId="{A0287934-95C1-43E0-A52C-79546C1A9B20}" destId="{039CC7D3-76C8-43A9-96F2-A143880C6E0C}" srcOrd="7" destOrd="0" presId="urn:microsoft.com/office/officeart/2005/8/layout/process2"/>
    <dgm:cxn modelId="{FD025AFB-694E-4E67-A0D7-B44DB2AE4B28}" type="presParOf" srcId="{039CC7D3-76C8-43A9-96F2-A143880C6E0C}" destId="{2BDE649E-9BB8-4AE4-B6C8-CEAAADFEEE90}" srcOrd="0" destOrd="0" presId="urn:microsoft.com/office/officeart/2005/8/layout/process2"/>
    <dgm:cxn modelId="{FB4869E4-6612-4AEA-AAE9-42EF919170BA}" type="presParOf" srcId="{A0287934-95C1-43E0-A52C-79546C1A9B20}" destId="{26CF995A-0B7E-4595-9288-E52D78CE87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5B8A47-12A8-4F5E-AA5E-4FE770B0A6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5A7B15A-401A-4711-998F-9F047283323F}">
      <dgm:prSet custT="1"/>
      <dgm:spPr>
        <a:blipFill>
          <a:blip xmlns:r="http://schemas.openxmlformats.org/officeDocument/2006/relationships" r:embed="rId1"/>
          <a:stretch>
            <a:fillRect t="-16102" r="-1711" b="-24576"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C8E82A52-9AA4-41C5-9871-0F42868651FA}" type="parTrans" cxnId="{441B37DC-5654-442F-BC44-1AF20A3F7D0B}">
      <dgm:prSet/>
      <dgm:spPr/>
      <dgm:t>
        <a:bodyPr/>
        <a:lstStyle/>
        <a:p>
          <a:endParaRPr kumimoji="1" lang="ja-JP" altLang="en-US" sz="1800"/>
        </a:p>
      </dgm:t>
    </dgm:pt>
    <dgm:pt modelId="{A712D43C-31D3-461D-882C-1BDF9C3E8C9E}" type="sibTrans" cxnId="{441B37DC-5654-442F-BC44-1AF20A3F7D0B}">
      <dgm:prSet custT="1"/>
      <dgm:spPr/>
      <dgm:t>
        <a:bodyPr/>
        <a:lstStyle/>
        <a:p>
          <a:endParaRPr kumimoji="1" lang="ja-JP" altLang="en-US" sz="1800"/>
        </a:p>
      </dgm:t>
    </dgm:pt>
    <dgm:pt modelId="{8F43D2D5-F4C9-47B4-8905-EA06C73C99F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2E30076-BF20-47B9-AB80-F2FE64E7F56F}" type="parTrans" cxnId="{69F615EC-94F7-4D3B-8209-B9651C9868C7}">
      <dgm:prSet/>
      <dgm:spPr/>
      <dgm:t>
        <a:bodyPr/>
        <a:lstStyle/>
        <a:p>
          <a:endParaRPr kumimoji="1" lang="ja-JP" altLang="en-US" sz="1800"/>
        </a:p>
      </dgm:t>
    </dgm:pt>
    <dgm:pt modelId="{C201213D-9856-4D1A-B698-308157B2A804}" type="sibTrans" cxnId="{69F615EC-94F7-4D3B-8209-B9651C9868C7}">
      <dgm:prSet custT="1"/>
      <dgm:spPr/>
      <dgm:t>
        <a:bodyPr/>
        <a:lstStyle/>
        <a:p>
          <a:endParaRPr kumimoji="1" lang="ja-JP" altLang="en-US" sz="1800"/>
        </a:p>
      </dgm:t>
    </dgm:pt>
    <dgm:pt modelId="{54E4E23A-9C4A-46D3-AE48-03F1EEE18B99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B66DBC2-4F57-4B8C-B741-993E5A712CEB}" type="parTrans" cxnId="{A33DDEB0-6FA9-4347-9F4F-16C674979AB1}">
      <dgm:prSet/>
      <dgm:spPr/>
      <dgm:t>
        <a:bodyPr/>
        <a:lstStyle/>
        <a:p>
          <a:endParaRPr kumimoji="1" lang="ja-JP" altLang="en-US" sz="1800"/>
        </a:p>
      </dgm:t>
    </dgm:pt>
    <dgm:pt modelId="{15A57F3F-49CE-4A67-A9F6-EBDFD5F70DDD}" type="sibTrans" cxnId="{A33DDEB0-6FA9-4347-9F4F-16C674979AB1}">
      <dgm:prSet custT="1"/>
      <dgm:spPr/>
      <dgm:t>
        <a:bodyPr/>
        <a:lstStyle/>
        <a:p>
          <a:endParaRPr kumimoji="1" lang="ja-JP" altLang="en-US" sz="1800"/>
        </a:p>
      </dgm:t>
    </dgm:pt>
    <dgm:pt modelId="{E1A12FC4-4C5C-4889-90F6-8CE81AE9A0DC}">
      <dgm:prSet custT="1"/>
      <dgm:spPr>
        <a:blipFill>
          <a:blip xmlns:r="http://schemas.openxmlformats.org/officeDocument/2006/relationships" r:embed="rId4"/>
          <a:stretch>
            <a:fillRect t="-8163" b="-1361"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BC80D1F8-5377-4D29-959E-0AF3092C72E7}" type="parTrans" cxnId="{D3D64F7C-CCBF-48B6-AA77-C1AD12D59C59}">
      <dgm:prSet/>
      <dgm:spPr/>
      <dgm:t>
        <a:bodyPr/>
        <a:lstStyle/>
        <a:p>
          <a:endParaRPr kumimoji="1" lang="ja-JP" altLang="en-US" sz="1800"/>
        </a:p>
      </dgm:t>
    </dgm:pt>
    <dgm:pt modelId="{91C3CEBD-B521-4BCD-9F60-FA64EC8DC814}" type="sibTrans" cxnId="{D3D64F7C-CCBF-48B6-AA77-C1AD12D59C59}">
      <dgm:prSet custT="1"/>
      <dgm:spPr/>
      <dgm:t>
        <a:bodyPr/>
        <a:lstStyle/>
        <a:p>
          <a:endParaRPr kumimoji="1" lang="ja-JP" altLang="en-US" sz="1800"/>
        </a:p>
      </dgm:t>
    </dgm:pt>
    <dgm:pt modelId="{C11D3F51-B888-4071-948B-CB24B67B2744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63B43D07-8934-44B0-9495-CE206210668A}" type="par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E9B0018E-AC0A-4DB7-9A8C-2015B141FD51}" type="sib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A0287934-95C1-43E0-A52C-79546C1A9B20}" type="pres">
      <dgm:prSet presAssocID="{A05B8A47-12A8-4F5E-AA5E-4FE770B0A622}" presName="linearFlow" presStyleCnt="0">
        <dgm:presLayoutVars>
          <dgm:resizeHandles val="exact"/>
        </dgm:presLayoutVars>
      </dgm:prSet>
      <dgm:spPr/>
    </dgm:pt>
    <dgm:pt modelId="{23E33003-C4F7-4EE7-A2D5-E0C87000E776}" type="pres">
      <dgm:prSet presAssocID="{75A7B15A-401A-4711-998F-9F047283323F}" presName="node" presStyleLbl="node1" presStyleIdx="0" presStyleCnt="5" custScaleX="138977">
        <dgm:presLayoutVars>
          <dgm:bulletEnabled val="1"/>
        </dgm:presLayoutVars>
      </dgm:prSet>
      <dgm:spPr/>
    </dgm:pt>
    <dgm:pt modelId="{C097EF4F-FAC5-4AED-AA10-F0820FD40B4E}" type="pres">
      <dgm:prSet presAssocID="{A712D43C-31D3-461D-882C-1BDF9C3E8C9E}" presName="sibTrans" presStyleLbl="sibTrans2D1" presStyleIdx="0" presStyleCnt="4"/>
      <dgm:spPr/>
    </dgm:pt>
    <dgm:pt modelId="{1067FB2F-4F7B-483B-91FD-932AAD070068}" type="pres">
      <dgm:prSet presAssocID="{A712D43C-31D3-461D-882C-1BDF9C3E8C9E}" presName="connectorText" presStyleLbl="sibTrans2D1" presStyleIdx="0" presStyleCnt="4"/>
      <dgm:spPr/>
    </dgm:pt>
    <dgm:pt modelId="{3A46CF0E-8DF8-4F7E-8CB5-276F9AE077DC}" type="pres">
      <dgm:prSet presAssocID="{8F43D2D5-F4C9-47B4-8905-EA06C73C99F7}" presName="node" presStyleLbl="node1" presStyleIdx="1" presStyleCnt="5" custScaleX="138977">
        <dgm:presLayoutVars>
          <dgm:bulletEnabled val="1"/>
        </dgm:presLayoutVars>
      </dgm:prSet>
      <dgm:spPr/>
    </dgm:pt>
    <dgm:pt modelId="{6FA148D4-29AB-494E-9898-54B7CC584C95}" type="pres">
      <dgm:prSet presAssocID="{C201213D-9856-4D1A-B698-308157B2A804}" presName="sibTrans" presStyleLbl="sibTrans2D1" presStyleIdx="1" presStyleCnt="4"/>
      <dgm:spPr/>
    </dgm:pt>
    <dgm:pt modelId="{75A23698-6768-494E-ABB5-1895147B1C70}" type="pres">
      <dgm:prSet presAssocID="{C201213D-9856-4D1A-B698-308157B2A804}" presName="connectorText" presStyleLbl="sibTrans2D1" presStyleIdx="1" presStyleCnt="4"/>
      <dgm:spPr/>
    </dgm:pt>
    <dgm:pt modelId="{49CD0A3E-D8DB-4318-A07B-139CC5406B7E}" type="pres">
      <dgm:prSet presAssocID="{54E4E23A-9C4A-46D3-AE48-03F1EEE18B99}" presName="node" presStyleLbl="node1" presStyleIdx="2" presStyleCnt="5" custScaleX="150507">
        <dgm:presLayoutVars>
          <dgm:bulletEnabled val="1"/>
        </dgm:presLayoutVars>
      </dgm:prSet>
      <dgm:spPr/>
    </dgm:pt>
    <dgm:pt modelId="{173E854A-DA5A-4996-9A06-029C88829EE1}" type="pres">
      <dgm:prSet presAssocID="{15A57F3F-49CE-4A67-A9F6-EBDFD5F70DDD}" presName="sibTrans" presStyleLbl="sibTrans2D1" presStyleIdx="2" presStyleCnt="4"/>
      <dgm:spPr/>
    </dgm:pt>
    <dgm:pt modelId="{14929F15-FF50-423C-96C5-63E2A38A90C5}" type="pres">
      <dgm:prSet presAssocID="{15A57F3F-49CE-4A67-A9F6-EBDFD5F70DDD}" presName="connectorText" presStyleLbl="sibTrans2D1" presStyleIdx="2" presStyleCnt="4"/>
      <dgm:spPr/>
    </dgm:pt>
    <dgm:pt modelId="{8D10FD48-22CE-4206-ABDE-0CC7B7CCC78D}" type="pres">
      <dgm:prSet presAssocID="{E1A12FC4-4C5C-4889-90F6-8CE81AE9A0DC}" presName="node" presStyleLbl="node1" presStyleIdx="3" presStyleCnt="5" custScaleX="150507" custScaleY="126356">
        <dgm:presLayoutVars>
          <dgm:bulletEnabled val="1"/>
        </dgm:presLayoutVars>
      </dgm:prSet>
      <dgm:spPr/>
    </dgm:pt>
    <dgm:pt modelId="{039CC7D3-76C8-43A9-96F2-A143880C6E0C}" type="pres">
      <dgm:prSet presAssocID="{91C3CEBD-B521-4BCD-9F60-FA64EC8DC814}" presName="sibTrans" presStyleLbl="sibTrans2D1" presStyleIdx="3" presStyleCnt="4"/>
      <dgm:spPr/>
    </dgm:pt>
    <dgm:pt modelId="{2BDE649E-9BB8-4AE4-B6C8-CEAAADFEEE90}" type="pres">
      <dgm:prSet presAssocID="{91C3CEBD-B521-4BCD-9F60-FA64EC8DC814}" presName="connectorText" presStyleLbl="sibTrans2D1" presStyleIdx="3" presStyleCnt="4"/>
      <dgm:spPr/>
    </dgm:pt>
    <dgm:pt modelId="{26CF995A-0B7E-4595-9288-E52D78CE87E1}" type="pres">
      <dgm:prSet presAssocID="{C11D3F51-B888-4071-948B-CB24B67B2744}" presName="node" presStyleLbl="node1" presStyleIdx="4" presStyleCnt="5" custScaleX="156511" custScaleY="101028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7E83D10C-103E-47F5-813B-C836F4A6FBE3}" type="presOf" srcId="{C201213D-9856-4D1A-B698-308157B2A804}" destId="{75A23698-6768-494E-ABB5-1895147B1C70}" srcOrd="1" destOrd="0" presId="urn:microsoft.com/office/officeart/2005/8/layout/process2"/>
    <dgm:cxn modelId="{94F9D612-C6EB-41EE-91BF-1D8DB49867FB}" type="presOf" srcId="{A712D43C-31D3-461D-882C-1BDF9C3E8C9E}" destId="{C097EF4F-FAC5-4AED-AA10-F0820FD40B4E}" srcOrd="0" destOrd="0" presId="urn:microsoft.com/office/officeart/2005/8/layout/process2"/>
    <dgm:cxn modelId="{93896616-0A02-4662-8EC6-A21A2A471C69}" srcId="{A05B8A47-12A8-4F5E-AA5E-4FE770B0A622}" destId="{C11D3F51-B888-4071-948B-CB24B67B2744}" srcOrd="4" destOrd="0" parTransId="{63B43D07-8934-44B0-9495-CE206210668A}" sibTransId="{E9B0018E-AC0A-4DB7-9A8C-2015B141FD51}"/>
    <dgm:cxn modelId="{C208D520-3FE7-43F3-A03B-E6CAE7DAC360}" type="presOf" srcId="{15A57F3F-49CE-4A67-A9F6-EBDFD5F70DDD}" destId="{14929F15-FF50-423C-96C5-63E2A38A90C5}" srcOrd="1" destOrd="0" presId="urn:microsoft.com/office/officeart/2005/8/layout/process2"/>
    <dgm:cxn modelId="{C651F63B-461E-4A92-83C5-F48F6F357C45}" type="presOf" srcId="{8F43D2D5-F4C9-47B4-8905-EA06C73C99F7}" destId="{3A46CF0E-8DF8-4F7E-8CB5-276F9AE077DC}" srcOrd="0" destOrd="0" presId="urn:microsoft.com/office/officeart/2005/8/layout/process2"/>
    <dgm:cxn modelId="{5D6EC05F-3A05-4944-B54A-112E8162C678}" type="presOf" srcId="{91C3CEBD-B521-4BCD-9F60-FA64EC8DC814}" destId="{039CC7D3-76C8-43A9-96F2-A143880C6E0C}" srcOrd="0" destOrd="0" presId="urn:microsoft.com/office/officeart/2005/8/layout/process2"/>
    <dgm:cxn modelId="{CF1B0564-2FF5-4A5B-9FB7-090D727D5358}" type="presOf" srcId="{54E4E23A-9C4A-46D3-AE48-03F1EEE18B99}" destId="{49CD0A3E-D8DB-4318-A07B-139CC5406B7E}" srcOrd="0" destOrd="0" presId="urn:microsoft.com/office/officeart/2005/8/layout/process2"/>
    <dgm:cxn modelId="{3BFE2975-5BB2-4657-BA4F-3DD4694CDE02}" type="presOf" srcId="{C11D3F51-B888-4071-948B-CB24B67B2744}" destId="{26CF995A-0B7E-4595-9288-E52D78CE87E1}" srcOrd="0" destOrd="0" presId="urn:microsoft.com/office/officeart/2005/8/layout/process2"/>
    <dgm:cxn modelId="{D3D64F7C-CCBF-48B6-AA77-C1AD12D59C59}" srcId="{A05B8A47-12A8-4F5E-AA5E-4FE770B0A622}" destId="{E1A12FC4-4C5C-4889-90F6-8CE81AE9A0DC}" srcOrd="3" destOrd="0" parTransId="{BC80D1F8-5377-4D29-959E-0AF3092C72E7}" sibTransId="{91C3CEBD-B521-4BCD-9F60-FA64EC8DC814}"/>
    <dgm:cxn modelId="{86837990-6733-4BB3-A136-A294BCF17A85}" type="presOf" srcId="{91C3CEBD-B521-4BCD-9F60-FA64EC8DC814}" destId="{2BDE649E-9BB8-4AE4-B6C8-CEAAADFEEE90}" srcOrd="1" destOrd="0" presId="urn:microsoft.com/office/officeart/2005/8/layout/process2"/>
    <dgm:cxn modelId="{AC5E8998-6538-4C10-9CD2-DD7E35B7EB87}" type="presOf" srcId="{A712D43C-31D3-461D-882C-1BDF9C3E8C9E}" destId="{1067FB2F-4F7B-483B-91FD-932AAD070068}" srcOrd="1" destOrd="0" presId="urn:microsoft.com/office/officeart/2005/8/layout/process2"/>
    <dgm:cxn modelId="{CE5C2A99-73A2-4019-A855-CF2D85E28771}" type="presOf" srcId="{A05B8A47-12A8-4F5E-AA5E-4FE770B0A622}" destId="{A0287934-95C1-43E0-A52C-79546C1A9B20}" srcOrd="0" destOrd="0" presId="urn:microsoft.com/office/officeart/2005/8/layout/process2"/>
    <dgm:cxn modelId="{9001149C-2E72-4E78-ACE1-8857EF30F6D3}" type="presOf" srcId="{15A57F3F-49CE-4A67-A9F6-EBDFD5F70DDD}" destId="{173E854A-DA5A-4996-9A06-029C88829EE1}" srcOrd="0" destOrd="0" presId="urn:microsoft.com/office/officeart/2005/8/layout/process2"/>
    <dgm:cxn modelId="{69A7D59F-C2EF-403C-8F72-3124312B6341}" type="presOf" srcId="{E1A12FC4-4C5C-4889-90F6-8CE81AE9A0DC}" destId="{8D10FD48-22CE-4206-ABDE-0CC7B7CCC78D}" srcOrd="0" destOrd="0" presId="urn:microsoft.com/office/officeart/2005/8/layout/process2"/>
    <dgm:cxn modelId="{A33DDEB0-6FA9-4347-9F4F-16C674979AB1}" srcId="{A05B8A47-12A8-4F5E-AA5E-4FE770B0A622}" destId="{54E4E23A-9C4A-46D3-AE48-03F1EEE18B99}" srcOrd="2" destOrd="0" parTransId="{4B66DBC2-4F57-4B8C-B741-993E5A712CEB}" sibTransId="{15A57F3F-49CE-4A67-A9F6-EBDFD5F70DDD}"/>
    <dgm:cxn modelId="{F7E6A9D0-01BE-4766-A4E5-BE5A7D5A3D87}" type="presOf" srcId="{C201213D-9856-4D1A-B698-308157B2A804}" destId="{6FA148D4-29AB-494E-9898-54B7CC584C95}" srcOrd="0" destOrd="0" presId="urn:microsoft.com/office/officeart/2005/8/layout/process2"/>
    <dgm:cxn modelId="{441B37DC-5654-442F-BC44-1AF20A3F7D0B}" srcId="{A05B8A47-12A8-4F5E-AA5E-4FE770B0A622}" destId="{75A7B15A-401A-4711-998F-9F047283323F}" srcOrd="0" destOrd="0" parTransId="{C8E82A52-9AA4-41C5-9871-0F42868651FA}" sibTransId="{A712D43C-31D3-461D-882C-1BDF9C3E8C9E}"/>
    <dgm:cxn modelId="{69F615EC-94F7-4D3B-8209-B9651C9868C7}" srcId="{A05B8A47-12A8-4F5E-AA5E-4FE770B0A622}" destId="{8F43D2D5-F4C9-47B4-8905-EA06C73C99F7}" srcOrd="1" destOrd="0" parTransId="{D2E30076-BF20-47B9-AB80-F2FE64E7F56F}" sibTransId="{C201213D-9856-4D1A-B698-308157B2A804}"/>
    <dgm:cxn modelId="{13ECC5EF-141E-412D-B117-85A11C4EBED0}" type="presOf" srcId="{75A7B15A-401A-4711-998F-9F047283323F}" destId="{23E33003-C4F7-4EE7-A2D5-E0C87000E776}" srcOrd="0" destOrd="0" presId="urn:microsoft.com/office/officeart/2005/8/layout/process2"/>
    <dgm:cxn modelId="{C6F754B8-1EA8-4A18-9EC2-1AD84669990E}" type="presParOf" srcId="{A0287934-95C1-43E0-A52C-79546C1A9B20}" destId="{23E33003-C4F7-4EE7-A2D5-E0C87000E776}" srcOrd="0" destOrd="0" presId="urn:microsoft.com/office/officeart/2005/8/layout/process2"/>
    <dgm:cxn modelId="{3376D14F-17D1-4C21-95CE-1008D856F4B6}" type="presParOf" srcId="{A0287934-95C1-43E0-A52C-79546C1A9B20}" destId="{C097EF4F-FAC5-4AED-AA10-F0820FD40B4E}" srcOrd="1" destOrd="0" presId="urn:microsoft.com/office/officeart/2005/8/layout/process2"/>
    <dgm:cxn modelId="{2D282E65-F014-4EF6-A382-C47798C51E22}" type="presParOf" srcId="{C097EF4F-FAC5-4AED-AA10-F0820FD40B4E}" destId="{1067FB2F-4F7B-483B-91FD-932AAD070068}" srcOrd="0" destOrd="0" presId="urn:microsoft.com/office/officeart/2005/8/layout/process2"/>
    <dgm:cxn modelId="{0385ECD8-B30A-4870-B5D4-BF5F4AADFB12}" type="presParOf" srcId="{A0287934-95C1-43E0-A52C-79546C1A9B20}" destId="{3A46CF0E-8DF8-4F7E-8CB5-276F9AE077DC}" srcOrd="2" destOrd="0" presId="urn:microsoft.com/office/officeart/2005/8/layout/process2"/>
    <dgm:cxn modelId="{A2132336-2836-499E-94E4-ECE8DA303EF0}" type="presParOf" srcId="{A0287934-95C1-43E0-A52C-79546C1A9B20}" destId="{6FA148D4-29AB-494E-9898-54B7CC584C95}" srcOrd="3" destOrd="0" presId="urn:microsoft.com/office/officeart/2005/8/layout/process2"/>
    <dgm:cxn modelId="{CE87A586-A2A8-4C90-8C76-5AFF894CD15C}" type="presParOf" srcId="{6FA148D4-29AB-494E-9898-54B7CC584C95}" destId="{75A23698-6768-494E-ABB5-1895147B1C70}" srcOrd="0" destOrd="0" presId="urn:microsoft.com/office/officeart/2005/8/layout/process2"/>
    <dgm:cxn modelId="{3C950EDC-6442-4A5D-93DE-8DCA81F1C248}" type="presParOf" srcId="{A0287934-95C1-43E0-A52C-79546C1A9B20}" destId="{49CD0A3E-D8DB-4318-A07B-139CC5406B7E}" srcOrd="4" destOrd="0" presId="urn:microsoft.com/office/officeart/2005/8/layout/process2"/>
    <dgm:cxn modelId="{F922A97E-7132-48E9-BACA-90EE58F9AF4C}" type="presParOf" srcId="{A0287934-95C1-43E0-A52C-79546C1A9B20}" destId="{173E854A-DA5A-4996-9A06-029C88829EE1}" srcOrd="5" destOrd="0" presId="urn:microsoft.com/office/officeart/2005/8/layout/process2"/>
    <dgm:cxn modelId="{53A248C5-6176-44AF-97CF-966C142094E3}" type="presParOf" srcId="{173E854A-DA5A-4996-9A06-029C88829EE1}" destId="{14929F15-FF50-423C-96C5-63E2A38A90C5}" srcOrd="0" destOrd="0" presId="urn:microsoft.com/office/officeart/2005/8/layout/process2"/>
    <dgm:cxn modelId="{2FF93DCE-8BEB-4D59-8B67-96920013D569}" type="presParOf" srcId="{A0287934-95C1-43E0-A52C-79546C1A9B20}" destId="{8D10FD48-22CE-4206-ABDE-0CC7B7CCC78D}" srcOrd="6" destOrd="0" presId="urn:microsoft.com/office/officeart/2005/8/layout/process2"/>
    <dgm:cxn modelId="{4F7A2690-FEAB-40B1-9905-0797A3BC7FC8}" type="presParOf" srcId="{A0287934-95C1-43E0-A52C-79546C1A9B20}" destId="{039CC7D3-76C8-43A9-96F2-A143880C6E0C}" srcOrd="7" destOrd="0" presId="urn:microsoft.com/office/officeart/2005/8/layout/process2"/>
    <dgm:cxn modelId="{FD025AFB-694E-4E67-A0D7-B44DB2AE4B28}" type="presParOf" srcId="{039CC7D3-76C8-43A9-96F2-A143880C6E0C}" destId="{2BDE649E-9BB8-4AE4-B6C8-CEAAADFEEE90}" srcOrd="0" destOrd="0" presId="urn:microsoft.com/office/officeart/2005/8/layout/process2"/>
    <dgm:cxn modelId="{FB4869E4-6612-4AEA-AAE9-42EF919170BA}" type="presParOf" srcId="{A0287934-95C1-43E0-A52C-79546C1A9B20}" destId="{26CF995A-0B7E-4595-9288-E52D78CE87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5B8A47-12A8-4F5E-AA5E-4FE770B0A6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5A7B15A-401A-4711-998F-9F047283323F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kumimoji="1" lang="ja-JP" altLang="en-US" sz="1800" dirty="0"/>
                <a:t>の</a:t>
              </a:r>
              <a:r>
                <a:rPr kumimoji="1" lang="ja-JP" sz="1800" dirty="0"/>
                <a:t>初期値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0,0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1,0</m:t>
                      </m:r>
                    </m:sub>
                  </m:sSub>
                  <m:r>
                    <a:rPr kumimoji="1" lang="ja-JP" sz="1800" i="1">
                      <a:latin typeface="Cambria Math" panose="02040503050406030204" pitchFamily="18" charset="0"/>
                    </a:rPr>
                    <m:t>を</m:t>
                  </m:r>
                </m:oMath>
              </a14:m>
              <a:r>
                <a:rPr kumimoji="1" lang="ja-JP" sz="1800" dirty="0"/>
                <a:t>適当に与える</a:t>
              </a:r>
              <a:endParaRPr lang="ja-JP" sz="1800" dirty="0"/>
            </a:p>
          </dgm:t>
        </dgm:pt>
      </mc:Choice>
      <mc:Fallback xmlns="">
        <dgm:pt modelId="{75A7B15A-401A-4711-998F-9F047283323F}">
          <dgm:prSet custT="1"/>
          <dgm:spPr/>
          <dgm:t>
            <a:bodyPr/>
            <a:lstStyle/>
            <a:p>
              <a:r>
                <a:rPr kumimoji="1" lang="en-US" altLang="ja-JP" sz="1800" b="0" i="0">
                  <a:latin typeface="Cambria Math" panose="02040503050406030204" pitchFamily="18" charset="0"/>
                </a:rPr>
                <a:t>𝑤_(0,𝑖) </a:t>
              </a:r>
              <a:r>
                <a:rPr kumimoji="1" lang="en-US" altLang="ja-JP" sz="1800" i="0">
                  <a:latin typeface="Cambria Math" panose="02040503050406030204" pitchFamily="18" charset="0"/>
                </a:rPr>
                <a:t>〖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,𝑤〗_(1,𝑖)</a:t>
              </a:r>
              <a:r>
                <a:rPr kumimoji="1" lang="ja-JP" altLang="en-US" sz="1800" dirty="0"/>
                <a:t>の</a:t>
              </a:r>
              <a:r>
                <a:rPr kumimoji="1" lang="ja-JP" sz="1800" dirty="0"/>
                <a:t>初期値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𝑤_0,0 𝑤_1,0</a:t>
              </a:r>
              <a:r>
                <a:rPr kumimoji="1" lang="ja-JP" altLang="en-US" sz="1800" b="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を</a:t>
              </a:r>
              <a:r>
                <a:rPr kumimoji="1" lang="ja-JP" sz="1800" dirty="0"/>
                <a:t>適当に与える</a:t>
              </a:r>
              <a:endParaRPr lang="ja-JP" sz="1800" dirty="0"/>
            </a:p>
          </dgm:t>
        </dgm:pt>
      </mc:Fallback>
    </mc:AlternateContent>
    <dgm:pt modelId="{C8E82A52-9AA4-41C5-9871-0F42868651FA}" type="parTrans" cxnId="{441B37DC-5654-442F-BC44-1AF20A3F7D0B}">
      <dgm:prSet/>
      <dgm:spPr/>
      <dgm:t>
        <a:bodyPr/>
        <a:lstStyle/>
        <a:p>
          <a:endParaRPr kumimoji="1" lang="ja-JP" altLang="en-US" sz="1800"/>
        </a:p>
      </dgm:t>
    </dgm:pt>
    <dgm:pt modelId="{A712D43C-31D3-461D-882C-1BDF9C3E8C9E}" type="sibTrans" cxnId="{441B37DC-5654-442F-BC44-1AF20A3F7D0B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8F43D2D5-F4C9-47B4-8905-EA06C73C99F7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 ←0</m:t>
                    </m:r>
                  </m:oMath>
                </m:oMathPara>
              </a14:m>
              <a:endParaRPr lang="ja-JP" sz="1800"/>
            </a:p>
          </dgm:t>
        </dgm:pt>
      </mc:Choice>
      <mc:Fallback xmlns="">
        <dgm:pt modelId="{8F43D2D5-F4C9-47B4-8905-EA06C73C99F7}">
          <dgm:prSet custT="1"/>
          <dgm:spPr/>
          <dgm:t>
            <a:bodyPr/>
            <a:lstStyle/>
            <a:p>
              <a:r>
                <a:rPr kumimoji="1" lang="en-US" sz="1800" b="0" i="0"/>
                <a:t>𝑖 ←0</a:t>
              </a:r>
              <a:endParaRPr lang="ja-JP" sz="1800"/>
            </a:p>
          </dgm:t>
        </dgm:pt>
      </mc:Fallback>
    </mc:AlternateContent>
    <dgm:pt modelId="{D2E30076-BF20-47B9-AB80-F2FE64E7F56F}" type="parTrans" cxnId="{69F615EC-94F7-4D3B-8209-B9651C9868C7}">
      <dgm:prSet/>
      <dgm:spPr/>
      <dgm:t>
        <a:bodyPr/>
        <a:lstStyle/>
        <a:p>
          <a:endParaRPr kumimoji="1" lang="ja-JP" altLang="en-US" sz="1800"/>
        </a:p>
      </dgm:t>
    </dgm:pt>
    <dgm:pt modelId="{C201213D-9856-4D1A-B698-308157B2A804}" type="sibTrans" cxnId="{69F615EC-94F7-4D3B-8209-B9651C9868C7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54E4E23A-9C4A-46D3-AE48-03F1EEE18B99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kumimoji="1" lang="en-US" altLang="ja-JP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ja-JP" sz="1800" i="1">
                      <a:latin typeface="Cambria Math" panose="02040503050406030204" pitchFamily="18" charset="0"/>
                    </a:rPr>
                    <m:t>地点</m:t>
                  </m:r>
                </m:oMath>
              </a14:m>
              <a:r>
                <a:rPr kumimoji="1" lang="ja-JP" sz="1800" dirty="0"/>
                <a:t>での勾配</a:t>
              </a:r>
              <a14:m>
                <m:oMath xmlns:m="http://schemas.openxmlformats.org/officeDocument/2006/math"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  <m:f>
                    <m:fPr>
                      <m:ctrlPr>
                        <a:rPr kumimoji="1" lang="en-US" sz="18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a14:m>
              <a:r>
                <a:rPr kumimoji="1" lang="ja-JP" sz="1800" dirty="0"/>
                <a:t>を計算</a:t>
              </a:r>
              <a:endParaRPr lang="ja-JP" sz="1800" dirty="0"/>
            </a:p>
          </dgm:t>
        </dgm:pt>
      </mc:Choice>
      <mc:Fallback xmlns="">
        <dgm:pt modelId="{54E4E23A-9C4A-46D3-AE48-03F1EEE18B99}">
          <dgm:prSet custT="1"/>
          <dgm:spPr/>
          <dgm:t>
            <a:bodyPr/>
            <a:lstStyle/>
            <a:p>
              <a:r>
                <a:rPr kumimoji="1" lang="en-US" altLang="ja-JP" sz="1800" b="0" i="0">
                  <a:latin typeface="Cambria Math" panose="02040503050406030204" pitchFamily="18" charset="0"/>
                </a:rPr>
                <a:t>𝑤_(0,𝑖) </a:t>
              </a:r>
              <a:r>
                <a:rPr kumimoji="1" lang="en-US" altLang="ja-JP" sz="1800" i="0">
                  <a:latin typeface="Cambria Math" panose="02040503050406030204" pitchFamily="18" charset="0"/>
                </a:rPr>
                <a:t>〖</a:t>
              </a:r>
              <a:r>
                <a:rPr kumimoji="1" lang="en-US" altLang="ja-JP" sz="1800" b="0" i="0">
                  <a:latin typeface="Cambria Math" panose="02040503050406030204" pitchFamily="18" charset="0"/>
                </a:rPr>
                <a:t>,𝑤〗_(1,𝑖)</a:t>
              </a:r>
              <a:r>
                <a:rPr kumimoji="1" lang="ja-JP" altLang="en-US" sz="1800" b="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地点</a:t>
              </a:r>
              <a:r>
                <a:rPr kumimoji="1" lang="ja-JP" sz="1800" dirty="0"/>
                <a:t>での勾配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 ) 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 )</a:t>
              </a:r>
              <a:r>
                <a:rPr kumimoji="1" lang="ja-JP" sz="1800" dirty="0"/>
                <a:t>を計算</a:t>
              </a:r>
              <a:endParaRPr lang="ja-JP" sz="1800" dirty="0"/>
            </a:p>
          </dgm:t>
        </dgm:pt>
      </mc:Fallback>
    </mc:AlternateContent>
    <dgm:pt modelId="{4B66DBC2-4F57-4B8C-B741-993E5A712CEB}" type="parTrans" cxnId="{A33DDEB0-6FA9-4347-9F4F-16C674979AB1}">
      <dgm:prSet/>
      <dgm:spPr/>
      <dgm:t>
        <a:bodyPr/>
        <a:lstStyle/>
        <a:p>
          <a:endParaRPr kumimoji="1" lang="ja-JP" altLang="en-US" sz="1800"/>
        </a:p>
      </dgm:t>
    </dgm:pt>
    <dgm:pt modelId="{15A57F3F-49CE-4A67-A9F6-EBDFD5F70DDD}" type="sibTrans" cxnId="{A33DDEB0-6FA9-4347-9F4F-16C674979AB1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E1A12FC4-4C5C-4889-90F6-8CE81AE9A0DC}">
          <dgm:prSet custT="1"/>
          <dgm:spPr/>
          <dgm:t>
            <a:bodyPr/>
            <a:lstStyle/>
            <a:p>
              <a:r>
                <a:rPr kumimoji="1" lang="ja-JP" sz="1800" dirty="0"/>
                <a:t>勾配降下する</a:t>
              </a:r>
              <a14:m>
                <m:oMath xmlns:m="http://schemas.openxmlformats.org/officeDocument/2006/math">
                  <m:sSub>
                    <m:sSubPr>
                      <m:ctrlPr>
                        <a:rPr kumimoji="1" lang="en-US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−</m:t>
                  </m:r>
                  <m:r>
                    <a:rPr kumimoji="1"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  <m:r>
                    <a:rPr kumimoji="1" lang="ja-JP" sz="1800" i="1">
                      <a:latin typeface="Cambria Math" panose="02040503050406030204" pitchFamily="18" charset="0"/>
                    </a:rPr>
                    <m:t>　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kumimoji="1" lang="en-US" sz="1800" b="0" i="1">
                      <a:latin typeface="Cambria Math" panose="02040503050406030204" pitchFamily="18" charset="0"/>
                    </a:rPr>
                    <m:t>−</m:t>
                  </m:r>
                  <m:r>
                    <a:rPr kumimoji="1"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f>
                    <m:fPr>
                      <m:ctrlPr>
                        <a:rPr kumimoji="1" lang="en-US" sz="18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kumimoji="1" lang="en-US" sz="1800" i="1">
                          <a:latin typeface="Cambria Math" panose="02040503050406030204" pitchFamily="18" charset="0"/>
                        </a:rPr>
                        <m:t>𝐽</m:t>
                      </m:r>
                    </m:num>
                    <m:den>
                      <m:r>
                        <a:rPr kumimoji="1" lang="ja-JP" sz="1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a14:m>
              <a:r>
                <a:rPr kumimoji="1" lang="en-US" sz="1800" dirty="0"/>
                <a:t> </a:t>
              </a:r>
              <a:endParaRPr lang="ja-JP" sz="1800" dirty="0"/>
            </a:p>
          </dgm:t>
        </dgm:pt>
      </mc:Choice>
      <mc:Fallback xmlns="">
        <dgm:pt modelId="{E1A12FC4-4C5C-4889-90F6-8CE81AE9A0DC}">
          <dgm:prSet custT="1"/>
          <dgm:spPr/>
          <dgm:t>
            <a:bodyPr/>
            <a:lstStyle/>
            <a:p>
              <a:r>
                <a:rPr kumimoji="1" lang="ja-JP" sz="1800" dirty="0"/>
                <a:t>勾配降下する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0,𝑖+1)=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0,𝑖)−</a:t>
              </a:r>
              <a:r>
                <a:rPr kumimoji="1"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0,𝑖) )</a:t>
              </a:r>
              <a:r>
                <a:rPr kumimoji="1" lang="ja-JP" sz="1800" i="0">
                  <a:latin typeface="Cambria Math" panose="02040503050406030204" pitchFamily="18" charset="0"/>
                </a:rPr>
                <a:t>　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1,𝑖+1)=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1,𝑖)−</a:t>
              </a:r>
              <a:r>
                <a:rPr kumimoji="1"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kumimoji="1" lang="ja-JP" altLang="en-US" sz="1800" i="0">
                  <a:latin typeface="Cambria Math" panose="02040503050406030204" pitchFamily="18" charset="0"/>
                </a:rPr>
                <a:t> 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𝐽/(</a:t>
              </a:r>
              <a:r>
                <a:rPr kumimoji="1" lang="ja-JP" sz="1800" i="0">
                  <a:latin typeface="Cambria Math" panose="02040503050406030204" pitchFamily="18" charset="0"/>
                </a:rPr>
                <a:t>𝜕</a:t>
              </a:r>
              <a:r>
                <a:rPr kumimoji="1" lang="en-US" sz="1800" i="0">
                  <a:latin typeface="Cambria Math" panose="02040503050406030204" pitchFamily="18" charset="0"/>
                </a:rPr>
                <a:t>𝑤_(</a:t>
              </a:r>
              <a:r>
                <a:rPr kumimoji="1" lang="en-US" sz="1800" b="0" i="0">
                  <a:latin typeface="Cambria Math" panose="02040503050406030204" pitchFamily="18" charset="0"/>
                </a:rPr>
                <a:t>1,𝑖) )</a:t>
              </a:r>
              <a:r>
                <a:rPr kumimoji="1" lang="en-US" sz="1800" dirty="0"/>
                <a:t> </a:t>
              </a:r>
              <a:endParaRPr lang="ja-JP" sz="1800" dirty="0"/>
            </a:p>
          </dgm:t>
        </dgm:pt>
      </mc:Fallback>
    </mc:AlternateContent>
    <dgm:pt modelId="{BC80D1F8-5377-4D29-959E-0AF3092C72E7}" type="parTrans" cxnId="{D3D64F7C-CCBF-48B6-AA77-C1AD12D59C59}">
      <dgm:prSet/>
      <dgm:spPr/>
      <dgm:t>
        <a:bodyPr/>
        <a:lstStyle/>
        <a:p>
          <a:endParaRPr kumimoji="1" lang="ja-JP" altLang="en-US" sz="1800"/>
        </a:p>
      </dgm:t>
    </dgm:pt>
    <dgm:pt modelId="{91C3CEBD-B521-4BCD-9F60-FA64EC8DC814}" type="sibTrans" cxnId="{D3D64F7C-CCBF-48B6-AA77-C1AD12D59C59}">
      <dgm:prSet custT="1"/>
      <dgm:spPr/>
      <dgm:t>
        <a:bodyPr/>
        <a:lstStyle/>
        <a:p>
          <a:endParaRPr kumimoji="1" lang="ja-JP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C11D3F51-B888-4071-948B-CB24B67B2744}">
          <dgm:prSet custT="1"/>
          <dgm:spPr/>
          <dgm:t>
            <a:bodyPr/>
            <a:lstStyle/>
            <a:p>
              <a:endParaRPr kumimoji="1" lang="en-US" altLang="ja-JP" sz="1400" i="1" dirty="0">
                <a:latin typeface="Cambria Math" panose="02040503050406030204" pitchFamily="18" charset="0"/>
                <a:ea typeface="メイリオ" panose="020B0604030504040204" pitchFamily="50" charset="-128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0,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f>
                      <m:f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𝑚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,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 0 ?</m:t>
                    </m:r>
                  </m:oMath>
                </m:oMathPara>
              </a14:m>
              <a:endParaRPr lang="ja-JP" sz="1400" dirty="0"/>
            </a:p>
          </dgm:t>
        </dgm:pt>
      </mc:Choice>
      <mc:Fallback xmlns="">
        <dgm:pt modelId="{C11D3F51-B888-4071-948B-CB24B67B2744}">
          <dgm:prSet custT="1"/>
          <dgm:spPr/>
          <dgm:t>
            <a:bodyPr/>
            <a:lstStyle/>
            <a:p>
              <a:endParaRPr kumimoji="1" lang="en-US" altLang="ja-JP" sz="1400" i="1" dirty="0">
                <a:latin typeface="Cambria Math" panose="02040503050406030204" pitchFamily="18" charset="0"/>
                <a:ea typeface="メイリオ" panose="020B0604030504040204" pitchFamily="50" charset="-128"/>
              </a:endParaRPr>
            </a:p>
            <a:p>
              <a:pPr/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𝐽/(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𝑤_(0,𝑖) ),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𝐽/(</a:t>
              </a:r>
              <a:r>
                <a:rPr kumimoji="1" lang="ja-JP" altLang="en-US" sz="140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𝜕</a:t>
              </a:r>
              <a:r>
                <a:rPr kumimoji="1" lang="en-US" altLang="ja-JP" sz="1400" b="0" i="0">
                  <a:latin typeface="Cambria Math" panose="02040503050406030204" pitchFamily="18" charset="0"/>
                  <a:ea typeface="メイリオ" panose="020B0604030504040204" pitchFamily="50" charset="-128"/>
                </a:rPr>
                <a:t>𝑤_(𝑚,𝑖) )= 0 ?</a:t>
              </a:r>
              <a:endParaRPr lang="ja-JP" sz="1400" dirty="0"/>
            </a:p>
          </dgm:t>
        </dgm:pt>
      </mc:Fallback>
    </mc:AlternateContent>
    <dgm:pt modelId="{63B43D07-8934-44B0-9495-CE206210668A}" type="par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E9B0018E-AC0A-4DB7-9A8C-2015B141FD51}" type="sib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A0287934-95C1-43E0-A52C-79546C1A9B20}" type="pres">
      <dgm:prSet presAssocID="{A05B8A47-12A8-4F5E-AA5E-4FE770B0A622}" presName="linearFlow" presStyleCnt="0">
        <dgm:presLayoutVars>
          <dgm:resizeHandles val="exact"/>
        </dgm:presLayoutVars>
      </dgm:prSet>
      <dgm:spPr/>
    </dgm:pt>
    <dgm:pt modelId="{23E33003-C4F7-4EE7-A2D5-E0C87000E776}" type="pres">
      <dgm:prSet presAssocID="{75A7B15A-401A-4711-998F-9F047283323F}" presName="node" presStyleLbl="node1" presStyleIdx="0" presStyleCnt="5" custScaleX="138977">
        <dgm:presLayoutVars>
          <dgm:bulletEnabled val="1"/>
        </dgm:presLayoutVars>
      </dgm:prSet>
      <dgm:spPr/>
    </dgm:pt>
    <dgm:pt modelId="{C097EF4F-FAC5-4AED-AA10-F0820FD40B4E}" type="pres">
      <dgm:prSet presAssocID="{A712D43C-31D3-461D-882C-1BDF9C3E8C9E}" presName="sibTrans" presStyleLbl="sibTrans2D1" presStyleIdx="0" presStyleCnt="4"/>
      <dgm:spPr/>
    </dgm:pt>
    <dgm:pt modelId="{1067FB2F-4F7B-483B-91FD-932AAD070068}" type="pres">
      <dgm:prSet presAssocID="{A712D43C-31D3-461D-882C-1BDF9C3E8C9E}" presName="connectorText" presStyleLbl="sibTrans2D1" presStyleIdx="0" presStyleCnt="4"/>
      <dgm:spPr/>
    </dgm:pt>
    <dgm:pt modelId="{3A46CF0E-8DF8-4F7E-8CB5-276F9AE077DC}" type="pres">
      <dgm:prSet presAssocID="{8F43D2D5-F4C9-47B4-8905-EA06C73C99F7}" presName="node" presStyleLbl="node1" presStyleIdx="1" presStyleCnt="5" custScaleX="138977">
        <dgm:presLayoutVars>
          <dgm:bulletEnabled val="1"/>
        </dgm:presLayoutVars>
      </dgm:prSet>
      <dgm:spPr/>
    </dgm:pt>
    <dgm:pt modelId="{6FA148D4-29AB-494E-9898-54B7CC584C95}" type="pres">
      <dgm:prSet presAssocID="{C201213D-9856-4D1A-B698-308157B2A804}" presName="sibTrans" presStyleLbl="sibTrans2D1" presStyleIdx="1" presStyleCnt="4"/>
      <dgm:spPr/>
    </dgm:pt>
    <dgm:pt modelId="{75A23698-6768-494E-ABB5-1895147B1C70}" type="pres">
      <dgm:prSet presAssocID="{C201213D-9856-4D1A-B698-308157B2A804}" presName="connectorText" presStyleLbl="sibTrans2D1" presStyleIdx="1" presStyleCnt="4"/>
      <dgm:spPr/>
    </dgm:pt>
    <dgm:pt modelId="{49CD0A3E-D8DB-4318-A07B-139CC5406B7E}" type="pres">
      <dgm:prSet presAssocID="{54E4E23A-9C4A-46D3-AE48-03F1EEE18B99}" presName="node" presStyleLbl="node1" presStyleIdx="2" presStyleCnt="5" custScaleX="150507">
        <dgm:presLayoutVars>
          <dgm:bulletEnabled val="1"/>
        </dgm:presLayoutVars>
      </dgm:prSet>
      <dgm:spPr/>
    </dgm:pt>
    <dgm:pt modelId="{173E854A-DA5A-4996-9A06-029C88829EE1}" type="pres">
      <dgm:prSet presAssocID="{15A57F3F-49CE-4A67-A9F6-EBDFD5F70DDD}" presName="sibTrans" presStyleLbl="sibTrans2D1" presStyleIdx="2" presStyleCnt="4"/>
      <dgm:spPr/>
    </dgm:pt>
    <dgm:pt modelId="{14929F15-FF50-423C-96C5-63E2A38A90C5}" type="pres">
      <dgm:prSet presAssocID="{15A57F3F-49CE-4A67-A9F6-EBDFD5F70DDD}" presName="connectorText" presStyleLbl="sibTrans2D1" presStyleIdx="2" presStyleCnt="4"/>
      <dgm:spPr/>
    </dgm:pt>
    <dgm:pt modelId="{8D10FD48-22CE-4206-ABDE-0CC7B7CCC78D}" type="pres">
      <dgm:prSet presAssocID="{E1A12FC4-4C5C-4889-90F6-8CE81AE9A0DC}" presName="node" presStyleLbl="node1" presStyleIdx="3" presStyleCnt="5" custScaleX="150507" custScaleY="126356">
        <dgm:presLayoutVars>
          <dgm:bulletEnabled val="1"/>
        </dgm:presLayoutVars>
      </dgm:prSet>
      <dgm:spPr/>
    </dgm:pt>
    <dgm:pt modelId="{039CC7D3-76C8-43A9-96F2-A143880C6E0C}" type="pres">
      <dgm:prSet presAssocID="{91C3CEBD-B521-4BCD-9F60-FA64EC8DC814}" presName="sibTrans" presStyleLbl="sibTrans2D1" presStyleIdx="3" presStyleCnt="4"/>
      <dgm:spPr/>
    </dgm:pt>
    <dgm:pt modelId="{2BDE649E-9BB8-4AE4-B6C8-CEAAADFEEE90}" type="pres">
      <dgm:prSet presAssocID="{91C3CEBD-B521-4BCD-9F60-FA64EC8DC814}" presName="connectorText" presStyleLbl="sibTrans2D1" presStyleIdx="3" presStyleCnt="4"/>
      <dgm:spPr/>
    </dgm:pt>
    <dgm:pt modelId="{26CF995A-0B7E-4595-9288-E52D78CE87E1}" type="pres">
      <dgm:prSet presAssocID="{C11D3F51-B888-4071-948B-CB24B67B2744}" presName="node" presStyleLbl="node1" presStyleIdx="4" presStyleCnt="5" custScaleX="156511" custScaleY="101028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7E83D10C-103E-47F5-813B-C836F4A6FBE3}" type="presOf" srcId="{C201213D-9856-4D1A-B698-308157B2A804}" destId="{75A23698-6768-494E-ABB5-1895147B1C70}" srcOrd="1" destOrd="0" presId="urn:microsoft.com/office/officeart/2005/8/layout/process2"/>
    <dgm:cxn modelId="{94F9D612-C6EB-41EE-91BF-1D8DB49867FB}" type="presOf" srcId="{A712D43C-31D3-461D-882C-1BDF9C3E8C9E}" destId="{C097EF4F-FAC5-4AED-AA10-F0820FD40B4E}" srcOrd="0" destOrd="0" presId="urn:microsoft.com/office/officeart/2005/8/layout/process2"/>
    <dgm:cxn modelId="{93896616-0A02-4662-8EC6-A21A2A471C69}" srcId="{A05B8A47-12A8-4F5E-AA5E-4FE770B0A622}" destId="{C11D3F51-B888-4071-948B-CB24B67B2744}" srcOrd="4" destOrd="0" parTransId="{63B43D07-8934-44B0-9495-CE206210668A}" sibTransId="{E9B0018E-AC0A-4DB7-9A8C-2015B141FD51}"/>
    <dgm:cxn modelId="{C208D520-3FE7-43F3-A03B-E6CAE7DAC360}" type="presOf" srcId="{15A57F3F-49CE-4A67-A9F6-EBDFD5F70DDD}" destId="{14929F15-FF50-423C-96C5-63E2A38A90C5}" srcOrd="1" destOrd="0" presId="urn:microsoft.com/office/officeart/2005/8/layout/process2"/>
    <dgm:cxn modelId="{C651F63B-461E-4A92-83C5-F48F6F357C45}" type="presOf" srcId="{8F43D2D5-F4C9-47B4-8905-EA06C73C99F7}" destId="{3A46CF0E-8DF8-4F7E-8CB5-276F9AE077DC}" srcOrd="0" destOrd="0" presId="urn:microsoft.com/office/officeart/2005/8/layout/process2"/>
    <dgm:cxn modelId="{5D6EC05F-3A05-4944-B54A-112E8162C678}" type="presOf" srcId="{91C3CEBD-B521-4BCD-9F60-FA64EC8DC814}" destId="{039CC7D3-76C8-43A9-96F2-A143880C6E0C}" srcOrd="0" destOrd="0" presId="urn:microsoft.com/office/officeart/2005/8/layout/process2"/>
    <dgm:cxn modelId="{CF1B0564-2FF5-4A5B-9FB7-090D727D5358}" type="presOf" srcId="{54E4E23A-9C4A-46D3-AE48-03F1EEE18B99}" destId="{49CD0A3E-D8DB-4318-A07B-139CC5406B7E}" srcOrd="0" destOrd="0" presId="urn:microsoft.com/office/officeart/2005/8/layout/process2"/>
    <dgm:cxn modelId="{3BFE2975-5BB2-4657-BA4F-3DD4694CDE02}" type="presOf" srcId="{C11D3F51-B888-4071-948B-CB24B67B2744}" destId="{26CF995A-0B7E-4595-9288-E52D78CE87E1}" srcOrd="0" destOrd="0" presId="urn:microsoft.com/office/officeart/2005/8/layout/process2"/>
    <dgm:cxn modelId="{D3D64F7C-CCBF-48B6-AA77-C1AD12D59C59}" srcId="{A05B8A47-12A8-4F5E-AA5E-4FE770B0A622}" destId="{E1A12FC4-4C5C-4889-90F6-8CE81AE9A0DC}" srcOrd="3" destOrd="0" parTransId="{BC80D1F8-5377-4D29-959E-0AF3092C72E7}" sibTransId="{91C3CEBD-B521-4BCD-9F60-FA64EC8DC814}"/>
    <dgm:cxn modelId="{86837990-6733-4BB3-A136-A294BCF17A85}" type="presOf" srcId="{91C3CEBD-B521-4BCD-9F60-FA64EC8DC814}" destId="{2BDE649E-9BB8-4AE4-B6C8-CEAAADFEEE90}" srcOrd="1" destOrd="0" presId="urn:microsoft.com/office/officeart/2005/8/layout/process2"/>
    <dgm:cxn modelId="{AC5E8998-6538-4C10-9CD2-DD7E35B7EB87}" type="presOf" srcId="{A712D43C-31D3-461D-882C-1BDF9C3E8C9E}" destId="{1067FB2F-4F7B-483B-91FD-932AAD070068}" srcOrd="1" destOrd="0" presId="urn:microsoft.com/office/officeart/2005/8/layout/process2"/>
    <dgm:cxn modelId="{CE5C2A99-73A2-4019-A855-CF2D85E28771}" type="presOf" srcId="{A05B8A47-12A8-4F5E-AA5E-4FE770B0A622}" destId="{A0287934-95C1-43E0-A52C-79546C1A9B20}" srcOrd="0" destOrd="0" presId="urn:microsoft.com/office/officeart/2005/8/layout/process2"/>
    <dgm:cxn modelId="{9001149C-2E72-4E78-ACE1-8857EF30F6D3}" type="presOf" srcId="{15A57F3F-49CE-4A67-A9F6-EBDFD5F70DDD}" destId="{173E854A-DA5A-4996-9A06-029C88829EE1}" srcOrd="0" destOrd="0" presId="urn:microsoft.com/office/officeart/2005/8/layout/process2"/>
    <dgm:cxn modelId="{69A7D59F-C2EF-403C-8F72-3124312B6341}" type="presOf" srcId="{E1A12FC4-4C5C-4889-90F6-8CE81AE9A0DC}" destId="{8D10FD48-22CE-4206-ABDE-0CC7B7CCC78D}" srcOrd="0" destOrd="0" presId="urn:microsoft.com/office/officeart/2005/8/layout/process2"/>
    <dgm:cxn modelId="{A33DDEB0-6FA9-4347-9F4F-16C674979AB1}" srcId="{A05B8A47-12A8-4F5E-AA5E-4FE770B0A622}" destId="{54E4E23A-9C4A-46D3-AE48-03F1EEE18B99}" srcOrd="2" destOrd="0" parTransId="{4B66DBC2-4F57-4B8C-B741-993E5A712CEB}" sibTransId="{15A57F3F-49CE-4A67-A9F6-EBDFD5F70DDD}"/>
    <dgm:cxn modelId="{F7E6A9D0-01BE-4766-A4E5-BE5A7D5A3D87}" type="presOf" srcId="{C201213D-9856-4D1A-B698-308157B2A804}" destId="{6FA148D4-29AB-494E-9898-54B7CC584C95}" srcOrd="0" destOrd="0" presId="urn:microsoft.com/office/officeart/2005/8/layout/process2"/>
    <dgm:cxn modelId="{441B37DC-5654-442F-BC44-1AF20A3F7D0B}" srcId="{A05B8A47-12A8-4F5E-AA5E-4FE770B0A622}" destId="{75A7B15A-401A-4711-998F-9F047283323F}" srcOrd="0" destOrd="0" parTransId="{C8E82A52-9AA4-41C5-9871-0F42868651FA}" sibTransId="{A712D43C-31D3-461D-882C-1BDF9C3E8C9E}"/>
    <dgm:cxn modelId="{69F615EC-94F7-4D3B-8209-B9651C9868C7}" srcId="{A05B8A47-12A8-4F5E-AA5E-4FE770B0A622}" destId="{8F43D2D5-F4C9-47B4-8905-EA06C73C99F7}" srcOrd="1" destOrd="0" parTransId="{D2E30076-BF20-47B9-AB80-F2FE64E7F56F}" sibTransId="{C201213D-9856-4D1A-B698-308157B2A804}"/>
    <dgm:cxn modelId="{13ECC5EF-141E-412D-B117-85A11C4EBED0}" type="presOf" srcId="{75A7B15A-401A-4711-998F-9F047283323F}" destId="{23E33003-C4F7-4EE7-A2D5-E0C87000E776}" srcOrd="0" destOrd="0" presId="urn:microsoft.com/office/officeart/2005/8/layout/process2"/>
    <dgm:cxn modelId="{C6F754B8-1EA8-4A18-9EC2-1AD84669990E}" type="presParOf" srcId="{A0287934-95C1-43E0-A52C-79546C1A9B20}" destId="{23E33003-C4F7-4EE7-A2D5-E0C87000E776}" srcOrd="0" destOrd="0" presId="urn:microsoft.com/office/officeart/2005/8/layout/process2"/>
    <dgm:cxn modelId="{3376D14F-17D1-4C21-95CE-1008D856F4B6}" type="presParOf" srcId="{A0287934-95C1-43E0-A52C-79546C1A9B20}" destId="{C097EF4F-FAC5-4AED-AA10-F0820FD40B4E}" srcOrd="1" destOrd="0" presId="urn:microsoft.com/office/officeart/2005/8/layout/process2"/>
    <dgm:cxn modelId="{2D282E65-F014-4EF6-A382-C47798C51E22}" type="presParOf" srcId="{C097EF4F-FAC5-4AED-AA10-F0820FD40B4E}" destId="{1067FB2F-4F7B-483B-91FD-932AAD070068}" srcOrd="0" destOrd="0" presId="urn:microsoft.com/office/officeart/2005/8/layout/process2"/>
    <dgm:cxn modelId="{0385ECD8-B30A-4870-B5D4-BF5F4AADFB12}" type="presParOf" srcId="{A0287934-95C1-43E0-A52C-79546C1A9B20}" destId="{3A46CF0E-8DF8-4F7E-8CB5-276F9AE077DC}" srcOrd="2" destOrd="0" presId="urn:microsoft.com/office/officeart/2005/8/layout/process2"/>
    <dgm:cxn modelId="{A2132336-2836-499E-94E4-ECE8DA303EF0}" type="presParOf" srcId="{A0287934-95C1-43E0-A52C-79546C1A9B20}" destId="{6FA148D4-29AB-494E-9898-54B7CC584C95}" srcOrd="3" destOrd="0" presId="urn:microsoft.com/office/officeart/2005/8/layout/process2"/>
    <dgm:cxn modelId="{CE87A586-A2A8-4C90-8C76-5AFF894CD15C}" type="presParOf" srcId="{6FA148D4-29AB-494E-9898-54B7CC584C95}" destId="{75A23698-6768-494E-ABB5-1895147B1C70}" srcOrd="0" destOrd="0" presId="urn:microsoft.com/office/officeart/2005/8/layout/process2"/>
    <dgm:cxn modelId="{3C950EDC-6442-4A5D-93DE-8DCA81F1C248}" type="presParOf" srcId="{A0287934-95C1-43E0-A52C-79546C1A9B20}" destId="{49CD0A3E-D8DB-4318-A07B-139CC5406B7E}" srcOrd="4" destOrd="0" presId="urn:microsoft.com/office/officeart/2005/8/layout/process2"/>
    <dgm:cxn modelId="{F922A97E-7132-48E9-BACA-90EE58F9AF4C}" type="presParOf" srcId="{A0287934-95C1-43E0-A52C-79546C1A9B20}" destId="{173E854A-DA5A-4996-9A06-029C88829EE1}" srcOrd="5" destOrd="0" presId="urn:microsoft.com/office/officeart/2005/8/layout/process2"/>
    <dgm:cxn modelId="{53A248C5-6176-44AF-97CF-966C142094E3}" type="presParOf" srcId="{173E854A-DA5A-4996-9A06-029C88829EE1}" destId="{14929F15-FF50-423C-96C5-63E2A38A90C5}" srcOrd="0" destOrd="0" presId="urn:microsoft.com/office/officeart/2005/8/layout/process2"/>
    <dgm:cxn modelId="{2FF93DCE-8BEB-4D59-8B67-96920013D569}" type="presParOf" srcId="{A0287934-95C1-43E0-A52C-79546C1A9B20}" destId="{8D10FD48-22CE-4206-ABDE-0CC7B7CCC78D}" srcOrd="6" destOrd="0" presId="urn:microsoft.com/office/officeart/2005/8/layout/process2"/>
    <dgm:cxn modelId="{4F7A2690-FEAB-40B1-9905-0797A3BC7FC8}" type="presParOf" srcId="{A0287934-95C1-43E0-A52C-79546C1A9B20}" destId="{039CC7D3-76C8-43A9-96F2-A143880C6E0C}" srcOrd="7" destOrd="0" presId="urn:microsoft.com/office/officeart/2005/8/layout/process2"/>
    <dgm:cxn modelId="{FD025AFB-694E-4E67-A0D7-B44DB2AE4B28}" type="presParOf" srcId="{039CC7D3-76C8-43A9-96F2-A143880C6E0C}" destId="{2BDE649E-9BB8-4AE4-B6C8-CEAAADFEEE90}" srcOrd="0" destOrd="0" presId="urn:microsoft.com/office/officeart/2005/8/layout/process2"/>
    <dgm:cxn modelId="{FB4869E4-6612-4AEA-AAE9-42EF919170BA}" type="presParOf" srcId="{A0287934-95C1-43E0-A52C-79546C1A9B20}" destId="{26CF995A-0B7E-4595-9288-E52D78CE87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5B8A47-12A8-4F5E-AA5E-4FE770B0A6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5A7B15A-401A-4711-998F-9F047283323F}">
      <dgm:prSet custT="1"/>
      <dgm:spPr>
        <a:blipFill>
          <a:blip xmlns:r="http://schemas.openxmlformats.org/officeDocument/2006/relationships" r:embed="rId1"/>
          <a:stretch>
            <a:fillRect t="-16102" r="-1711" b="-24576"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C8E82A52-9AA4-41C5-9871-0F42868651FA}" type="parTrans" cxnId="{441B37DC-5654-442F-BC44-1AF20A3F7D0B}">
      <dgm:prSet/>
      <dgm:spPr/>
      <dgm:t>
        <a:bodyPr/>
        <a:lstStyle/>
        <a:p>
          <a:endParaRPr kumimoji="1" lang="ja-JP" altLang="en-US" sz="1800"/>
        </a:p>
      </dgm:t>
    </dgm:pt>
    <dgm:pt modelId="{A712D43C-31D3-461D-882C-1BDF9C3E8C9E}" type="sibTrans" cxnId="{441B37DC-5654-442F-BC44-1AF20A3F7D0B}">
      <dgm:prSet custT="1"/>
      <dgm:spPr/>
      <dgm:t>
        <a:bodyPr/>
        <a:lstStyle/>
        <a:p>
          <a:endParaRPr kumimoji="1" lang="ja-JP" altLang="en-US" sz="1800"/>
        </a:p>
      </dgm:t>
    </dgm:pt>
    <dgm:pt modelId="{8F43D2D5-F4C9-47B4-8905-EA06C73C99F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2E30076-BF20-47B9-AB80-F2FE64E7F56F}" type="parTrans" cxnId="{69F615EC-94F7-4D3B-8209-B9651C9868C7}">
      <dgm:prSet/>
      <dgm:spPr/>
      <dgm:t>
        <a:bodyPr/>
        <a:lstStyle/>
        <a:p>
          <a:endParaRPr kumimoji="1" lang="ja-JP" altLang="en-US" sz="1800"/>
        </a:p>
      </dgm:t>
    </dgm:pt>
    <dgm:pt modelId="{C201213D-9856-4D1A-B698-308157B2A804}" type="sibTrans" cxnId="{69F615EC-94F7-4D3B-8209-B9651C9868C7}">
      <dgm:prSet custT="1"/>
      <dgm:spPr/>
      <dgm:t>
        <a:bodyPr/>
        <a:lstStyle/>
        <a:p>
          <a:endParaRPr kumimoji="1" lang="ja-JP" altLang="en-US" sz="1800"/>
        </a:p>
      </dgm:t>
    </dgm:pt>
    <dgm:pt modelId="{54E4E23A-9C4A-46D3-AE48-03F1EEE18B99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B66DBC2-4F57-4B8C-B741-993E5A712CEB}" type="parTrans" cxnId="{A33DDEB0-6FA9-4347-9F4F-16C674979AB1}">
      <dgm:prSet/>
      <dgm:spPr/>
      <dgm:t>
        <a:bodyPr/>
        <a:lstStyle/>
        <a:p>
          <a:endParaRPr kumimoji="1" lang="ja-JP" altLang="en-US" sz="1800"/>
        </a:p>
      </dgm:t>
    </dgm:pt>
    <dgm:pt modelId="{15A57F3F-49CE-4A67-A9F6-EBDFD5F70DDD}" type="sibTrans" cxnId="{A33DDEB0-6FA9-4347-9F4F-16C674979AB1}">
      <dgm:prSet custT="1"/>
      <dgm:spPr/>
      <dgm:t>
        <a:bodyPr/>
        <a:lstStyle/>
        <a:p>
          <a:endParaRPr kumimoji="1" lang="ja-JP" altLang="en-US" sz="1800"/>
        </a:p>
      </dgm:t>
    </dgm:pt>
    <dgm:pt modelId="{E1A12FC4-4C5C-4889-90F6-8CE81AE9A0DC}">
      <dgm:prSet custT="1"/>
      <dgm:spPr>
        <a:blipFill>
          <a:blip xmlns:r="http://schemas.openxmlformats.org/officeDocument/2006/relationships" r:embed="rId4"/>
          <a:stretch>
            <a:fillRect t="-8163" b="-1361"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BC80D1F8-5377-4D29-959E-0AF3092C72E7}" type="parTrans" cxnId="{D3D64F7C-CCBF-48B6-AA77-C1AD12D59C59}">
      <dgm:prSet/>
      <dgm:spPr/>
      <dgm:t>
        <a:bodyPr/>
        <a:lstStyle/>
        <a:p>
          <a:endParaRPr kumimoji="1" lang="ja-JP" altLang="en-US" sz="1800"/>
        </a:p>
      </dgm:t>
    </dgm:pt>
    <dgm:pt modelId="{91C3CEBD-B521-4BCD-9F60-FA64EC8DC814}" type="sibTrans" cxnId="{D3D64F7C-CCBF-48B6-AA77-C1AD12D59C59}">
      <dgm:prSet custT="1"/>
      <dgm:spPr/>
      <dgm:t>
        <a:bodyPr/>
        <a:lstStyle/>
        <a:p>
          <a:endParaRPr kumimoji="1" lang="ja-JP" altLang="en-US" sz="1800"/>
        </a:p>
      </dgm:t>
    </dgm:pt>
    <dgm:pt modelId="{C11D3F51-B888-4071-948B-CB24B67B2744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63B43D07-8934-44B0-9495-CE206210668A}" type="par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E9B0018E-AC0A-4DB7-9A8C-2015B141FD51}" type="sibTrans" cxnId="{93896616-0A02-4662-8EC6-A21A2A471C69}">
      <dgm:prSet/>
      <dgm:spPr/>
      <dgm:t>
        <a:bodyPr/>
        <a:lstStyle/>
        <a:p>
          <a:endParaRPr kumimoji="1" lang="ja-JP" altLang="en-US" sz="1800"/>
        </a:p>
      </dgm:t>
    </dgm:pt>
    <dgm:pt modelId="{A0287934-95C1-43E0-A52C-79546C1A9B20}" type="pres">
      <dgm:prSet presAssocID="{A05B8A47-12A8-4F5E-AA5E-4FE770B0A622}" presName="linearFlow" presStyleCnt="0">
        <dgm:presLayoutVars>
          <dgm:resizeHandles val="exact"/>
        </dgm:presLayoutVars>
      </dgm:prSet>
      <dgm:spPr/>
    </dgm:pt>
    <dgm:pt modelId="{23E33003-C4F7-4EE7-A2D5-E0C87000E776}" type="pres">
      <dgm:prSet presAssocID="{75A7B15A-401A-4711-998F-9F047283323F}" presName="node" presStyleLbl="node1" presStyleIdx="0" presStyleCnt="5" custScaleX="138977">
        <dgm:presLayoutVars>
          <dgm:bulletEnabled val="1"/>
        </dgm:presLayoutVars>
      </dgm:prSet>
      <dgm:spPr/>
    </dgm:pt>
    <dgm:pt modelId="{C097EF4F-FAC5-4AED-AA10-F0820FD40B4E}" type="pres">
      <dgm:prSet presAssocID="{A712D43C-31D3-461D-882C-1BDF9C3E8C9E}" presName="sibTrans" presStyleLbl="sibTrans2D1" presStyleIdx="0" presStyleCnt="4"/>
      <dgm:spPr/>
    </dgm:pt>
    <dgm:pt modelId="{1067FB2F-4F7B-483B-91FD-932AAD070068}" type="pres">
      <dgm:prSet presAssocID="{A712D43C-31D3-461D-882C-1BDF9C3E8C9E}" presName="connectorText" presStyleLbl="sibTrans2D1" presStyleIdx="0" presStyleCnt="4"/>
      <dgm:spPr/>
    </dgm:pt>
    <dgm:pt modelId="{3A46CF0E-8DF8-4F7E-8CB5-276F9AE077DC}" type="pres">
      <dgm:prSet presAssocID="{8F43D2D5-F4C9-47B4-8905-EA06C73C99F7}" presName="node" presStyleLbl="node1" presStyleIdx="1" presStyleCnt="5" custScaleX="138977">
        <dgm:presLayoutVars>
          <dgm:bulletEnabled val="1"/>
        </dgm:presLayoutVars>
      </dgm:prSet>
      <dgm:spPr/>
    </dgm:pt>
    <dgm:pt modelId="{6FA148D4-29AB-494E-9898-54B7CC584C95}" type="pres">
      <dgm:prSet presAssocID="{C201213D-9856-4D1A-B698-308157B2A804}" presName="sibTrans" presStyleLbl="sibTrans2D1" presStyleIdx="1" presStyleCnt="4"/>
      <dgm:spPr/>
    </dgm:pt>
    <dgm:pt modelId="{75A23698-6768-494E-ABB5-1895147B1C70}" type="pres">
      <dgm:prSet presAssocID="{C201213D-9856-4D1A-B698-308157B2A804}" presName="connectorText" presStyleLbl="sibTrans2D1" presStyleIdx="1" presStyleCnt="4"/>
      <dgm:spPr/>
    </dgm:pt>
    <dgm:pt modelId="{49CD0A3E-D8DB-4318-A07B-139CC5406B7E}" type="pres">
      <dgm:prSet presAssocID="{54E4E23A-9C4A-46D3-AE48-03F1EEE18B99}" presName="node" presStyleLbl="node1" presStyleIdx="2" presStyleCnt="5" custScaleX="150507">
        <dgm:presLayoutVars>
          <dgm:bulletEnabled val="1"/>
        </dgm:presLayoutVars>
      </dgm:prSet>
      <dgm:spPr/>
    </dgm:pt>
    <dgm:pt modelId="{173E854A-DA5A-4996-9A06-029C88829EE1}" type="pres">
      <dgm:prSet presAssocID="{15A57F3F-49CE-4A67-A9F6-EBDFD5F70DDD}" presName="sibTrans" presStyleLbl="sibTrans2D1" presStyleIdx="2" presStyleCnt="4"/>
      <dgm:spPr/>
    </dgm:pt>
    <dgm:pt modelId="{14929F15-FF50-423C-96C5-63E2A38A90C5}" type="pres">
      <dgm:prSet presAssocID="{15A57F3F-49CE-4A67-A9F6-EBDFD5F70DDD}" presName="connectorText" presStyleLbl="sibTrans2D1" presStyleIdx="2" presStyleCnt="4"/>
      <dgm:spPr/>
    </dgm:pt>
    <dgm:pt modelId="{8D10FD48-22CE-4206-ABDE-0CC7B7CCC78D}" type="pres">
      <dgm:prSet presAssocID="{E1A12FC4-4C5C-4889-90F6-8CE81AE9A0DC}" presName="node" presStyleLbl="node1" presStyleIdx="3" presStyleCnt="5" custScaleX="150507" custScaleY="126356">
        <dgm:presLayoutVars>
          <dgm:bulletEnabled val="1"/>
        </dgm:presLayoutVars>
      </dgm:prSet>
      <dgm:spPr/>
    </dgm:pt>
    <dgm:pt modelId="{039CC7D3-76C8-43A9-96F2-A143880C6E0C}" type="pres">
      <dgm:prSet presAssocID="{91C3CEBD-B521-4BCD-9F60-FA64EC8DC814}" presName="sibTrans" presStyleLbl="sibTrans2D1" presStyleIdx="3" presStyleCnt="4"/>
      <dgm:spPr/>
    </dgm:pt>
    <dgm:pt modelId="{2BDE649E-9BB8-4AE4-B6C8-CEAAADFEEE90}" type="pres">
      <dgm:prSet presAssocID="{91C3CEBD-B521-4BCD-9F60-FA64EC8DC814}" presName="connectorText" presStyleLbl="sibTrans2D1" presStyleIdx="3" presStyleCnt="4"/>
      <dgm:spPr/>
    </dgm:pt>
    <dgm:pt modelId="{26CF995A-0B7E-4595-9288-E52D78CE87E1}" type="pres">
      <dgm:prSet presAssocID="{C11D3F51-B888-4071-948B-CB24B67B2744}" presName="node" presStyleLbl="node1" presStyleIdx="4" presStyleCnt="5" custScaleX="156511" custScaleY="101028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7E83D10C-103E-47F5-813B-C836F4A6FBE3}" type="presOf" srcId="{C201213D-9856-4D1A-B698-308157B2A804}" destId="{75A23698-6768-494E-ABB5-1895147B1C70}" srcOrd="1" destOrd="0" presId="urn:microsoft.com/office/officeart/2005/8/layout/process2"/>
    <dgm:cxn modelId="{94F9D612-C6EB-41EE-91BF-1D8DB49867FB}" type="presOf" srcId="{A712D43C-31D3-461D-882C-1BDF9C3E8C9E}" destId="{C097EF4F-FAC5-4AED-AA10-F0820FD40B4E}" srcOrd="0" destOrd="0" presId="urn:microsoft.com/office/officeart/2005/8/layout/process2"/>
    <dgm:cxn modelId="{93896616-0A02-4662-8EC6-A21A2A471C69}" srcId="{A05B8A47-12A8-4F5E-AA5E-4FE770B0A622}" destId="{C11D3F51-B888-4071-948B-CB24B67B2744}" srcOrd="4" destOrd="0" parTransId="{63B43D07-8934-44B0-9495-CE206210668A}" sibTransId="{E9B0018E-AC0A-4DB7-9A8C-2015B141FD51}"/>
    <dgm:cxn modelId="{C208D520-3FE7-43F3-A03B-E6CAE7DAC360}" type="presOf" srcId="{15A57F3F-49CE-4A67-A9F6-EBDFD5F70DDD}" destId="{14929F15-FF50-423C-96C5-63E2A38A90C5}" srcOrd="1" destOrd="0" presId="urn:microsoft.com/office/officeart/2005/8/layout/process2"/>
    <dgm:cxn modelId="{C651F63B-461E-4A92-83C5-F48F6F357C45}" type="presOf" srcId="{8F43D2D5-F4C9-47B4-8905-EA06C73C99F7}" destId="{3A46CF0E-8DF8-4F7E-8CB5-276F9AE077DC}" srcOrd="0" destOrd="0" presId="urn:microsoft.com/office/officeart/2005/8/layout/process2"/>
    <dgm:cxn modelId="{5D6EC05F-3A05-4944-B54A-112E8162C678}" type="presOf" srcId="{91C3CEBD-B521-4BCD-9F60-FA64EC8DC814}" destId="{039CC7D3-76C8-43A9-96F2-A143880C6E0C}" srcOrd="0" destOrd="0" presId="urn:microsoft.com/office/officeart/2005/8/layout/process2"/>
    <dgm:cxn modelId="{CF1B0564-2FF5-4A5B-9FB7-090D727D5358}" type="presOf" srcId="{54E4E23A-9C4A-46D3-AE48-03F1EEE18B99}" destId="{49CD0A3E-D8DB-4318-A07B-139CC5406B7E}" srcOrd="0" destOrd="0" presId="urn:microsoft.com/office/officeart/2005/8/layout/process2"/>
    <dgm:cxn modelId="{3BFE2975-5BB2-4657-BA4F-3DD4694CDE02}" type="presOf" srcId="{C11D3F51-B888-4071-948B-CB24B67B2744}" destId="{26CF995A-0B7E-4595-9288-E52D78CE87E1}" srcOrd="0" destOrd="0" presId="urn:microsoft.com/office/officeart/2005/8/layout/process2"/>
    <dgm:cxn modelId="{D3D64F7C-CCBF-48B6-AA77-C1AD12D59C59}" srcId="{A05B8A47-12A8-4F5E-AA5E-4FE770B0A622}" destId="{E1A12FC4-4C5C-4889-90F6-8CE81AE9A0DC}" srcOrd="3" destOrd="0" parTransId="{BC80D1F8-5377-4D29-959E-0AF3092C72E7}" sibTransId="{91C3CEBD-B521-4BCD-9F60-FA64EC8DC814}"/>
    <dgm:cxn modelId="{86837990-6733-4BB3-A136-A294BCF17A85}" type="presOf" srcId="{91C3CEBD-B521-4BCD-9F60-FA64EC8DC814}" destId="{2BDE649E-9BB8-4AE4-B6C8-CEAAADFEEE90}" srcOrd="1" destOrd="0" presId="urn:microsoft.com/office/officeart/2005/8/layout/process2"/>
    <dgm:cxn modelId="{AC5E8998-6538-4C10-9CD2-DD7E35B7EB87}" type="presOf" srcId="{A712D43C-31D3-461D-882C-1BDF9C3E8C9E}" destId="{1067FB2F-4F7B-483B-91FD-932AAD070068}" srcOrd="1" destOrd="0" presId="urn:microsoft.com/office/officeart/2005/8/layout/process2"/>
    <dgm:cxn modelId="{CE5C2A99-73A2-4019-A855-CF2D85E28771}" type="presOf" srcId="{A05B8A47-12A8-4F5E-AA5E-4FE770B0A622}" destId="{A0287934-95C1-43E0-A52C-79546C1A9B20}" srcOrd="0" destOrd="0" presId="urn:microsoft.com/office/officeart/2005/8/layout/process2"/>
    <dgm:cxn modelId="{9001149C-2E72-4E78-ACE1-8857EF30F6D3}" type="presOf" srcId="{15A57F3F-49CE-4A67-A9F6-EBDFD5F70DDD}" destId="{173E854A-DA5A-4996-9A06-029C88829EE1}" srcOrd="0" destOrd="0" presId="urn:microsoft.com/office/officeart/2005/8/layout/process2"/>
    <dgm:cxn modelId="{69A7D59F-C2EF-403C-8F72-3124312B6341}" type="presOf" srcId="{E1A12FC4-4C5C-4889-90F6-8CE81AE9A0DC}" destId="{8D10FD48-22CE-4206-ABDE-0CC7B7CCC78D}" srcOrd="0" destOrd="0" presId="urn:microsoft.com/office/officeart/2005/8/layout/process2"/>
    <dgm:cxn modelId="{A33DDEB0-6FA9-4347-9F4F-16C674979AB1}" srcId="{A05B8A47-12A8-4F5E-AA5E-4FE770B0A622}" destId="{54E4E23A-9C4A-46D3-AE48-03F1EEE18B99}" srcOrd="2" destOrd="0" parTransId="{4B66DBC2-4F57-4B8C-B741-993E5A712CEB}" sibTransId="{15A57F3F-49CE-4A67-A9F6-EBDFD5F70DDD}"/>
    <dgm:cxn modelId="{F7E6A9D0-01BE-4766-A4E5-BE5A7D5A3D87}" type="presOf" srcId="{C201213D-9856-4D1A-B698-308157B2A804}" destId="{6FA148D4-29AB-494E-9898-54B7CC584C95}" srcOrd="0" destOrd="0" presId="urn:microsoft.com/office/officeart/2005/8/layout/process2"/>
    <dgm:cxn modelId="{441B37DC-5654-442F-BC44-1AF20A3F7D0B}" srcId="{A05B8A47-12A8-4F5E-AA5E-4FE770B0A622}" destId="{75A7B15A-401A-4711-998F-9F047283323F}" srcOrd="0" destOrd="0" parTransId="{C8E82A52-9AA4-41C5-9871-0F42868651FA}" sibTransId="{A712D43C-31D3-461D-882C-1BDF9C3E8C9E}"/>
    <dgm:cxn modelId="{69F615EC-94F7-4D3B-8209-B9651C9868C7}" srcId="{A05B8A47-12A8-4F5E-AA5E-4FE770B0A622}" destId="{8F43D2D5-F4C9-47B4-8905-EA06C73C99F7}" srcOrd="1" destOrd="0" parTransId="{D2E30076-BF20-47B9-AB80-F2FE64E7F56F}" sibTransId="{C201213D-9856-4D1A-B698-308157B2A804}"/>
    <dgm:cxn modelId="{13ECC5EF-141E-412D-B117-85A11C4EBED0}" type="presOf" srcId="{75A7B15A-401A-4711-998F-9F047283323F}" destId="{23E33003-C4F7-4EE7-A2D5-E0C87000E776}" srcOrd="0" destOrd="0" presId="urn:microsoft.com/office/officeart/2005/8/layout/process2"/>
    <dgm:cxn modelId="{C6F754B8-1EA8-4A18-9EC2-1AD84669990E}" type="presParOf" srcId="{A0287934-95C1-43E0-A52C-79546C1A9B20}" destId="{23E33003-C4F7-4EE7-A2D5-E0C87000E776}" srcOrd="0" destOrd="0" presId="urn:microsoft.com/office/officeart/2005/8/layout/process2"/>
    <dgm:cxn modelId="{3376D14F-17D1-4C21-95CE-1008D856F4B6}" type="presParOf" srcId="{A0287934-95C1-43E0-A52C-79546C1A9B20}" destId="{C097EF4F-FAC5-4AED-AA10-F0820FD40B4E}" srcOrd="1" destOrd="0" presId="urn:microsoft.com/office/officeart/2005/8/layout/process2"/>
    <dgm:cxn modelId="{2D282E65-F014-4EF6-A382-C47798C51E22}" type="presParOf" srcId="{C097EF4F-FAC5-4AED-AA10-F0820FD40B4E}" destId="{1067FB2F-4F7B-483B-91FD-932AAD070068}" srcOrd="0" destOrd="0" presId="urn:microsoft.com/office/officeart/2005/8/layout/process2"/>
    <dgm:cxn modelId="{0385ECD8-B30A-4870-B5D4-BF5F4AADFB12}" type="presParOf" srcId="{A0287934-95C1-43E0-A52C-79546C1A9B20}" destId="{3A46CF0E-8DF8-4F7E-8CB5-276F9AE077DC}" srcOrd="2" destOrd="0" presId="urn:microsoft.com/office/officeart/2005/8/layout/process2"/>
    <dgm:cxn modelId="{A2132336-2836-499E-94E4-ECE8DA303EF0}" type="presParOf" srcId="{A0287934-95C1-43E0-A52C-79546C1A9B20}" destId="{6FA148D4-29AB-494E-9898-54B7CC584C95}" srcOrd="3" destOrd="0" presId="urn:microsoft.com/office/officeart/2005/8/layout/process2"/>
    <dgm:cxn modelId="{CE87A586-A2A8-4C90-8C76-5AFF894CD15C}" type="presParOf" srcId="{6FA148D4-29AB-494E-9898-54B7CC584C95}" destId="{75A23698-6768-494E-ABB5-1895147B1C70}" srcOrd="0" destOrd="0" presId="urn:microsoft.com/office/officeart/2005/8/layout/process2"/>
    <dgm:cxn modelId="{3C950EDC-6442-4A5D-93DE-8DCA81F1C248}" type="presParOf" srcId="{A0287934-95C1-43E0-A52C-79546C1A9B20}" destId="{49CD0A3E-D8DB-4318-A07B-139CC5406B7E}" srcOrd="4" destOrd="0" presId="urn:microsoft.com/office/officeart/2005/8/layout/process2"/>
    <dgm:cxn modelId="{F922A97E-7132-48E9-BACA-90EE58F9AF4C}" type="presParOf" srcId="{A0287934-95C1-43E0-A52C-79546C1A9B20}" destId="{173E854A-DA5A-4996-9A06-029C88829EE1}" srcOrd="5" destOrd="0" presId="urn:microsoft.com/office/officeart/2005/8/layout/process2"/>
    <dgm:cxn modelId="{53A248C5-6176-44AF-97CF-966C142094E3}" type="presParOf" srcId="{173E854A-DA5A-4996-9A06-029C88829EE1}" destId="{14929F15-FF50-423C-96C5-63E2A38A90C5}" srcOrd="0" destOrd="0" presId="urn:microsoft.com/office/officeart/2005/8/layout/process2"/>
    <dgm:cxn modelId="{2FF93DCE-8BEB-4D59-8B67-96920013D569}" type="presParOf" srcId="{A0287934-95C1-43E0-A52C-79546C1A9B20}" destId="{8D10FD48-22CE-4206-ABDE-0CC7B7CCC78D}" srcOrd="6" destOrd="0" presId="urn:microsoft.com/office/officeart/2005/8/layout/process2"/>
    <dgm:cxn modelId="{4F7A2690-FEAB-40B1-9905-0797A3BC7FC8}" type="presParOf" srcId="{A0287934-95C1-43E0-A52C-79546C1A9B20}" destId="{039CC7D3-76C8-43A9-96F2-A143880C6E0C}" srcOrd="7" destOrd="0" presId="urn:microsoft.com/office/officeart/2005/8/layout/process2"/>
    <dgm:cxn modelId="{FD025AFB-694E-4E67-A0D7-B44DB2AE4B28}" type="presParOf" srcId="{039CC7D3-76C8-43A9-96F2-A143880C6E0C}" destId="{2BDE649E-9BB8-4AE4-B6C8-CEAAADFEEE90}" srcOrd="0" destOrd="0" presId="urn:microsoft.com/office/officeart/2005/8/layout/process2"/>
    <dgm:cxn modelId="{FB4869E4-6612-4AEA-AAE9-42EF919170BA}" type="presParOf" srcId="{A0287934-95C1-43E0-A52C-79546C1A9B20}" destId="{26CF995A-0B7E-4595-9288-E52D78CE87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33003-C4F7-4EE7-A2D5-E0C87000E776}">
      <dsp:nvSpPr>
        <dsp:cNvPr id="0" name=""/>
        <dsp:cNvSpPr/>
      </dsp:nvSpPr>
      <dsp:spPr>
        <a:xfrm>
          <a:off x="388166" y="3748"/>
          <a:ext cx="4056077" cy="72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kumimoji="1" lang="ja-JP" altLang="en-US" sz="1800" kern="1200" dirty="0"/>
            <a:t>の</a:t>
          </a:r>
          <a:r>
            <a:rPr kumimoji="1" lang="ja-JP" sz="1800" kern="1200" dirty="0"/>
            <a:t>初期値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kumimoji="1" lang="ja-JP" sz="1800" i="1" kern="1200">
                  <a:latin typeface="Cambria Math" panose="02040503050406030204" pitchFamily="18" charset="0"/>
                </a:rPr>
                <m:t>を</m:t>
              </m:r>
            </m:oMath>
          </a14:m>
          <a:r>
            <a:rPr kumimoji="1" lang="ja-JP" sz="1800" kern="1200" dirty="0"/>
            <a:t>適当に与える</a:t>
          </a:r>
          <a:endParaRPr lang="ja-JP" sz="1800" kern="1200" dirty="0"/>
        </a:p>
      </dsp:txBody>
      <dsp:txXfrm>
        <a:off x="409536" y="25118"/>
        <a:ext cx="4013337" cy="686891"/>
      </dsp:txXfrm>
    </dsp:sp>
    <dsp:sp modelId="{C097EF4F-FAC5-4AED-AA10-F0820FD40B4E}">
      <dsp:nvSpPr>
        <dsp:cNvPr id="0" name=""/>
        <dsp:cNvSpPr/>
      </dsp:nvSpPr>
      <dsp:spPr>
        <a:xfrm rot="5400000">
          <a:off x="2279399" y="751620"/>
          <a:ext cx="273611" cy="32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17706" y="778981"/>
        <a:ext cx="196999" cy="191528"/>
      </dsp:txXfrm>
    </dsp:sp>
    <dsp:sp modelId="{3A46CF0E-8DF8-4F7E-8CB5-276F9AE077DC}">
      <dsp:nvSpPr>
        <dsp:cNvPr id="0" name=""/>
        <dsp:cNvSpPr/>
      </dsp:nvSpPr>
      <dsp:spPr>
        <a:xfrm>
          <a:off x="388166" y="1098194"/>
          <a:ext cx="4056077" cy="72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kumimoji="1" lang="en-US" sz="1800" b="0" i="1" kern="1200" smtClean="0">
                    <a:latin typeface="Cambria Math" panose="02040503050406030204" pitchFamily="18" charset="0"/>
                  </a:rPr>
                  <m:t>𝑖</m:t>
                </m:r>
                <m:r>
                  <a:rPr kumimoji="1" lang="en-US" sz="1800" b="0" i="1" kern="1200" smtClean="0">
                    <a:latin typeface="Cambria Math" panose="02040503050406030204" pitchFamily="18" charset="0"/>
                  </a:rPr>
                  <m:t> ←0</m:t>
                </m:r>
              </m:oMath>
            </m:oMathPara>
          </a14:m>
          <a:endParaRPr lang="ja-JP" sz="1800" kern="1200"/>
        </a:p>
      </dsp:txBody>
      <dsp:txXfrm>
        <a:off x="409536" y="1119564"/>
        <a:ext cx="4013337" cy="686891"/>
      </dsp:txXfrm>
    </dsp:sp>
    <dsp:sp modelId="{6FA148D4-29AB-494E-9898-54B7CC584C95}">
      <dsp:nvSpPr>
        <dsp:cNvPr id="0" name=""/>
        <dsp:cNvSpPr/>
      </dsp:nvSpPr>
      <dsp:spPr>
        <a:xfrm rot="5400000">
          <a:off x="2279399" y="1846066"/>
          <a:ext cx="273611" cy="32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17706" y="1873427"/>
        <a:ext cx="196999" cy="191528"/>
      </dsp:txXfrm>
    </dsp:sp>
    <dsp:sp modelId="{49CD0A3E-D8DB-4318-A07B-139CC5406B7E}">
      <dsp:nvSpPr>
        <dsp:cNvPr id="0" name=""/>
        <dsp:cNvSpPr/>
      </dsp:nvSpPr>
      <dsp:spPr>
        <a:xfrm>
          <a:off x="370451" y="2192641"/>
          <a:ext cx="4091508" cy="72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ja-JP" sz="1800" i="1" kern="1200">
                  <a:latin typeface="Cambria Math" panose="02040503050406030204" pitchFamily="18" charset="0"/>
                </a:rPr>
                <m:t>地点</m:t>
              </m:r>
            </m:oMath>
          </a14:m>
          <a:r>
            <a:rPr kumimoji="1" lang="ja-JP" sz="1800" kern="1200" dirty="0"/>
            <a:t>での勾配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</m:oMath>
          </a14:m>
          <a:r>
            <a:rPr kumimoji="1" lang="ja-JP" sz="1800" kern="1200" dirty="0"/>
            <a:t>を計算</a:t>
          </a:r>
          <a:endParaRPr lang="ja-JP" sz="1800" kern="1200" dirty="0"/>
        </a:p>
      </dsp:txBody>
      <dsp:txXfrm>
        <a:off x="391821" y="2214011"/>
        <a:ext cx="4048768" cy="686891"/>
      </dsp:txXfrm>
    </dsp:sp>
    <dsp:sp modelId="{173E854A-DA5A-4996-9A06-029C88829EE1}">
      <dsp:nvSpPr>
        <dsp:cNvPr id="0" name=""/>
        <dsp:cNvSpPr/>
      </dsp:nvSpPr>
      <dsp:spPr>
        <a:xfrm rot="5400000">
          <a:off x="2279399" y="2940513"/>
          <a:ext cx="273611" cy="32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17706" y="2967874"/>
        <a:ext cx="196999" cy="191528"/>
      </dsp:txXfrm>
    </dsp:sp>
    <dsp:sp modelId="{8D10FD48-22CE-4206-ABDE-0CC7B7CCC78D}">
      <dsp:nvSpPr>
        <dsp:cNvPr id="0" name=""/>
        <dsp:cNvSpPr/>
      </dsp:nvSpPr>
      <dsp:spPr>
        <a:xfrm>
          <a:off x="361578" y="3287088"/>
          <a:ext cx="4109253" cy="72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勾配降下する</a:t>
          </a:r>
          <a14:m xmlns:a14="http://schemas.microsoft.com/office/drawing/2010/main">
            <m:oMath xmlns:m="http://schemas.openxmlformats.org/officeDocument/2006/math">
              <m:r>
                <a:rPr kumimoji="1" lang="ja-JP" sz="1800" i="1" kern="1200">
                  <a:latin typeface="Cambria Math" panose="02040503050406030204" pitchFamily="18" charset="0"/>
                </a:rPr>
                <m:t>　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−</m:t>
              </m:r>
              <m:r>
                <a:rPr kumimoji="1"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</m:oMath>
          </a14:m>
          <a:r>
            <a:rPr kumimoji="1" lang="en-US" sz="1800" kern="1200" dirty="0"/>
            <a:t> </a:t>
          </a:r>
          <a:endParaRPr lang="ja-JP" sz="1800" kern="1200" dirty="0"/>
        </a:p>
      </dsp:txBody>
      <dsp:txXfrm>
        <a:off x="382948" y="3308458"/>
        <a:ext cx="4066513" cy="686891"/>
      </dsp:txXfrm>
    </dsp:sp>
    <dsp:sp modelId="{039CC7D3-76C8-43A9-96F2-A143880C6E0C}">
      <dsp:nvSpPr>
        <dsp:cNvPr id="0" name=""/>
        <dsp:cNvSpPr/>
      </dsp:nvSpPr>
      <dsp:spPr>
        <a:xfrm rot="5400000">
          <a:off x="2279399" y="4034960"/>
          <a:ext cx="273611" cy="32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17706" y="4062321"/>
        <a:ext cx="196999" cy="191528"/>
      </dsp:txXfrm>
    </dsp:sp>
    <dsp:sp modelId="{26CF995A-0B7E-4595-9288-E52D78CE87E1}">
      <dsp:nvSpPr>
        <dsp:cNvPr id="0" name=""/>
        <dsp:cNvSpPr/>
      </dsp:nvSpPr>
      <dsp:spPr>
        <a:xfrm>
          <a:off x="405896" y="4381534"/>
          <a:ext cx="4020617" cy="737131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800" i="1" kern="1200" dirty="0">
            <a:latin typeface="Cambria Math" panose="02040503050406030204" pitchFamily="18" charset="0"/>
            <a:ea typeface="メイリオ" panose="020B0604030504040204" pitchFamily="50" charset="-128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kumimoji="1" lang="en-US" altLang="ja-JP" sz="18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</m:ctrlPr>
                  </m:fPr>
                  <m:num>
                    <m:r>
                      <a:rPr kumimoji="1" lang="ja-JP" altLang="en-US" sz="18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r>
                      <a:rPr kumimoji="1" lang="en-US" altLang="ja-JP" sz="1800" b="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</m:num>
                  <m:den>
                    <m:r>
                      <a:rPr kumimoji="1" lang="ja-JP" altLang="en-US" sz="18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sSub>
                      <m:sSubPr>
                        <m:ctrlPr>
                          <a:rPr kumimoji="1" lang="en-US" altLang="ja-JP" sz="180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den>
                </m:f>
                <m:r>
                  <a:rPr kumimoji="1" lang="en-US" altLang="ja-JP" sz="1800" b="0" i="1" kern="1200" smtClean="0">
                    <a:latin typeface="Cambria Math" panose="02040503050406030204" pitchFamily="18" charset="0"/>
                    <a:ea typeface="メイリオ" panose="020B0604030504040204" pitchFamily="50" charset="-128"/>
                  </a:rPr>
                  <m:t>= 0 ?</m:t>
                </m:r>
              </m:oMath>
            </m:oMathPara>
          </a14:m>
          <a:endParaRPr lang="ja-JP" sz="1800" kern="1200" dirty="0"/>
        </a:p>
      </dsp:txBody>
      <dsp:txXfrm>
        <a:off x="1411050" y="4565817"/>
        <a:ext cx="2010309" cy="368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33003-C4F7-4EE7-A2D5-E0C87000E776}">
      <dsp:nvSpPr>
        <dsp:cNvPr id="0" name=""/>
        <dsp:cNvSpPr/>
      </dsp:nvSpPr>
      <dsp:spPr>
        <a:xfrm>
          <a:off x="461092" y="3018"/>
          <a:ext cx="3910225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kumimoji="1" lang="ja-JP" altLang="en-US" sz="1800" kern="1200" dirty="0"/>
            <a:t>の</a:t>
          </a:r>
          <a:r>
            <a:rPr kumimoji="1" lang="ja-JP" sz="1800" kern="1200" dirty="0"/>
            <a:t>初期値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0,0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1,0</m:t>
                  </m:r>
                </m:sub>
              </m:sSub>
              <m:r>
                <a:rPr kumimoji="1" lang="ja-JP" sz="1800" i="1" kern="1200">
                  <a:latin typeface="Cambria Math" panose="02040503050406030204" pitchFamily="18" charset="0"/>
                </a:rPr>
                <m:t>を</m:t>
              </m:r>
            </m:oMath>
          </a14:m>
          <a:r>
            <a:rPr kumimoji="1" lang="ja-JP" sz="1800" kern="1200" dirty="0"/>
            <a:t>適当に与える</a:t>
          </a:r>
          <a:endParaRPr lang="ja-JP" sz="1800" kern="1200" dirty="0"/>
        </a:p>
      </dsp:txBody>
      <dsp:txXfrm>
        <a:off x="481694" y="23620"/>
        <a:ext cx="3869021" cy="662190"/>
      </dsp:txXfrm>
    </dsp:sp>
    <dsp:sp modelId="{C097EF4F-FAC5-4AED-AA10-F0820FD40B4E}">
      <dsp:nvSpPr>
        <dsp:cNvPr id="0" name=""/>
        <dsp:cNvSpPr/>
      </dsp:nvSpPr>
      <dsp:spPr>
        <a:xfrm rot="5400000">
          <a:off x="2284319" y="723997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750374"/>
        <a:ext cx="189917" cy="184640"/>
      </dsp:txXfrm>
    </dsp:sp>
    <dsp:sp modelId="{3A46CF0E-8DF8-4F7E-8CB5-276F9AE077DC}">
      <dsp:nvSpPr>
        <dsp:cNvPr id="0" name=""/>
        <dsp:cNvSpPr/>
      </dsp:nvSpPr>
      <dsp:spPr>
        <a:xfrm>
          <a:off x="461092" y="1058110"/>
          <a:ext cx="3910225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kumimoji="1" lang="en-US" sz="1800" b="0" i="1" kern="1200" smtClean="0">
                    <a:latin typeface="Cambria Math" panose="02040503050406030204" pitchFamily="18" charset="0"/>
                  </a:rPr>
                  <m:t>𝑖</m:t>
                </m:r>
                <m:r>
                  <a:rPr kumimoji="1" lang="en-US" sz="1800" b="0" i="1" kern="1200" smtClean="0">
                    <a:latin typeface="Cambria Math" panose="02040503050406030204" pitchFamily="18" charset="0"/>
                  </a:rPr>
                  <m:t> ←0</m:t>
                </m:r>
              </m:oMath>
            </m:oMathPara>
          </a14:m>
          <a:endParaRPr lang="ja-JP" sz="1800" kern="1200"/>
        </a:p>
      </dsp:txBody>
      <dsp:txXfrm>
        <a:off x="481694" y="1078712"/>
        <a:ext cx="3869021" cy="662190"/>
      </dsp:txXfrm>
    </dsp:sp>
    <dsp:sp modelId="{6FA148D4-29AB-494E-9898-54B7CC584C95}">
      <dsp:nvSpPr>
        <dsp:cNvPr id="0" name=""/>
        <dsp:cNvSpPr/>
      </dsp:nvSpPr>
      <dsp:spPr>
        <a:xfrm rot="5400000">
          <a:off x="2284319" y="1779089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1805466"/>
        <a:ext cx="189917" cy="184640"/>
      </dsp:txXfrm>
    </dsp:sp>
    <dsp:sp modelId="{49CD0A3E-D8DB-4318-A07B-139CC5406B7E}">
      <dsp:nvSpPr>
        <dsp:cNvPr id="0" name=""/>
        <dsp:cNvSpPr/>
      </dsp:nvSpPr>
      <dsp:spPr>
        <a:xfrm>
          <a:off x="298889" y="2113201"/>
          <a:ext cx="4234631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ja-JP" sz="1800" i="1" kern="1200">
                  <a:latin typeface="Cambria Math" panose="02040503050406030204" pitchFamily="18" charset="0"/>
                </a:rPr>
                <m:t>地点</m:t>
              </m:r>
            </m:oMath>
          </a14:m>
          <a:r>
            <a:rPr kumimoji="1" lang="ja-JP" sz="1800" kern="1200" dirty="0"/>
            <a:t>での勾配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  <m:f>
                <m:fPr>
                  <m:ctrlPr>
                    <a:rPr kumimoji="1" lang="en-US" sz="18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</m:oMath>
          </a14:m>
          <a:r>
            <a:rPr kumimoji="1" lang="ja-JP" sz="1800" kern="1200" dirty="0"/>
            <a:t>を計算</a:t>
          </a:r>
          <a:endParaRPr lang="ja-JP" sz="1800" kern="1200" dirty="0"/>
        </a:p>
      </dsp:txBody>
      <dsp:txXfrm>
        <a:off x="319491" y="2133803"/>
        <a:ext cx="4193427" cy="662190"/>
      </dsp:txXfrm>
    </dsp:sp>
    <dsp:sp modelId="{173E854A-DA5A-4996-9A06-029C88829EE1}">
      <dsp:nvSpPr>
        <dsp:cNvPr id="0" name=""/>
        <dsp:cNvSpPr/>
      </dsp:nvSpPr>
      <dsp:spPr>
        <a:xfrm rot="5400000">
          <a:off x="2284319" y="2834180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2860557"/>
        <a:ext cx="189917" cy="184640"/>
      </dsp:txXfrm>
    </dsp:sp>
    <dsp:sp modelId="{8D10FD48-22CE-4206-ABDE-0CC7B7CCC78D}">
      <dsp:nvSpPr>
        <dsp:cNvPr id="0" name=""/>
        <dsp:cNvSpPr/>
      </dsp:nvSpPr>
      <dsp:spPr>
        <a:xfrm>
          <a:off x="298889" y="3168293"/>
          <a:ext cx="4234631" cy="888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勾配降下する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−</m:t>
              </m:r>
              <m:r>
                <a:rPr kumimoji="1"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  <m:r>
                <a:rPr kumimoji="1" lang="ja-JP" sz="1800" i="1" kern="1200">
                  <a:latin typeface="Cambria Math" panose="02040503050406030204" pitchFamily="18" charset="0"/>
                </a:rPr>
                <m:t>　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−</m:t>
              </m:r>
              <m:r>
                <a:rPr kumimoji="1"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</m:oMath>
          </a14:m>
          <a:r>
            <a:rPr kumimoji="1" lang="en-US" sz="1800" kern="1200" dirty="0"/>
            <a:t> </a:t>
          </a:r>
          <a:endParaRPr lang="ja-JP" sz="1800" kern="1200" dirty="0"/>
        </a:p>
      </dsp:txBody>
      <dsp:txXfrm>
        <a:off x="324920" y="3194324"/>
        <a:ext cx="4182569" cy="836718"/>
      </dsp:txXfrm>
    </dsp:sp>
    <dsp:sp modelId="{039CC7D3-76C8-43A9-96F2-A143880C6E0C}">
      <dsp:nvSpPr>
        <dsp:cNvPr id="0" name=""/>
        <dsp:cNvSpPr/>
      </dsp:nvSpPr>
      <dsp:spPr>
        <a:xfrm rot="5400000">
          <a:off x="2284319" y="4074658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4101035"/>
        <a:ext cx="189917" cy="184640"/>
      </dsp:txXfrm>
    </dsp:sp>
    <dsp:sp modelId="{26CF995A-0B7E-4595-9288-E52D78CE87E1}">
      <dsp:nvSpPr>
        <dsp:cNvPr id="0" name=""/>
        <dsp:cNvSpPr/>
      </dsp:nvSpPr>
      <dsp:spPr>
        <a:xfrm>
          <a:off x="214426" y="4408771"/>
          <a:ext cx="4403558" cy="710625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400" i="1" kern="1200" dirty="0">
            <a:latin typeface="Cambria Math" panose="02040503050406030204" pitchFamily="18" charset="0"/>
            <a:ea typeface="メイリオ" panose="020B0604030504040204" pitchFamily="50" charset="-128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kumimoji="1" lang="en-US" altLang="ja-JP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</m:ctrlPr>
                  </m:fPr>
                  <m:num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r>
                      <a:rPr kumimoji="1" lang="en-US" altLang="ja-JP" sz="1400" b="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</m:num>
                  <m:den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sSub>
                      <m:sSubPr>
                        <m:ctrlPr>
                          <a:rPr kumimoji="1" lang="en-US" altLang="ja-JP" sz="140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0,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den>
                </m:f>
                <m:r>
                  <a:rPr kumimoji="1" lang="en-US" altLang="ja-JP" sz="1400" b="0" i="1" kern="1200" smtClean="0">
                    <a:latin typeface="Cambria Math" panose="02040503050406030204" pitchFamily="18" charset="0"/>
                    <a:ea typeface="メイリオ" panose="020B0604030504040204" pitchFamily="50" charset="-128"/>
                  </a:rPr>
                  <m:t>,</m:t>
                </m:r>
                <m:f>
                  <m:fPr>
                    <m:ctrlPr>
                      <a:rPr kumimoji="1" lang="en-US" altLang="ja-JP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</m:ctrlPr>
                  </m:fPr>
                  <m:num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r>
                      <a:rPr kumimoji="1" lang="en-US" altLang="ja-JP" sz="1400" b="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</m:num>
                  <m:den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sSub>
                      <m:sSubPr>
                        <m:ctrlPr>
                          <a:rPr kumimoji="1" lang="en-US" altLang="ja-JP" sz="140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den>
                </m:f>
                <m:r>
                  <a:rPr kumimoji="1" lang="en-US" altLang="ja-JP" sz="1400" b="0" i="1" kern="1200" smtClean="0">
                    <a:latin typeface="Cambria Math" panose="02040503050406030204" pitchFamily="18" charset="0"/>
                    <a:ea typeface="メイリオ" panose="020B0604030504040204" pitchFamily="50" charset="-128"/>
                  </a:rPr>
                  <m:t>= 0 ?</m:t>
                </m:r>
              </m:oMath>
            </m:oMathPara>
          </a14:m>
          <a:endParaRPr lang="ja-JP" sz="1400" kern="1200" dirty="0"/>
        </a:p>
      </dsp:txBody>
      <dsp:txXfrm>
        <a:off x="1315316" y="4586427"/>
        <a:ext cx="2201779" cy="355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33003-C4F7-4EE7-A2D5-E0C87000E776}">
      <dsp:nvSpPr>
        <dsp:cNvPr id="0" name=""/>
        <dsp:cNvSpPr/>
      </dsp:nvSpPr>
      <dsp:spPr>
        <a:xfrm>
          <a:off x="461092" y="3018"/>
          <a:ext cx="3910225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kumimoji="1" lang="ja-JP" altLang="en-US" sz="1800" kern="1200" dirty="0"/>
            <a:t>の</a:t>
          </a:r>
          <a:r>
            <a:rPr kumimoji="1" lang="ja-JP" sz="1800" kern="1200" dirty="0"/>
            <a:t>初期値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0,0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1,0</m:t>
                  </m:r>
                </m:sub>
              </m:sSub>
              <m:r>
                <a:rPr kumimoji="1" lang="ja-JP" sz="1800" i="1" kern="1200">
                  <a:latin typeface="Cambria Math" panose="02040503050406030204" pitchFamily="18" charset="0"/>
                </a:rPr>
                <m:t>を</m:t>
              </m:r>
            </m:oMath>
          </a14:m>
          <a:r>
            <a:rPr kumimoji="1" lang="ja-JP" sz="1800" kern="1200" dirty="0"/>
            <a:t>適当に与える</a:t>
          </a:r>
          <a:endParaRPr lang="ja-JP" sz="1800" kern="1200" dirty="0"/>
        </a:p>
      </dsp:txBody>
      <dsp:txXfrm>
        <a:off x="481694" y="23620"/>
        <a:ext cx="3869021" cy="662190"/>
      </dsp:txXfrm>
    </dsp:sp>
    <dsp:sp modelId="{C097EF4F-FAC5-4AED-AA10-F0820FD40B4E}">
      <dsp:nvSpPr>
        <dsp:cNvPr id="0" name=""/>
        <dsp:cNvSpPr/>
      </dsp:nvSpPr>
      <dsp:spPr>
        <a:xfrm rot="5400000">
          <a:off x="2284319" y="723997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750374"/>
        <a:ext cx="189917" cy="184640"/>
      </dsp:txXfrm>
    </dsp:sp>
    <dsp:sp modelId="{3A46CF0E-8DF8-4F7E-8CB5-276F9AE077DC}">
      <dsp:nvSpPr>
        <dsp:cNvPr id="0" name=""/>
        <dsp:cNvSpPr/>
      </dsp:nvSpPr>
      <dsp:spPr>
        <a:xfrm>
          <a:off x="461092" y="1058110"/>
          <a:ext cx="3910225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kumimoji="1" lang="en-US" sz="1800" b="0" i="1" kern="1200" smtClean="0">
                    <a:latin typeface="Cambria Math" panose="02040503050406030204" pitchFamily="18" charset="0"/>
                  </a:rPr>
                  <m:t>𝑖</m:t>
                </m:r>
                <m:r>
                  <a:rPr kumimoji="1" lang="en-US" sz="1800" b="0" i="1" kern="1200" smtClean="0">
                    <a:latin typeface="Cambria Math" panose="02040503050406030204" pitchFamily="18" charset="0"/>
                  </a:rPr>
                  <m:t> ←0</m:t>
                </m:r>
              </m:oMath>
            </m:oMathPara>
          </a14:m>
          <a:endParaRPr lang="ja-JP" sz="1800" kern="1200"/>
        </a:p>
      </dsp:txBody>
      <dsp:txXfrm>
        <a:off x="481694" y="1078712"/>
        <a:ext cx="3869021" cy="662190"/>
      </dsp:txXfrm>
    </dsp:sp>
    <dsp:sp modelId="{6FA148D4-29AB-494E-9898-54B7CC584C95}">
      <dsp:nvSpPr>
        <dsp:cNvPr id="0" name=""/>
        <dsp:cNvSpPr/>
      </dsp:nvSpPr>
      <dsp:spPr>
        <a:xfrm rot="5400000">
          <a:off x="2284319" y="1779089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1805466"/>
        <a:ext cx="189917" cy="184640"/>
      </dsp:txXfrm>
    </dsp:sp>
    <dsp:sp modelId="{49CD0A3E-D8DB-4318-A07B-139CC5406B7E}">
      <dsp:nvSpPr>
        <dsp:cNvPr id="0" name=""/>
        <dsp:cNvSpPr/>
      </dsp:nvSpPr>
      <dsp:spPr>
        <a:xfrm>
          <a:off x="298889" y="2113201"/>
          <a:ext cx="4234631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ja-JP" sz="1800" i="1" kern="1200">
                  <a:latin typeface="Cambria Math" panose="02040503050406030204" pitchFamily="18" charset="0"/>
                </a:rPr>
                <m:t>地点</m:t>
              </m:r>
            </m:oMath>
          </a14:m>
          <a:r>
            <a:rPr kumimoji="1" lang="ja-JP" sz="1800" kern="1200" dirty="0"/>
            <a:t>での勾配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  <m:f>
                <m:fPr>
                  <m:ctrlPr>
                    <a:rPr kumimoji="1" lang="en-US" sz="18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</m:oMath>
          </a14:m>
          <a:r>
            <a:rPr kumimoji="1" lang="ja-JP" sz="1800" kern="1200" dirty="0"/>
            <a:t>を計算</a:t>
          </a:r>
          <a:endParaRPr lang="ja-JP" sz="1800" kern="1200" dirty="0"/>
        </a:p>
      </dsp:txBody>
      <dsp:txXfrm>
        <a:off x="319491" y="2133803"/>
        <a:ext cx="4193427" cy="662190"/>
      </dsp:txXfrm>
    </dsp:sp>
    <dsp:sp modelId="{173E854A-DA5A-4996-9A06-029C88829EE1}">
      <dsp:nvSpPr>
        <dsp:cNvPr id="0" name=""/>
        <dsp:cNvSpPr/>
      </dsp:nvSpPr>
      <dsp:spPr>
        <a:xfrm rot="5400000">
          <a:off x="2284319" y="2834180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2860557"/>
        <a:ext cx="189917" cy="184640"/>
      </dsp:txXfrm>
    </dsp:sp>
    <dsp:sp modelId="{8D10FD48-22CE-4206-ABDE-0CC7B7CCC78D}">
      <dsp:nvSpPr>
        <dsp:cNvPr id="0" name=""/>
        <dsp:cNvSpPr/>
      </dsp:nvSpPr>
      <dsp:spPr>
        <a:xfrm>
          <a:off x="298889" y="3168293"/>
          <a:ext cx="4234631" cy="888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勾配降下する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−</m:t>
              </m:r>
              <m:r>
                <a:rPr kumimoji="1"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  <m:r>
                <a:rPr kumimoji="1" lang="ja-JP" sz="1800" i="1" kern="1200">
                  <a:latin typeface="Cambria Math" panose="02040503050406030204" pitchFamily="18" charset="0"/>
                </a:rPr>
                <m:t>　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−</m:t>
              </m:r>
              <m:r>
                <a:rPr kumimoji="1"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</m:oMath>
          </a14:m>
          <a:r>
            <a:rPr kumimoji="1" lang="en-US" sz="1800" kern="1200" dirty="0"/>
            <a:t> </a:t>
          </a:r>
          <a:endParaRPr lang="ja-JP" sz="1800" kern="1200" dirty="0"/>
        </a:p>
      </dsp:txBody>
      <dsp:txXfrm>
        <a:off x="324920" y="3194324"/>
        <a:ext cx="4182569" cy="836718"/>
      </dsp:txXfrm>
    </dsp:sp>
    <dsp:sp modelId="{039CC7D3-76C8-43A9-96F2-A143880C6E0C}">
      <dsp:nvSpPr>
        <dsp:cNvPr id="0" name=""/>
        <dsp:cNvSpPr/>
      </dsp:nvSpPr>
      <dsp:spPr>
        <a:xfrm rot="5400000">
          <a:off x="2284319" y="4074658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4101035"/>
        <a:ext cx="189917" cy="184640"/>
      </dsp:txXfrm>
    </dsp:sp>
    <dsp:sp modelId="{26CF995A-0B7E-4595-9288-E52D78CE87E1}">
      <dsp:nvSpPr>
        <dsp:cNvPr id="0" name=""/>
        <dsp:cNvSpPr/>
      </dsp:nvSpPr>
      <dsp:spPr>
        <a:xfrm>
          <a:off x="214426" y="4408771"/>
          <a:ext cx="4403558" cy="710625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400" i="1" kern="1200" dirty="0">
            <a:latin typeface="Cambria Math" panose="02040503050406030204" pitchFamily="18" charset="0"/>
            <a:ea typeface="メイリオ" panose="020B0604030504040204" pitchFamily="50" charset="-128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kumimoji="1" lang="en-US" altLang="ja-JP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</m:ctrlPr>
                  </m:fPr>
                  <m:num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r>
                      <a:rPr kumimoji="1" lang="en-US" altLang="ja-JP" sz="1400" b="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</m:num>
                  <m:den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sSub>
                      <m:sSubPr>
                        <m:ctrlPr>
                          <a:rPr kumimoji="1" lang="en-US" altLang="ja-JP" sz="140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0,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den>
                </m:f>
                <m:r>
                  <a:rPr kumimoji="1" lang="en-US" altLang="ja-JP" sz="1400" b="0" i="1" kern="1200" smtClean="0">
                    <a:latin typeface="Cambria Math" panose="02040503050406030204" pitchFamily="18" charset="0"/>
                    <a:ea typeface="メイリオ" panose="020B0604030504040204" pitchFamily="50" charset="-128"/>
                  </a:rPr>
                  <m:t>,</m:t>
                </m:r>
                <m:f>
                  <m:fPr>
                    <m:ctrlPr>
                      <a:rPr kumimoji="1" lang="en-US" altLang="ja-JP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</m:ctrlPr>
                  </m:fPr>
                  <m:num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r>
                      <a:rPr kumimoji="1" lang="en-US" altLang="ja-JP" sz="1400" b="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</m:num>
                  <m:den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sSub>
                      <m:sSubPr>
                        <m:ctrlPr>
                          <a:rPr kumimoji="1" lang="en-US" altLang="ja-JP" sz="140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den>
                </m:f>
                <m:r>
                  <a:rPr kumimoji="1" lang="en-US" altLang="ja-JP" sz="1400" b="0" i="1" kern="1200" smtClean="0">
                    <a:latin typeface="Cambria Math" panose="02040503050406030204" pitchFamily="18" charset="0"/>
                    <a:ea typeface="メイリオ" panose="020B0604030504040204" pitchFamily="50" charset="-128"/>
                  </a:rPr>
                  <m:t>= 0 ?</m:t>
                </m:r>
              </m:oMath>
            </m:oMathPara>
          </a14:m>
          <a:endParaRPr lang="ja-JP" sz="1400" kern="1200" dirty="0"/>
        </a:p>
      </dsp:txBody>
      <dsp:txXfrm>
        <a:off x="1315316" y="4586427"/>
        <a:ext cx="2201779" cy="355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33003-C4F7-4EE7-A2D5-E0C87000E776}">
      <dsp:nvSpPr>
        <dsp:cNvPr id="0" name=""/>
        <dsp:cNvSpPr/>
      </dsp:nvSpPr>
      <dsp:spPr>
        <a:xfrm>
          <a:off x="461092" y="3018"/>
          <a:ext cx="3910225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kumimoji="1" lang="ja-JP" altLang="en-US" sz="1800" kern="1200" dirty="0"/>
            <a:t>の</a:t>
          </a:r>
          <a:r>
            <a:rPr kumimoji="1" lang="ja-JP" sz="1800" kern="1200" dirty="0"/>
            <a:t>初期値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0,0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1,0</m:t>
                  </m:r>
                </m:sub>
              </m:sSub>
              <m:r>
                <a:rPr kumimoji="1" lang="ja-JP" sz="1800" i="1" kern="1200">
                  <a:latin typeface="Cambria Math" panose="02040503050406030204" pitchFamily="18" charset="0"/>
                </a:rPr>
                <m:t>を</m:t>
              </m:r>
            </m:oMath>
          </a14:m>
          <a:r>
            <a:rPr kumimoji="1" lang="ja-JP" sz="1800" kern="1200" dirty="0"/>
            <a:t>適当に与える</a:t>
          </a:r>
          <a:endParaRPr lang="ja-JP" sz="1800" kern="1200" dirty="0"/>
        </a:p>
      </dsp:txBody>
      <dsp:txXfrm>
        <a:off x="481694" y="23620"/>
        <a:ext cx="3869021" cy="662190"/>
      </dsp:txXfrm>
    </dsp:sp>
    <dsp:sp modelId="{C097EF4F-FAC5-4AED-AA10-F0820FD40B4E}">
      <dsp:nvSpPr>
        <dsp:cNvPr id="0" name=""/>
        <dsp:cNvSpPr/>
      </dsp:nvSpPr>
      <dsp:spPr>
        <a:xfrm rot="5400000">
          <a:off x="2284319" y="723997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750374"/>
        <a:ext cx="189917" cy="184640"/>
      </dsp:txXfrm>
    </dsp:sp>
    <dsp:sp modelId="{3A46CF0E-8DF8-4F7E-8CB5-276F9AE077DC}">
      <dsp:nvSpPr>
        <dsp:cNvPr id="0" name=""/>
        <dsp:cNvSpPr/>
      </dsp:nvSpPr>
      <dsp:spPr>
        <a:xfrm>
          <a:off x="461092" y="1058110"/>
          <a:ext cx="3910225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kumimoji="1" lang="en-US" sz="1800" b="0" i="1" kern="1200" smtClean="0">
                    <a:latin typeface="Cambria Math" panose="02040503050406030204" pitchFamily="18" charset="0"/>
                  </a:rPr>
                  <m:t>𝑖</m:t>
                </m:r>
                <m:r>
                  <a:rPr kumimoji="1" lang="en-US" sz="1800" b="0" i="1" kern="1200" smtClean="0">
                    <a:latin typeface="Cambria Math" panose="02040503050406030204" pitchFamily="18" charset="0"/>
                  </a:rPr>
                  <m:t> ←0</m:t>
                </m:r>
              </m:oMath>
            </m:oMathPara>
          </a14:m>
          <a:endParaRPr lang="ja-JP" sz="1800" kern="1200"/>
        </a:p>
      </dsp:txBody>
      <dsp:txXfrm>
        <a:off x="481694" y="1078712"/>
        <a:ext cx="3869021" cy="662190"/>
      </dsp:txXfrm>
    </dsp:sp>
    <dsp:sp modelId="{6FA148D4-29AB-494E-9898-54B7CC584C95}">
      <dsp:nvSpPr>
        <dsp:cNvPr id="0" name=""/>
        <dsp:cNvSpPr/>
      </dsp:nvSpPr>
      <dsp:spPr>
        <a:xfrm rot="5400000">
          <a:off x="2284319" y="1779089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1805466"/>
        <a:ext cx="189917" cy="184640"/>
      </dsp:txXfrm>
    </dsp:sp>
    <dsp:sp modelId="{49CD0A3E-D8DB-4318-A07B-139CC5406B7E}">
      <dsp:nvSpPr>
        <dsp:cNvPr id="0" name=""/>
        <dsp:cNvSpPr/>
      </dsp:nvSpPr>
      <dsp:spPr>
        <a:xfrm>
          <a:off x="298889" y="2113201"/>
          <a:ext cx="4234631" cy="7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sSub>
                <m:sSubPr>
                  <m:ctrlPr>
                    <a:rPr kumimoji="1" lang="en-US" altLang="ja-JP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altLang="ja-JP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ja-JP" sz="1800" i="1" kern="1200">
                  <a:latin typeface="Cambria Math" panose="02040503050406030204" pitchFamily="18" charset="0"/>
                </a:rPr>
                <m:t>地点</m:t>
              </m:r>
            </m:oMath>
          </a14:m>
          <a:r>
            <a:rPr kumimoji="1" lang="ja-JP" sz="1800" kern="1200" dirty="0"/>
            <a:t>での勾配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  <m:f>
                <m:fPr>
                  <m:ctrlPr>
                    <a:rPr kumimoji="1" lang="en-US" sz="18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</m:oMath>
          </a14:m>
          <a:r>
            <a:rPr kumimoji="1" lang="ja-JP" sz="1800" kern="1200" dirty="0"/>
            <a:t>を計算</a:t>
          </a:r>
          <a:endParaRPr lang="ja-JP" sz="1800" kern="1200" dirty="0"/>
        </a:p>
      </dsp:txBody>
      <dsp:txXfrm>
        <a:off x="319491" y="2133803"/>
        <a:ext cx="4193427" cy="662190"/>
      </dsp:txXfrm>
    </dsp:sp>
    <dsp:sp modelId="{173E854A-DA5A-4996-9A06-029C88829EE1}">
      <dsp:nvSpPr>
        <dsp:cNvPr id="0" name=""/>
        <dsp:cNvSpPr/>
      </dsp:nvSpPr>
      <dsp:spPr>
        <a:xfrm rot="5400000">
          <a:off x="2284319" y="2834180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2860557"/>
        <a:ext cx="189917" cy="184640"/>
      </dsp:txXfrm>
    </dsp:sp>
    <dsp:sp modelId="{8D10FD48-22CE-4206-ABDE-0CC7B7CCC78D}">
      <dsp:nvSpPr>
        <dsp:cNvPr id="0" name=""/>
        <dsp:cNvSpPr/>
      </dsp:nvSpPr>
      <dsp:spPr>
        <a:xfrm>
          <a:off x="298889" y="3168293"/>
          <a:ext cx="4234631" cy="888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勾配降下する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kumimoji="1" lang="en-US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0,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−</m:t>
              </m:r>
              <m:r>
                <a:rPr kumimoji="1"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sz="1800" b="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  <m:r>
                <a:rPr kumimoji="1" lang="ja-JP" sz="1800" i="1" kern="1200">
                  <a:latin typeface="Cambria Math" panose="02040503050406030204" pitchFamily="18" charset="0"/>
                </a:rPr>
                <m:t>　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kumimoji="1" lang="en-US" sz="1800" b="0" i="1" kern="1200" smtClean="0">
                      <a:latin typeface="Cambria Math" panose="02040503050406030204" pitchFamily="18" charset="0"/>
                    </a:rPr>
                    <m:t>1,</m:t>
                  </m:r>
                  <m:r>
                    <a:rPr kumimoji="1" lang="en-US" sz="1800" b="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kumimoji="1" lang="en-US" sz="1800" b="0" i="1" kern="1200">
                  <a:latin typeface="Cambria Math" panose="02040503050406030204" pitchFamily="18" charset="0"/>
                </a:rPr>
                <m:t>−</m:t>
              </m:r>
              <m:r>
                <a:rPr kumimoji="1"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f>
                <m:fPr>
                  <m:ctrlPr>
                    <a:rPr kumimoji="1" lang="en-US" sz="18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r>
                    <a:rPr kumimoji="1" lang="en-US" sz="1800" i="1" kern="1200">
                      <a:latin typeface="Cambria Math" panose="02040503050406030204" pitchFamily="18" charset="0"/>
                    </a:rPr>
                    <m:t>𝐽</m:t>
                  </m:r>
                </m:num>
                <m:den>
                  <m:r>
                    <a:rPr kumimoji="1" lang="ja-JP" sz="1800" i="1" kern="1200">
                      <a:latin typeface="Cambria Math" panose="02040503050406030204" pitchFamily="18" charset="0"/>
                    </a:rPr>
                    <m:t>𝜕</m:t>
                  </m:r>
                  <m:sSub>
                    <m:sSubPr>
                      <m:ctrlPr>
                        <a:rPr kumimoji="1" lang="en-US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kumimoji="1" lang="en-US" sz="18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kumimoji="1" lang="en-US" sz="1800" b="0" i="1" kern="120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kumimoji="1" lang="en-US" sz="1800" b="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den>
              </m:f>
            </m:oMath>
          </a14:m>
          <a:r>
            <a:rPr kumimoji="1" lang="en-US" sz="1800" kern="1200" dirty="0"/>
            <a:t> </a:t>
          </a:r>
          <a:endParaRPr lang="ja-JP" sz="1800" kern="1200" dirty="0"/>
        </a:p>
      </dsp:txBody>
      <dsp:txXfrm>
        <a:off x="324920" y="3194324"/>
        <a:ext cx="4182569" cy="836718"/>
      </dsp:txXfrm>
    </dsp:sp>
    <dsp:sp modelId="{039CC7D3-76C8-43A9-96F2-A143880C6E0C}">
      <dsp:nvSpPr>
        <dsp:cNvPr id="0" name=""/>
        <dsp:cNvSpPr/>
      </dsp:nvSpPr>
      <dsp:spPr>
        <a:xfrm rot="5400000">
          <a:off x="2284319" y="4074658"/>
          <a:ext cx="263772" cy="31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321247" y="4101035"/>
        <a:ext cx="189917" cy="184640"/>
      </dsp:txXfrm>
    </dsp:sp>
    <dsp:sp modelId="{26CF995A-0B7E-4595-9288-E52D78CE87E1}">
      <dsp:nvSpPr>
        <dsp:cNvPr id="0" name=""/>
        <dsp:cNvSpPr/>
      </dsp:nvSpPr>
      <dsp:spPr>
        <a:xfrm>
          <a:off x="214426" y="4408771"/>
          <a:ext cx="4403558" cy="710625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400" i="1" kern="1200" dirty="0">
            <a:latin typeface="Cambria Math" panose="02040503050406030204" pitchFamily="18" charset="0"/>
            <a:ea typeface="メイリオ" panose="020B0604030504040204" pitchFamily="50" charset="-128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kumimoji="1" lang="en-US" altLang="ja-JP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</m:ctrlPr>
                  </m:fPr>
                  <m:num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r>
                      <a:rPr kumimoji="1" lang="en-US" altLang="ja-JP" sz="1400" b="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</m:num>
                  <m:den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sSub>
                      <m:sSubPr>
                        <m:ctrlPr>
                          <a:rPr kumimoji="1" lang="en-US" altLang="ja-JP" sz="140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0,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den>
                </m:f>
                <m:r>
                  <a:rPr kumimoji="1" lang="en-US" altLang="ja-JP" sz="1400" b="0" i="1" kern="1200" smtClean="0">
                    <a:latin typeface="Cambria Math" panose="02040503050406030204" pitchFamily="18" charset="0"/>
                    <a:ea typeface="メイリオ" panose="020B0604030504040204" pitchFamily="50" charset="-128"/>
                  </a:rPr>
                  <m:t>,</m:t>
                </m:r>
                <m:f>
                  <m:fPr>
                    <m:ctrlPr>
                      <a:rPr kumimoji="1" lang="en-US" altLang="ja-JP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</m:ctrlPr>
                  </m:fPr>
                  <m:num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r>
                      <a:rPr kumimoji="1" lang="en-US" altLang="ja-JP" sz="1400" b="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</m:num>
                  <m:den>
                    <m:r>
                      <a:rPr kumimoji="1" lang="ja-JP" altLang="en-US" sz="1400" i="1" kern="120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𝜕</m:t>
                    </m:r>
                    <m:sSub>
                      <m:sSubPr>
                        <m:ctrlPr>
                          <a:rPr kumimoji="1" lang="en-US" altLang="ja-JP" sz="140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1400" b="0" i="1" kern="120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den>
                </m:f>
                <m:r>
                  <a:rPr kumimoji="1" lang="en-US" altLang="ja-JP" sz="1400" b="0" i="1" kern="1200" smtClean="0">
                    <a:latin typeface="Cambria Math" panose="02040503050406030204" pitchFamily="18" charset="0"/>
                    <a:ea typeface="メイリオ" panose="020B0604030504040204" pitchFamily="50" charset="-128"/>
                  </a:rPr>
                  <m:t>= 0 ?</m:t>
                </m:r>
              </m:oMath>
            </m:oMathPara>
          </a14:m>
          <a:endParaRPr lang="ja-JP" sz="1400" kern="1200" dirty="0"/>
        </a:p>
      </dsp:txBody>
      <dsp:txXfrm>
        <a:off x="1315316" y="4586427"/>
        <a:ext cx="2201779" cy="35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6BA71-5A54-4B5E-A474-2BF7EE76CD2A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DCB0-0920-4EE1-92EB-0BA6E3979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75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0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1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5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7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98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2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8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3" Type="http://schemas.openxmlformats.org/officeDocument/2006/relationships/image" Target="../media/image1311.png"/><Relationship Id="rId7" Type="http://schemas.openxmlformats.org/officeDocument/2006/relationships/image" Target="../media/image13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0.png"/><Relationship Id="rId11" Type="http://schemas.openxmlformats.org/officeDocument/2006/relationships/image" Target="../media/image155.png"/><Relationship Id="rId5" Type="http://schemas.openxmlformats.org/officeDocument/2006/relationships/image" Target="../media/image1330.png"/><Relationship Id="rId10" Type="http://schemas.openxmlformats.org/officeDocument/2006/relationships/image" Target="../media/image154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64.png"/><Relationship Id="rId18" Type="http://schemas.openxmlformats.org/officeDocument/2006/relationships/image" Target="../media/image167.png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12" Type="http://schemas.openxmlformats.org/officeDocument/2006/relationships/image" Target="../media/image163.png"/><Relationship Id="rId17" Type="http://schemas.openxmlformats.org/officeDocument/2006/relationships/image" Target="../media/image150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66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168.pn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80.png"/><Relationship Id="rId4" Type="http://schemas.openxmlformats.org/officeDocument/2006/relationships/image" Target="../media/image1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atmarkit.itmedia.co.jp/ait/articles/2110/07/news027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591.png"/><Relationship Id="rId7" Type="http://schemas.openxmlformats.org/officeDocument/2006/relationships/hyperlink" Target="https://qiita.com/yosshi4486/items/d111272edeba0984cef2" TargetMode="External"/><Relationship Id="rId2" Type="http://schemas.openxmlformats.org/officeDocument/2006/relationships/image" Target="../media/image15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0.png"/><Relationship Id="rId11" Type="http://schemas.openxmlformats.org/officeDocument/2006/relationships/image" Target="../media/image173.png"/><Relationship Id="rId5" Type="http://schemas.openxmlformats.org/officeDocument/2006/relationships/image" Target="../media/image1610.png"/><Relationship Id="rId10" Type="http://schemas.openxmlformats.org/officeDocument/2006/relationships/image" Target="../media/image172.png"/><Relationship Id="rId4" Type="http://schemas.openxmlformats.org/officeDocument/2006/relationships/image" Target="../media/image1600.png"/><Relationship Id="rId9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png"/><Relationship Id="rId18" Type="http://schemas.openxmlformats.org/officeDocument/2006/relationships/image" Target="../media/image178.png"/><Relationship Id="rId26" Type="http://schemas.openxmlformats.org/officeDocument/2006/relationships/diagramQuickStyle" Target="../diagrams/quickStyle3.xml"/><Relationship Id="rId21" Type="http://schemas.openxmlformats.org/officeDocument/2006/relationships/diagramQuickStyle" Target="../diagrams/quickStyle3.xml"/><Relationship Id="rId12" Type="http://schemas.openxmlformats.org/officeDocument/2006/relationships/image" Target="../media/image1710.png"/><Relationship Id="rId17" Type="http://schemas.openxmlformats.org/officeDocument/2006/relationships/image" Target="../media/image177.png"/><Relationship Id="rId25" Type="http://schemas.openxmlformats.org/officeDocument/2006/relationships/diagramLayout" Target="../diagrams/layout3.xml"/><Relationship Id="rId16" Type="http://schemas.openxmlformats.org/officeDocument/2006/relationships/image" Target="../media/image176.png"/><Relationship Id="rId20" Type="http://schemas.openxmlformats.org/officeDocument/2006/relationships/diagramLayout" Target="../diagrams/layout3.xml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24" Type="http://schemas.openxmlformats.org/officeDocument/2006/relationships/diagramData" Target="../diagrams/data6.xml"/><Relationship Id="rId15" Type="http://schemas.openxmlformats.org/officeDocument/2006/relationships/image" Target="../media/image175.png"/><Relationship Id="rId23" Type="http://schemas.microsoft.com/office/2007/relationships/diagramDrawing" Target="../diagrams/drawing3.xml"/><Relationship Id="rId28" Type="http://schemas.openxmlformats.org/officeDocument/2006/relationships/image" Target="../media/image163.png"/><Relationship Id="rId19" Type="http://schemas.openxmlformats.org/officeDocument/2006/relationships/diagramData" Target="../diagrams/data5.xml"/><Relationship Id="rId14" Type="http://schemas.openxmlformats.org/officeDocument/2006/relationships/image" Target="../media/image1730.png"/><Relationship Id="rId22" Type="http://schemas.openxmlformats.org/officeDocument/2006/relationships/diagramColors" Target="../diagrams/colors3.xml"/><Relationship Id="rId27" Type="http://schemas.openxmlformats.org/officeDocument/2006/relationships/diagramColors" Target="../diagrams/colors3.xml"/><Relationship Id="rId30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80.png"/><Relationship Id="rId4" Type="http://schemas.openxmlformats.org/officeDocument/2006/relationships/image" Target="../media/image1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18.png"/><Relationship Id="rId4" Type="http://schemas.openxmlformats.org/officeDocument/2006/relationships/image" Target="../media/image21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42.png"/><Relationship Id="rId4" Type="http://schemas.openxmlformats.org/officeDocument/2006/relationships/image" Target="../media/image1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microsoft.com/office/2007/relationships/diagramDrawing" Target="../diagrams/drawing4.xml"/><Relationship Id="rId18" Type="http://schemas.openxmlformats.org/officeDocument/2006/relationships/image" Target="../media/image163.png"/><Relationship Id="rId3" Type="http://schemas.openxmlformats.org/officeDocument/2006/relationships/image" Target="../media/image197.png"/><Relationship Id="rId7" Type="http://schemas.openxmlformats.org/officeDocument/2006/relationships/image" Target="../media/image177.png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4.xml"/><Relationship Id="rId2" Type="http://schemas.openxmlformats.org/officeDocument/2006/relationships/image" Target="../media/image196.png"/><Relationship Id="rId16" Type="http://schemas.openxmlformats.org/officeDocument/2006/relationships/diagramQuickStyle" Target="../diagrams/quickStyle4.xml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199.png"/><Relationship Id="rId15" Type="http://schemas.openxmlformats.org/officeDocument/2006/relationships/diagramLayout" Target="../diagrams/layout4.xml"/><Relationship Id="rId10" Type="http://schemas.openxmlformats.org/officeDocument/2006/relationships/diagramLayout" Target="../diagrams/layout4.xml"/><Relationship Id="rId19" Type="http://schemas.openxmlformats.org/officeDocument/2006/relationships/image" Target="../media/image179.png"/><Relationship Id="rId4" Type="http://schemas.openxmlformats.org/officeDocument/2006/relationships/image" Target="../media/image198.png"/><Relationship Id="rId9" Type="http://schemas.openxmlformats.org/officeDocument/2006/relationships/diagramData" Target="../diagrams/data7.xml"/><Relationship Id="rId14" Type="http://schemas.openxmlformats.org/officeDocument/2006/relationships/diagramData" Target="../diagrams/data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54.png"/><Relationship Id="rId12" Type="http://schemas.openxmlformats.org/officeDocument/2006/relationships/image" Target="../media/image6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67.png"/><Relationship Id="rId5" Type="http://schemas.openxmlformats.org/officeDocument/2006/relationships/image" Target="../media/image550.png"/><Relationship Id="rId10" Type="http://schemas.openxmlformats.org/officeDocument/2006/relationships/image" Target="../media/image58.png"/><Relationship Id="rId4" Type="http://schemas.openxmlformats.org/officeDocument/2006/relationships/image" Target="../media/image540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0.png"/><Relationship Id="rId13" Type="http://schemas.openxmlformats.org/officeDocument/2006/relationships/image" Target="../media/image1920.png"/><Relationship Id="rId3" Type="http://schemas.openxmlformats.org/officeDocument/2006/relationships/image" Target="../media/image1820.png"/><Relationship Id="rId7" Type="http://schemas.openxmlformats.org/officeDocument/2006/relationships/image" Target="../media/image1860.png"/><Relationship Id="rId12" Type="http://schemas.openxmlformats.org/officeDocument/2006/relationships/image" Target="../media/image191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0.png"/><Relationship Id="rId11" Type="http://schemas.openxmlformats.org/officeDocument/2006/relationships/image" Target="../media/image1900.png"/><Relationship Id="rId5" Type="http://schemas.openxmlformats.org/officeDocument/2006/relationships/image" Target="../media/image1840.png"/><Relationship Id="rId10" Type="http://schemas.openxmlformats.org/officeDocument/2006/relationships/image" Target="../media/image1890.png"/><Relationship Id="rId4" Type="http://schemas.openxmlformats.org/officeDocument/2006/relationships/image" Target="../media/image1830.png"/><Relationship Id="rId9" Type="http://schemas.openxmlformats.org/officeDocument/2006/relationships/image" Target="../media/image1880.png"/><Relationship Id="rId14" Type="http://schemas.openxmlformats.org/officeDocument/2006/relationships/image" Target="../media/image19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0" Type="http://schemas.openxmlformats.org/officeDocument/2006/relationships/image" Target="../media/image65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18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8.png"/><Relationship Id="rId10" Type="http://schemas.openxmlformats.org/officeDocument/2006/relationships/diagramQuickStyle" Target="../diagrams/quickStyle10.xml"/><Relationship Id="rId19" Type="http://schemas.openxmlformats.org/officeDocument/2006/relationships/image" Target="../media/image132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0.xml"/><Relationship Id="rId14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10" Type="http://schemas.openxmlformats.org/officeDocument/2006/relationships/image" Target="../media/image611.png"/><Relationship Id="rId4" Type="http://schemas.openxmlformats.org/officeDocument/2006/relationships/image" Target="../media/image510.png"/><Relationship Id="rId9" Type="http://schemas.openxmlformats.org/officeDocument/2006/relationships/image" Target="../media/image1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00.png"/><Relationship Id="rId3" Type="http://schemas.openxmlformats.org/officeDocument/2006/relationships/image" Target="../media/image80.png"/><Relationship Id="rId7" Type="http://schemas.openxmlformats.org/officeDocument/2006/relationships/image" Target="../media/image138.png"/><Relationship Id="rId12" Type="http://schemas.openxmlformats.org/officeDocument/2006/relationships/image" Target="../media/image14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image" Target="../media/image90.png"/><Relationship Id="rId5" Type="http://schemas.openxmlformats.org/officeDocument/2006/relationships/image" Target="../media/image136.png"/><Relationship Id="rId15" Type="http://schemas.openxmlformats.org/officeDocument/2006/relationships/image" Target="../media/image121.png"/><Relationship Id="rId10" Type="http://schemas.openxmlformats.org/officeDocument/2006/relationships/image" Target="../media/image141.png"/><Relationship Id="rId9" Type="http://schemas.openxmlformats.org/officeDocument/2006/relationships/image" Target="../media/image140.png"/><Relationship Id="rId1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hinkit.co.jp/article/10666?nopaging=1" TargetMode="External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2136742" y="2598004"/>
            <a:ext cx="791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ニューラルネットワークの基礎 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</a:t>
            </a:r>
          </a:p>
          <a:p>
            <a:pPr algn="ctr"/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　機械学習の学習とは何か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99F54C8-C533-4620-A96D-07DE3C1C9FA5}"/>
              </a:ext>
            </a:extLst>
          </p:cNvPr>
          <p:cNvSpPr txBox="1"/>
          <p:nvPr/>
        </p:nvSpPr>
        <p:spPr>
          <a:xfrm>
            <a:off x="3045041" y="4261281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勾配降下法によるパラメータ推定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二次関数 ~めっちゃわかる基本！~ | 苦手な数学を簡単に☆">
            <a:extLst>
              <a:ext uri="{FF2B5EF4-FFF2-40B4-BE49-F238E27FC236}">
                <a16:creationId xmlns:a16="http://schemas.microsoft.com/office/drawing/2014/main" id="{3A84A6F5-57D3-4452-ABD5-599236C8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60" y="1656591"/>
            <a:ext cx="4802441" cy="31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F78E4E-CD1D-4679-86EB-4840139B527B}"/>
                  </a:ext>
                </a:extLst>
              </p:cNvPr>
              <p:cNvSpPr txBox="1"/>
              <p:nvPr/>
            </p:nvSpPr>
            <p:spPr>
              <a:xfrm>
                <a:off x="7767962" y="4529479"/>
                <a:ext cx="75459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F78E4E-CD1D-4679-86EB-4840139B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62" y="4529479"/>
                <a:ext cx="7545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7CCB2C6-7067-43DC-AEA1-885FB9EF460A}"/>
                  </a:ext>
                </a:extLst>
              </p:cNvPr>
              <p:cNvSpPr txBox="1"/>
              <p:nvPr/>
            </p:nvSpPr>
            <p:spPr>
              <a:xfrm>
                <a:off x="4704349" y="1475279"/>
                <a:ext cx="116083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7CCB2C6-7067-43DC-AEA1-885FB9EF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49" y="1475279"/>
                <a:ext cx="1160831" cy="523220"/>
              </a:xfrm>
              <a:prstGeom prst="rect">
                <a:avLst/>
              </a:prstGeom>
              <a:blipFill>
                <a:blip r:embed="rId4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81B4B36-70D6-40FE-A663-587E6F68CBA4}"/>
              </a:ext>
            </a:extLst>
          </p:cNvPr>
          <p:cNvSpPr/>
          <p:nvPr/>
        </p:nvSpPr>
        <p:spPr>
          <a:xfrm>
            <a:off x="5365481" y="4529479"/>
            <a:ext cx="369495" cy="261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6DCDA60-3ACC-44D5-A2B3-5D4222DFB754}"/>
                  </a:ext>
                </a:extLst>
              </p:cNvPr>
              <p:cNvSpPr txBox="1"/>
              <p:nvPr/>
            </p:nvSpPr>
            <p:spPr>
              <a:xfrm>
                <a:off x="6850759" y="4501868"/>
                <a:ext cx="818108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6DCDA60-3ACC-44D5-A2B3-5D4222DF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59" y="4501868"/>
                <a:ext cx="818108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C8B464C-C251-4B09-97CA-F9D25464D37B}"/>
              </a:ext>
            </a:extLst>
          </p:cNvPr>
          <p:cNvCxnSpPr>
            <a:cxnSpLocks/>
          </p:cNvCxnSpPr>
          <p:nvPr/>
        </p:nvCxnSpPr>
        <p:spPr>
          <a:xfrm flipV="1">
            <a:off x="7150226" y="3223840"/>
            <a:ext cx="0" cy="156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236986-7863-4711-BF7D-4C2CBCCD300C}"/>
              </a:ext>
            </a:extLst>
          </p:cNvPr>
          <p:cNvCxnSpPr/>
          <p:nvPr/>
        </p:nvCxnSpPr>
        <p:spPr>
          <a:xfrm>
            <a:off x="6947013" y="4600501"/>
            <a:ext cx="356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77E4105-72C3-4111-A2C1-8897D090E51A}"/>
              </a:ext>
            </a:extLst>
          </p:cNvPr>
          <p:cNvCxnSpPr>
            <a:cxnSpLocks/>
          </p:cNvCxnSpPr>
          <p:nvPr/>
        </p:nvCxnSpPr>
        <p:spPr>
          <a:xfrm flipH="1">
            <a:off x="6391285" y="2340651"/>
            <a:ext cx="1224284" cy="23222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3B078EA-3041-4426-A044-8C8EDF1DD03E}"/>
                  </a:ext>
                </a:extLst>
              </p:cNvPr>
              <p:cNvSpPr txBox="1"/>
              <p:nvPr/>
            </p:nvSpPr>
            <p:spPr>
              <a:xfrm>
                <a:off x="7518049" y="3193578"/>
                <a:ext cx="3355727" cy="865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1,0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,0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3B078EA-3041-4426-A044-8C8EDF1D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49" y="3193578"/>
                <a:ext cx="3355727" cy="865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91777AD-7856-4F26-917F-E82B6093A0EE}"/>
              </a:ext>
            </a:extLst>
          </p:cNvPr>
          <p:cNvCxnSpPr/>
          <p:nvPr/>
        </p:nvCxnSpPr>
        <p:spPr>
          <a:xfrm>
            <a:off x="9387185" y="3559699"/>
            <a:ext cx="356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A0764CE-9165-4DE2-B90F-ACEAA6164DB5}"/>
              </a:ext>
            </a:extLst>
          </p:cNvPr>
          <p:cNvCxnSpPr/>
          <p:nvPr/>
        </p:nvCxnSpPr>
        <p:spPr>
          <a:xfrm>
            <a:off x="7746097" y="3721598"/>
            <a:ext cx="356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F277F64-D78F-4F7A-9808-4BCD43F01346}"/>
              </a:ext>
            </a:extLst>
          </p:cNvPr>
          <p:cNvCxnSpPr/>
          <p:nvPr/>
        </p:nvCxnSpPr>
        <p:spPr>
          <a:xfrm flipH="1">
            <a:off x="5865180" y="3223840"/>
            <a:ext cx="1260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EB47027-DF8A-4865-A151-BB2681B36267}"/>
                  </a:ext>
                </a:extLst>
              </p:cNvPr>
              <p:cNvSpPr txBox="1"/>
              <p:nvPr/>
            </p:nvSpPr>
            <p:spPr>
              <a:xfrm>
                <a:off x="4879170" y="3007720"/>
                <a:ext cx="104624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1,0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EB47027-DF8A-4865-A151-BB2681B3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70" y="3007720"/>
                <a:ext cx="1046247" cy="439736"/>
              </a:xfrm>
              <a:prstGeom prst="rect">
                <a:avLst/>
              </a:prstGeom>
              <a:blipFill>
                <a:blip r:embed="rId7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A448657-AF6D-410F-8DD8-49C62E6FEAC7}"/>
                  </a:ext>
                </a:extLst>
              </p:cNvPr>
              <p:cNvSpPr txBox="1"/>
              <p:nvPr/>
            </p:nvSpPr>
            <p:spPr>
              <a:xfrm>
                <a:off x="6356870" y="4954066"/>
                <a:ext cx="2822183" cy="885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,1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1,0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1,0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A448657-AF6D-410F-8DD8-49C62E6FE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870" y="4954066"/>
                <a:ext cx="2822183" cy="8853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D93D19C-60D7-4575-BB11-238E3A99D48E}"/>
              </a:ext>
            </a:extLst>
          </p:cNvPr>
          <p:cNvCxnSpPr/>
          <p:nvPr/>
        </p:nvCxnSpPr>
        <p:spPr>
          <a:xfrm>
            <a:off x="6453124" y="5283521"/>
            <a:ext cx="3565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F947330-F1E2-468E-8BFD-CB3417B6383B}"/>
              </a:ext>
            </a:extLst>
          </p:cNvPr>
          <p:cNvCxnSpPr/>
          <p:nvPr/>
        </p:nvCxnSpPr>
        <p:spPr>
          <a:xfrm>
            <a:off x="7436206" y="5273639"/>
            <a:ext cx="3565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D0C39DB-576E-4BD0-A052-CBECB8E1F972}"/>
              </a:ext>
            </a:extLst>
          </p:cNvPr>
          <p:cNvCxnSpPr/>
          <p:nvPr/>
        </p:nvCxnSpPr>
        <p:spPr>
          <a:xfrm>
            <a:off x="8547306" y="5461550"/>
            <a:ext cx="3565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47CF430-B885-4873-BFC2-AD0EE5F974BA}"/>
              </a:ext>
            </a:extLst>
          </p:cNvPr>
          <p:cNvCxnSpPr>
            <a:cxnSpLocks/>
          </p:cNvCxnSpPr>
          <p:nvPr/>
        </p:nvCxnSpPr>
        <p:spPr>
          <a:xfrm flipV="1">
            <a:off x="6631378" y="4029377"/>
            <a:ext cx="0" cy="112569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3AEA57A-9D8A-42AB-B8DC-26716BA26681}"/>
              </a:ext>
            </a:extLst>
          </p:cNvPr>
          <p:cNvCxnSpPr>
            <a:cxnSpLocks/>
          </p:cNvCxnSpPr>
          <p:nvPr/>
        </p:nvCxnSpPr>
        <p:spPr>
          <a:xfrm>
            <a:off x="6604987" y="4240673"/>
            <a:ext cx="52028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22CA8B76-3745-4FFF-A6B8-4AB015E64518}"/>
              </a:ext>
            </a:extLst>
          </p:cNvPr>
          <p:cNvSpPr/>
          <p:nvPr/>
        </p:nvSpPr>
        <p:spPr>
          <a:xfrm>
            <a:off x="6867715" y="3716327"/>
            <a:ext cx="576062" cy="426129"/>
          </a:xfrm>
          <a:custGeom>
            <a:avLst/>
            <a:gdLst>
              <a:gd name="connsiteX0" fmla="*/ 7891 w 576062"/>
              <a:gd name="connsiteY0" fmla="*/ 426129 h 426129"/>
              <a:gd name="connsiteX1" fmla="*/ 78912 w 576062"/>
              <a:gd name="connsiteY1" fmla="*/ 213065 h 426129"/>
              <a:gd name="connsiteX2" fmla="*/ 576062 w 576062"/>
              <a:gd name="connsiteY2" fmla="*/ 0 h 426129"/>
              <a:gd name="connsiteX3" fmla="*/ 576062 w 576062"/>
              <a:gd name="connsiteY3" fmla="*/ 0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2" h="426129">
                <a:moveTo>
                  <a:pt x="7891" y="426129"/>
                </a:moveTo>
                <a:cubicBezTo>
                  <a:pt x="-3946" y="355107"/>
                  <a:pt x="-15783" y="284086"/>
                  <a:pt x="78912" y="213065"/>
                </a:cubicBezTo>
                <a:cubicBezTo>
                  <a:pt x="173607" y="142043"/>
                  <a:pt x="576062" y="0"/>
                  <a:pt x="576062" y="0"/>
                </a:cubicBezTo>
                <a:lnTo>
                  <a:pt x="57606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8A180D2-3595-4BC1-9C5F-041AB317C7E4}"/>
              </a:ext>
            </a:extLst>
          </p:cNvPr>
          <p:cNvCxnSpPr>
            <a:cxnSpLocks/>
          </p:cNvCxnSpPr>
          <p:nvPr/>
        </p:nvCxnSpPr>
        <p:spPr>
          <a:xfrm flipH="1">
            <a:off x="6090743" y="3155255"/>
            <a:ext cx="1301073" cy="15348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55EA08A-8743-46C3-9BED-D3E8F5D1B1EE}"/>
              </a:ext>
            </a:extLst>
          </p:cNvPr>
          <p:cNvCxnSpPr>
            <a:cxnSpLocks/>
          </p:cNvCxnSpPr>
          <p:nvPr/>
        </p:nvCxnSpPr>
        <p:spPr>
          <a:xfrm>
            <a:off x="6356870" y="4393073"/>
            <a:ext cx="3138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8E2E5D7-3A25-4598-9968-6ACDA7F8A368}"/>
                  </a:ext>
                </a:extLst>
              </p:cNvPr>
              <p:cNvSpPr txBox="1"/>
              <p:nvPr/>
            </p:nvSpPr>
            <p:spPr>
              <a:xfrm>
                <a:off x="6025114" y="5972693"/>
                <a:ext cx="2822183" cy="885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  <m:r>
                            <a:rPr kumimoji="1" lang="en-US" altLang="ja-JP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,2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1,</m:t>
                          </m:r>
                          <m:r>
                            <a:rPr kumimoji="1" lang="en-US" altLang="ja-JP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1,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accent2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8E2E5D7-3A25-4598-9968-6ACDA7F8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114" y="5972693"/>
                <a:ext cx="2822183" cy="8853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5C8260A-07EB-412D-A571-04D66736951D}"/>
              </a:ext>
            </a:extLst>
          </p:cNvPr>
          <p:cNvCxnSpPr/>
          <p:nvPr/>
        </p:nvCxnSpPr>
        <p:spPr>
          <a:xfrm>
            <a:off x="6121368" y="6302148"/>
            <a:ext cx="35650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4032A10-3CE5-4DC9-B204-9F153706F429}"/>
              </a:ext>
            </a:extLst>
          </p:cNvPr>
          <p:cNvCxnSpPr/>
          <p:nvPr/>
        </p:nvCxnSpPr>
        <p:spPr>
          <a:xfrm>
            <a:off x="7104450" y="6292266"/>
            <a:ext cx="35650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7EFAF8E-6152-4D0A-8325-D6B36CFBE677}"/>
              </a:ext>
            </a:extLst>
          </p:cNvPr>
          <p:cNvCxnSpPr/>
          <p:nvPr/>
        </p:nvCxnSpPr>
        <p:spPr>
          <a:xfrm>
            <a:off x="8215550" y="6480177"/>
            <a:ext cx="35650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C3812B9-42EF-4399-9947-60A96CA2636B}"/>
              </a:ext>
            </a:extLst>
          </p:cNvPr>
          <p:cNvCxnSpPr>
            <a:cxnSpLocks/>
          </p:cNvCxnSpPr>
          <p:nvPr/>
        </p:nvCxnSpPr>
        <p:spPr>
          <a:xfrm flipV="1">
            <a:off x="6321501" y="4318122"/>
            <a:ext cx="0" cy="181349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B57431D-FA25-4231-9924-A9CF5B87DEA6}"/>
                  </a:ext>
                </a:extLst>
              </p:cNvPr>
              <p:cNvSpPr txBox="1"/>
              <p:nvPr/>
            </p:nvSpPr>
            <p:spPr>
              <a:xfrm>
                <a:off x="3223331" y="643733"/>
                <a:ext cx="5796074" cy="543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 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が求まったので勾配降下法が適用可能になった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B57431D-FA25-4231-9924-A9CF5B87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31" y="643733"/>
                <a:ext cx="5796074" cy="543482"/>
              </a:xfrm>
              <a:prstGeom prst="rect">
                <a:avLst/>
              </a:prstGeom>
              <a:blipFill>
                <a:blip r:embed="rId10"/>
                <a:stretch>
                  <a:fillRect r="-841" b="-33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6E5E-FCA1-4101-BE28-D84698524D04}"/>
              </a:ext>
            </a:extLst>
          </p:cNvPr>
          <p:cNvSpPr txBox="1"/>
          <p:nvPr/>
        </p:nvSpPr>
        <p:spPr>
          <a:xfrm>
            <a:off x="2603268" y="114329"/>
            <a:ext cx="751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ADALINE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の誤差二乗和を勾配降下法で最小化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CFA654D-873C-4867-A3E3-84BC48DA7603}"/>
                  </a:ext>
                </a:extLst>
              </p:cNvPr>
              <p:cNvSpPr txBox="1"/>
              <p:nvPr/>
            </p:nvSpPr>
            <p:spPr>
              <a:xfrm>
                <a:off x="3223331" y="1144960"/>
                <a:ext cx="3680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から断面図をみるとこんな感じ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CFA654D-873C-4867-A3E3-84BC48DA7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31" y="1144960"/>
                <a:ext cx="3680559" cy="369332"/>
              </a:xfrm>
              <a:prstGeom prst="rect">
                <a:avLst/>
              </a:prstGeom>
              <a:blipFill>
                <a:blip r:embed="rId11"/>
                <a:stretch>
                  <a:fillRect t="-6667" r="-8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50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23435-AA00-4BEC-AB73-A482858172E5}"/>
              </a:ext>
            </a:extLst>
          </p:cNvPr>
          <p:cNvSpPr txBox="1"/>
          <p:nvPr/>
        </p:nvSpPr>
        <p:spPr>
          <a:xfrm>
            <a:off x="4651900" y="40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FA489E1-056C-423E-84BD-60D0251A0DF7}"/>
                  </a:ext>
                </a:extLst>
              </p:cNvPr>
              <p:cNvSpPr txBox="1"/>
              <p:nvPr/>
            </p:nvSpPr>
            <p:spPr>
              <a:xfrm>
                <a:off x="6619785" y="3289647"/>
                <a:ext cx="4210833" cy="865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,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)− 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FA489E1-056C-423E-84BD-60D0251A0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85" y="3289647"/>
                <a:ext cx="4210833" cy="865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図表 9">
                <a:extLst>
                  <a:ext uri="{FF2B5EF4-FFF2-40B4-BE49-F238E27FC236}">
                    <a16:creationId xmlns:a16="http://schemas.microsoft.com/office/drawing/2014/main" id="{30ADA853-A6EA-4C66-80FC-B7C3B81BF38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2133414"/>
                  </p:ext>
                </p:extLst>
              </p:nvPr>
            </p:nvGraphicFramePr>
            <p:xfrm>
              <a:off x="1689717" y="980971"/>
              <a:ext cx="4832411" cy="51224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0" name="図表 9">
                <a:extLst>
                  <a:ext uri="{FF2B5EF4-FFF2-40B4-BE49-F238E27FC236}">
                    <a16:creationId xmlns:a16="http://schemas.microsoft.com/office/drawing/2014/main" id="{30ADA853-A6EA-4C66-80FC-B7C3B81BF38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2133414"/>
                  </p:ext>
                </p:extLst>
              </p:nvPr>
            </p:nvGraphicFramePr>
            <p:xfrm>
              <a:off x="1689717" y="980971"/>
              <a:ext cx="4832411" cy="51224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13148DF-190D-4D4C-9294-5475E62807B0}"/>
              </a:ext>
            </a:extLst>
          </p:cNvPr>
          <p:cNvSpPr/>
          <p:nvPr/>
        </p:nvSpPr>
        <p:spPr>
          <a:xfrm>
            <a:off x="1988601" y="3124928"/>
            <a:ext cx="399495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CD09CEA-81EA-4862-B329-E8FB3DDE7434}"/>
              </a:ext>
            </a:extLst>
          </p:cNvPr>
          <p:cNvSpPr/>
          <p:nvPr/>
        </p:nvSpPr>
        <p:spPr>
          <a:xfrm>
            <a:off x="2046306" y="5295518"/>
            <a:ext cx="399495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D84C4D1-936C-4B0A-BCB7-DDF8581294D7}"/>
              </a:ext>
            </a:extLst>
          </p:cNvPr>
          <p:cNvCxnSpPr>
            <a:endCxn id="11" idx="1"/>
          </p:cNvCxnSpPr>
          <p:nvPr/>
        </p:nvCxnSpPr>
        <p:spPr>
          <a:xfrm rot="16200000" flipV="1">
            <a:off x="932159" y="4585304"/>
            <a:ext cx="2170590" cy="57705"/>
          </a:xfrm>
          <a:prstGeom prst="bentConnector4">
            <a:avLst>
              <a:gd name="adj1" fmla="val 613"/>
              <a:gd name="adj2" fmla="val 121922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5663AC-9AD0-4906-B8C4-5C90A6419AC6}"/>
                  </a:ext>
                </a:extLst>
              </p:cNvPr>
              <p:cNvSpPr txBox="1"/>
              <p:nvPr/>
            </p:nvSpPr>
            <p:spPr>
              <a:xfrm>
                <a:off x="0" y="4188484"/>
                <a:ext cx="2068497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に近くなるまで繰り返す</a:t>
                </a:r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5663AC-9AD0-4906-B8C4-5C90A641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8484"/>
                <a:ext cx="2068497" cy="1384033"/>
              </a:xfrm>
              <a:prstGeom prst="rect">
                <a:avLst/>
              </a:prstGeom>
              <a:blipFill>
                <a:blip r:embed="rId12"/>
                <a:stretch>
                  <a:fillRect l="-2360" r="-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26963C9-E9BD-46F3-B584-FF3C225396EC}"/>
                  </a:ext>
                </a:extLst>
              </p:cNvPr>
              <p:cNvSpPr txBox="1"/>
              <p:nvPr/>
            </p:nvSpPr>
            <p:spPr>
              <a:xfrm>
                <a:off x="6419294" y="1025721"/>
                <a:ext cx="1477519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kumimoji="1" lang="ja-JP" alt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26963C9-E9BD-46F3-B584-FF3C22539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94" y="1025721"/>
                <a:ext cx="1477519" cy="6706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C6258E5-4A06-4F54-91C4-BAC07BFE1287}"/>
                  </a:ext>
                </a:extLst>
              </p:cNvPr>
              <p:cNvSpPr txBox="1"/>
              <p:nvPr/>
            </p:nvSpPr>
            <p:spPr>
              <a:xfrm>
                <a:off x="6499864" y="4455879"/>
                <a:ext cx="2568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𝛼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学習率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=0.1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C6258E5-4A06-4F54-91C4-BAC07BF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64" y="4455879"/>
                <a:ext cx="2568332" cy="369332"/>
              </a:xfrm>
              <a:prstGeom prst="rect">
                <a:avLst/>
              </a:prstGeom>
              <a:blipFill>
                <a:blip r:embed="rId14"/>
                <a:stretch>
                  <a:fillRect t="-6557" r="-1422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D7C97E7-E843-40CE-B783-CEFA41CF44B4}"/>
                  </a:ext>
                </a:extLst>
              </p:cNvPr>
              <p:cNvSpPr txBox="1"/>
              <p:nvPr/>
            </p:nvSpPr>
            <p:spPr>
              <a:xfrm>
                <a:off x="6506373" y="5431558"/>
                <a:ext cx="2200987" cy="55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𝑚</m:t>
                            </m:r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,</m:t>
                            </m:r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&lt; 0.01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D7C97E7-E843-40CE-B783-CEFA41CF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73" y="5431558"/>
                <a:ext cx="2200987" cy="553037"/>
              </a:xfrm>
              <a:prstGeom prst="rect">
                <a:avLst/>
              </a:prstGeom>
              <a:blipFill>
                <a:blip r:embed="rId15"/>
                <a:stretch>
                  <a:fillRect r="-1939" b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13DB49D-B593-4080-AD90-75883A46A045}"/>
                  </a:ext>
                </a:extLst>
              </p:cNvPr>
              <p:cNvSpPr txBox="1"/>
              <p:nvPr/>
            </p:nvSpPr>
            <p:spPr>
              <a:xfrm>
                <a:off x="720876" y="5659022"/>
                <a:ext cx="14615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13DB49D-B593-4080-AD90-75883A46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5659022"/>
                <a:ext cx="1461554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10257BF-A0A1-46D6-952E-53CEB21D6F79}"/>
              </a:ext>
            </a:extLst>
          </p:cNvPr>
          <p:cNvSpPr txBox="1"/>
          <p:nvPr/>
        </p:nvSpPr>
        <p:spPr>
          <a:xfrm>
            <a:off x="1890944" y="543155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3C5C127-0AAD-49C9-9C96-C8440E6577B2}"/>
              </a:ext>
            </a:extLst>
          </p:cNvPr>
          <p:cNvSpPr txBox="1"/>
          <p:nvPr/>
        </p:nvSpPr>
        <p:spPr>
          <a:xfrm>
            <a:off x="3706877" y="61033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87AE374-A3B1-4FF1-A23F-CC4CF02F705E}"/>
              </a:ext>
            </a:extLst>
          </p:cNvPr>
          <p:cNvCxnSpPr/>
          <p:nvPr/>
        </p:nvCxnSpPr>
        <p:spPr>
          <a:xfrm>
            <a:off x="4105922" y="6103386"/>
            <a:ext cx="0" cy="466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4E8866A-64C4-46E3-BA5B-48550006F79E}"/>
                  </a:ext>
                </a:extLst>
              </p:cNvPr>
              <p:cNvSpPr txBox="1"/>
              <p:nvPr/>
            </p:nvSpPr>
            <p:spPr>
              <a:xfrm>
                <a:off x="3092856" y="6508229"/>
                <a:ext cx="2221377" cy="660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終了：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答え</a:t>
                </a:r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4E8866A-64C4-46E3-BA5B-48550006F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56" y="6508229"/>
                <a:ext cx="2221377" cy="660502"/>
              </a:xfrm>
              <a:prstGeom prst="rect">
                <a:avLst/>
              </a:prstGeom>
              <a:blipFill>
                <a:blip r:embed="rId18"/>
                <a:stretch>
                  <a:fillRect l="-2192" t="-4630" r="-1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E111351-6DEE-4E80-8597-E0C2396B2FB6}"/>
                  </a:ext>
                </a:extLst>
              </p:cNvPr>
              <p:cNvSpPr txBox="1"/>
              <p:nvPr/>
            </p:nvSpPr>
            <p:spPr>
              <a:xfrm>
                <a:off x="6619785" y="2375431"/>
                <a:ext cx="4003468" cy="865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,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)− 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E111351-6DEE-4E80-8597-E0C2396B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85" y="2375431"/>
                <a:ext cx="4003468" cy="8654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中かっこ 2">
            <a:extLst>
              <a:ext uri="{FF2B5EF4-FFF2-40B4-BE49-F238E27FC236}">
                <a16:creationId xmlns:a16="http://schemas.microsoft.com/office/drawing/2014/main" id="{1D23FEAF-FB5C-44EF-BF25-2734E2EB226C}"/>
              </a:ext>
            </a:extLst>
          </p:cNvPr>
          <p:cNvSpPr/>
          <p:nvPr/>
        </p:nvSpPr>
        <p:spPr>
          <a:xfrm>
            <a:off x="6248400" y="2598961"/>
            <a:ext cx="341789" cy="1553045"/>
          </a:xfrm>
          <a:prstGeom prst="leftBrace">
            <a:avLst>
              <a:gd name="adj1" fmla="val 1464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0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upyter Notebook">
            <a:extLst>
              <a:ext uri="{FF2B5EF4-FFF2-40B4-BE49-F238E27FC236}">
                <a16:creationId xmlns:a16="http://schemas.microsoft.com/office/drawing/2014/main" id="{EDF4D589-F83B-4F43-B5DE-6E245469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" y="157320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IZO White Paper 04-001">
            <a:extLst>
              <a:ext uri="{FF2B5EF4-FFF2-40B4-BE49-F238E27FC236}">
                <a16:creationId xmlns:a16="http://schemas.microsoft.com/office/drawing/2014/main" id="{BFD30B7B-CB87-44F1-8733-DAAA3543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40" y="2890627"/>
            <a:ext cx="5651607" cy="95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D0DCBC-FA8C-4728-9DB1-AFF118F11E73}"/>
              </a:ext>
            </a:extLst>
          </p:cNvPr>
          <p:cNvSpPr txBox="1"/>
          <p:nvPr/>
        </p:nvSpPr>
        <p:spPr>
          <a:xfrm>
            <a:off x="3374383" y="167500"/>
            <a:ext cx="46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ADALINE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の学習を実装する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503EC2-BAB2-4203-ACE1-E1052E859909}"/>
              </a:ext>
            </a:extLst>
          </p:cNvPr>
          <p:cNvSpPr txBox="1"/>
          <p:nvPr/>
        </p:nvSpPr>
        <p:spPr>
          <a:xfrm>
            <a:off x="4689590" y="2527225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256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諧調グレースケール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45B21B-FE60-40B1-BE5C-107B7BB7CB6E}"/>
              </a:ext>
            </a:extLst>
          </p:cNvPr>
          <p:cNvSpPr txBox="1"/>
          <p:nvPr/>
        </p:nvSpPr>
        <p:spPr>
          <a:xfrm>
            <a:off x="3047894" y="26030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A3971-65A3-4FCE-949F-D7D24FAF282A}"/>
              </a:ext>
            </a:extLst>
          </p:cNvPr>
          <p:cNvSpPr txBox="1"/>
          <p:nvPr/>
        </p:nvSpPr>
        <p:spPr>
          <a:xfrm>
            <a:off x="8355461" y="25896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902E7D52-9E8F-4B10-8A65-48E07861ED32}"/>
              </a:ext>
            </a:extLst>
          </p:cNvPr>
          <p:cNvSpPr/>
          <p:nvPr/>
        </p:nvSpPr>
        <p:spPr>
          <a:xfrm rot="5400000">
            <a:off x="4402391" y="2730113"/>
            <a:ext cx="255254" cy="263691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0A9BD2E5-1867-4571-9658-0041698D3374}"/>
              </a:ext>
            </a:extLst>
          </p:cNvPr>
          <p:cNvSpPr/>
          <p:nvPr/>
        </p:nvSpPr>
        <p:spPr>
          <a:xfrm rot="5400000">
            <a:off x="7322207" y="2754971"/>
            <a:ext cx="304967" cy="263691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51D73A-ECB6-4277-B328-6279FAFAC93C}"/>
              </a:ext>
            </a:extLst>
          </p:cNvPr>
          <p:cNvSpPr txBox="1"/>
          <p:nvPr/>
        </p:nvSpPr>
        <p:spPr>
          <a:xfrm>
            <a:off x="3549279" y="43035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黒っぽけらば１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8A1966-30B3-4172-B0EF-5B4F37088639}"/>
              </a:ext>
            </a:extLst>
          </p:cNvPr>
          <p:cNvSpPr txBox="1"/>
          <p:nvPr/>
        </p:nvSpPr>
        <p:spPr>
          <a:xfrm>
            <a:off x="6156235" y="43035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白っぽければ０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88D56A-3BED-4A76-BA38-AC4F3AC1867C}"/>
              </a:ext>
            </a:extLst>
          </p:cNvPr>
          <p:cNvSpPr txBox="1"/>
          <p:nvPr/>
        </p:nvSpPr>
        <p:spPr>
          <a:xfrm>
            <a:off x="1473098" y="491670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データセットの生成手順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F789B1-F900-4BC3-BA85-3F1649F00B5B}"/>
              </a:ext>
            </a:extLst>
          </p:cNvPr>
          <p:cNvSpPr txBox="1"/>
          <p:nvPr/>
        </p:nvSpPr>
        <p:spPr>
          <a:xfrm>
            <a:off x="3410722" y="5775143"/>
            <a:ext cx="8712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126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までの範囲の値を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個ランダムサンプリング（ただし標準化する）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127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255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までの範囲の値を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個ランダムサンプリング（ただし標準化する）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694C10-329E-42D5-8623-6EC34AF95FC2}"/>
                  </a:ext>
                </a:extLst>
              </p:cNvPr>
              <p:cNvSpPr txBox="1"/>
              <p:nvPr/>
            </p:nvSpPr>
            <p:spPr>
              <a:xfrm>
                <a:off x="5262254" y="5334376"/>
                <a:ext cx="2273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（１次元）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694C10-329E-42D5-8623-6EC34AF95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54" y="5334376"/>
                <a:ext cx="2273956" cy="369332"/>
              </a:xfrm>
              <a:prstGeom prst="rect">
                <a:avLst/>
              </a:prstGeom>
              <a:blipFill>
                <a:blip r:embed="rId4"/>
                <a:stretch>
                  <a:fillRect l="-2145" t="-4918" r="-21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EDFE9C7-7DD3-4154-9130-6F81377B0BB5}"/>
                  </a:ext>
                </a:extLst>
              </p:cNvPr>
              <p:cNvSpPr txBox="1"/>
              <p:nvPr/>
            </p:nvSpPr>
            <p:spPr>
              <a:xfrm>
                <a:off x="1593296" y="533437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教師データ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EDFE9C7-7DD3-4154-9130-6F81377B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96" y="5334376"/>
                <a:ext cx="1548244" cy="369332"/>
              </a:xfrm>
              <a:prstGeom prst="rect">
                <a:avLst/>
              </a:prstGeom>
              <a:blipFill>
                <a:blip r:embed="rId5"/>
                <a:stretch>
                  <a:fillRect l="-3150"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584948-63E1-4629-A6C1-2100B4A69EDF}"/>
              </a:ext>
            </a:extLst>
          </p:cNvPr>
          <p:cNvSpPr txBox="1"/>
          <p:nvPr/>
        </p:nvSpPr>
        <p:spPr>
          <a:xfrm>
            <a:off x="2148396" y="5836212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D74DA6-46CC-482E-BCED-8333722EC684}"/>
              </a:ext>
            </a:extLst>
          </p:cNvPr>
          <p:cNvSpPr txBox="1"/>
          <p:nvPr/>
        </p:nvSpPr>
        <p:spPr>
          <a:xfrm>
            <a:off x="2148396" y="63313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F3AE2B-BA48-4A3C-B3BC-CDD74F2C2A1F}"/>
              </a:ext>
            </a:extLst>
          </p:cNvPr>
          <p:cNvSpPr/>
          <p:nvPr/>
        </p:nvSpPr>
        <p:spPr>
          <a:xfrm>
            <a:off x="1593296" y="5703708"/>
            <a:ext cx="9947675" cy="996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92A040-668A-4DCE-A127-B273BA569B50}"/>
              </a:ext>
            </a:extLst>
          </p:cNvPr>
          <p:cNvSpPr/>
          <p:nvPr/>
        </p:nvSpPr>
        <p:spPr>
          <a:xfrm>
            <a:off x="1593296" y="5271970"/>
            <a:ext cx="9947675" cy="438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6ABE27-D105-498D-85ED-8B77ECE44DDC}"/>
              </a:ext>
            </a:extLst>
          </p:cNvPr>
          <p:cNvCxnSpPr/>
          <p:nvPr/>
        </p:nvCxnSpPr>
        <p:spPr>
          <a:xfrm>
            <a:off x="3235184" y="5271970"/>
            <a:ext cx="0" cy="14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C267C965-0F3E-47E4-BEFD-F88B3AF9D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3471" y="600388"/>
            <a:ext cx="6591521" cy="1706780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D16CB9CA-1FBE-4598-91FD-D20D048123A9}"/>
              </a:ext>
            </a:extLst>
          </p:cNvPr>
          <p:cNvSpPr/>
          <p:nvPr/>
        </p:nvSpPr>
        <p:spPr>
          <a:xfrm>
            <a:off x="2787587" y="2527225"/>
            <a:ext cx="6308427" cy="1401415"/>
          </a:xfrm>
          <a:prstGeom prst="wedgeRoundRectCallout">
            <a:avLst>
              <a:gd name="adj1" fmla="val -10722"/>
              <a:gd name="adj2" fmla="val -9650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5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73C77B-FEFB-4AF3-A23E-F97A760E7BFD}"/>
              </a:ext>
            </a:extLst>
          </p:cNvPr>
          <p:cNvSpPr txBox="1"/>
          <p:nvPr/>
        </p:nvSpPr>
        <p:spPr>
          <a:xfrm>
            <a:off x="5306065" y="28481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7C3FD1-EA1A-4E9C-BFA5-A0E345B4D2A4}"/>
              </a:ext>
            </a:extLst>
          </p:cNvPr>
          <p:cNvSpPr txBox="1"/>
          <p:nvPr/>
        </p:nvSpPr>
        <p:spPr>
          <a:xfrm>
            <a:off x="2462111" y="2141441"/>
            <a:ext cx="766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https://atmarkit.itmedia.co.jp/ait/articles/2110/07/news027.html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93BCD0-C907-4D5F-A11E-7A37B97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18" y="2760276"/>
            <a:ext cx="6591521" cy="1706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D986EEE-E7DF-47C6-8191-FEEB5B4C0BC1}"/>
                  </a:ext>
                </a:extLst>
              </p:cNvPr>
              <p:cNvSpPr txBox="1"/>
              <p:nvPr/>
            </p:nvSpPr>
            <p:spPr>
              <a:xfrm>
                <a:off x="2234808" y="898423"/>
                <a:ext cx="9648795" cy="1235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誤差を小さくするには、教師データの値の範囲（スケール）と出力の値の範囲（スケール）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をできるだけ同じ範囲にしておきたい。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kumimoji="1" lang="ja-JP" altLang="en-US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⇒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　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0,1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なので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𝑜𝑢𝑡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も</m:t>
                    </m:r>
                  </m:oMath>
                </a14:m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0~1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の範囲に値を閉じ込めたい（もし、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0~255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だと、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w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の値が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非常に小さくなり、はっきりした違いがなくなる）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D986EEE-E7DF-47C6-8191-FEEB5B4C0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808" y="898423"/>
                <a:ext cx="9648795" cy="1235595"/>
              </a:xfrm>
              <a:prstGeom prst="rect">
                <a:avLst/>
              </a:prstGeom>
              <a:blipFill>
                <a:blip r:embed="rId4"/>
                <a:stretch>
                  <a:fillRect l="-569" t="-1970" b="-7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532AC2D-B876-4B08-8204-B1B276A9302B}"/>
              </a:ext>
            </a:extLst>
          </p:cNvPr>
          <p:cNvSpPr/>
          <p:nvPr/>
        </p:nvSpPr>
        <p:spPr>
          <a:xfrm>
            <a:off x="7178040" y="3063240"/>
            <a:ext cx="704088" cy="1627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1B257CE-C51E-412F-991A-21D19266F0F1}"/>
              </a:ext>
            </a:extLst>
          </p:cNvPr>
          <p:cNvSpPr/>
          <p:nvPr/>
        </p:nvSpPr>
        <p:spPr>
          <a:xfrm>
            <a:off x="8263786" y="3063240"/>
            <a:ext cx="704088" cy="1627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2C88AF-0A4C-4747-B43F-E2D43D415187}"/>
              </a:ext>
            </a:extLst>
          </p:cNvPr>
          <p:cNvSpPr txBox="1"/>
          <p:nvPr/>
        </p:nvSpPr>
        <p:spPr>
          <a:xfrm>
            <a:off x="8394192" y="42823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0,1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7CE63A-6FD6-442A-AFF0-2906093DDF42}"/>
              </a:ext>
            </a:extLst>
          </p:cNvPr>
          <p:cNvSpPr txBox="1"/>
          <p:nvPr/>
        </p:nvSpPr>
        <p:spPr>
          <a:xfrm>
            <a:off x="7258138" y="42605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0~1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B8E5513-792B-43A6-B241-68B874FA7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980" y="5354460"/>
            <a:ext cx="3116545" cy="12979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9EE7258-1408-4558-86EA-135E6BC59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644" y="5354460"/>
            <a:ext cx="3974297" cy="14763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FE89A20-4E33-4889-BE78-C113B3F58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09" y="4690872"/>
            <a:ext cx="4499810" cy="1781175"/>
          </a:xfrm>
          <a:prstGeom prst="rect">
            <a:avLst/>
          </a:prstGeom>
        </p:spPr>
      </p:pic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901CAA51-CB39-41DB-949E-2EE70259AF9E}"/>
              </a:ext>
            </a:extLst>
          </p:cNvPr>
          <p:cNvSpPr/>
          <p:nvPr/>
        </p:nvSpPr>
        <p:spPr>
          <a:xfrm>
            <a:off x="994299" y="4829451"/>
            <a:ext cx="4110361" cy="1642595"/>
          </a:xfrm>
          <a:prstGeom prst="wedgeRectCallout">
            <a:avLst>
              <a:gd name="adj1" fmla="val 46169"/>
              <a:gd name="adj2" fmla="val -98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Jupyter Notebook">
            <a:extLst>
              <a:ext uri="{FF2B5EF4-FFF2-40B4-BE49-F238E27FC236}">
                <a16:creationId xmlns:a16="http://schemas.microsoft.com/office/drawing/2014/main" id="{19C5B163-E637-40B1-A2C0-1AAF9A78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" y="157320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8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75BEE8DD-144B-46EB-8BE0-C1F86CBD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72" y="1362521"/>
            <a:ext cx="6972811" cy="262923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491559-C1EB-4326-A432-603DB9D9A885}"/>
              </a:ext>
            </a:extLst>
          </p:cNvPr>
          <p:cNvSpPr txBox="1"/>
          <p:nvPr/>
        </p:nvSpPr>
        <p:spPr>
          <a:xfrm>
            <a:off x="831201" y="730106"/>
            <a:ext cx="1074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学習済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ADALINE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にグレーデータを入力して黒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か白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(0)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かを予測</a:t>
            </a:r>
          </a:p>
        </p:txBody>
      </p:sp>
      <p:pic>
        <p:nvPicPr>
          <p:cNvPr id="3" name="Picture 2" descr="EIZO White Paper 04-001">
            <a:extLst>
              <a:ext uri="{FF2B5EF4-FFF2-40B4-BE49-F238E27FC236}">
                <a16:creationId xmlns:a16="http://schemas.microsoft.com/office/drawing/2014/main" id="{AE1F7F38-EAF0-4EBF-9B7C-3D45F3E9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35" y="4355161"/>
            <a:ext cx="5651607" cy="95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9E8314-E75C-45F8-A7D5-62B7D44CEB7A}"/>
              </a:ext>
            </a:extLst>
          </p:cNvPr>
          <p:cNvSpPr txBox="1"/>
          <p:nvPr/>
        </p:nvSpPr>
        <p:spPr>
          <a:xfrm>
            <a:off x="3260285" y="3991759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256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諧調グレースケール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AA70BE-8EC6-4FD4-BAF5-99FC9BB932DF}"/>
              </a:ext>
            </a:extLst>
          </p:cNvPr>
          <p:cNvSpPr txBox="1"/>
          <p:nvPr/>
        </p:nvSpPr>
        <p:spPr>
          <a:xfrm>
            <a:off x="1618589" y="40675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7BF4FD-0343-4665-B2BB-1C997A78439B}"/>
              </a:ext>
            </a:extLst>
          </p:cNvPr>
          <p:cNvSpPr txBox="1"/>
          <p:nvPr/>
        </p:nvSpPr>
        <p:spPr>
          <a:xfrm>
            <a:off x="6926156" y="405416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7FC7364-64AF-4218-AB4A-27AB92E8307F}"/>
              </a:ext>
            </a:extLst>
          </p:cNvPr>
          <p:cNvSpPr/>
          <p:nvPr/>
        </p:nvSpPr>
        <p:spPr>
          <a:xfrm>
            <a:off x="1358282" y="3991759"/>
            <a:ext cx="6308427" cy="1401415"/>
          </a:xfrm>
          <a:prstGeom prst="wedgeRoundRectCallout">
            <a:avLst>
              <a:gd name="adj1" fmla="val -10722"/>
              <a:gd name="adj2" fmla="val -9650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8A22A8B-D4B6-42B3-BDC9-AD3D8DC75293}"/>
                  </a:ext>
                </a:extLst>
              </p:cNvPr>
              <p:cNvSpPr txBox="1"/>
              <p:nvPr/>
            </p:nvSpPr>
            <p:spPr>
              <a:xfrm>
                <a:off x="3080550" y="5586001"/>
                <a:ext cx="65746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入力データは、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0~255</m:t>
                        </m:r>
                      </m:e>
                    </m:d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標準化して入力すること。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推定済（学習済）なので、予測値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𝑜𝑢𝑡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計算できる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うまく学習できていれば、</a:t>
                </a:r>
                <a:r>
                  <a:rPr kumimoji="1" lang="en-US" altLang="ja-JP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r>
                      <a:rPr kumimoji="1" lang="ja-JP" altLang="en-US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に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近い値になるはず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8A22A8B-D4B6-42B3-BDC9-AD3D8DC75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50" y="5586001"/>
                <a:ext cx="6574620" cy="923330"/>
              </a:xfrm>
              <a:prstGeom prst="rect">
                <a:avLst/>
              </a:prstGeom>
              <a:blipFill>
                <a:blip r:embed="rId4"/>
                <a:stretch>
                  <a:fillRect l="-556" t="-2632" r="-93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Jupyter Notebook">
            <a:extLst>
              <a:ext uri="{FF2B5EF4-FFF2-40B4-BE49-F238E27FC236}">
                <a16:creationId xmlns:a16="http://schemas.microsoft.com/office/drawing/2014/main" id="{DB27CCCA-9EDD-4D99-B197-71E055E8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" y="157320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AD00D0A4-432D-47C5-83E0-179633B3E9B7}"/>
              </a:ext>
            </a:extLst>
          </p:cNvPr>
          <p:cNvSpPr/>
          <p:nvPr/>
        </p:nvSpPr>
        <p:spPr>
          <a:xfrm>
            <a:off x="8824404" y="2751815"/>
            <a:ext cx="745724" cy="5237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4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63F6B0-3D2C-459F-A571-D33C413081BE}"/>
              </a:ext>
            </a:extLst>
          </p:cNvPr>
          <p:cNvSpPr txBox="1"/>
          <p:nvPr/>
        </p:nvSpPr>
        <p:spPr>
          <a:xfrm>
            <a:off x="4252403" y="40837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実はあんまりうまくいかないです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3ADA7AD-6CA3-4DE2-91FB-B9976084E02E}"/>
                  </a:ext>
                </a:extLst>
              </p:cNvPr>
              <p:cNvSpPr txBox="1"/>
              <p:nvPr/>
            </p:nvSpPr>
            <p:spPr>
              <a:xfrm>
                <a:off x="1701054" y="879486"/>
                <a:ext cx="464575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))−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3ADA7AD-6CA3-4DE2-91FB-B9976084E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54" y="879486"/>
                <a:ext cx="4645759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17DA49-5991-4059-8097-5E089419E68D}"/>
                  </a:ext>
                </a:extLst>
              </p:cNvPr>
              <p:cNvSpPr txBox="1"/>
              <p:nvPr/>
            </p:nvSpPr>
            <p:spPr>
              <a:xfrm>
                <a:off x="811856" y="2063572"/>
                <a:ext cx="6094520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17DA49-5991-4059-8097-5E089419E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56" y="2063572"/>
                <a:ext cx="6094520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83B6649-4540-460C-9B60-D9D74121B0A3}"/>
              </a:ext>
            </a:extLst>
          </p:cNvPr>
          <p:cNvCxnSpPr>
            <a:cxnSpLocks/>
          </p:cNvCxnSpPr>
          <p:nvPr/>
        </p:nvCxnSpPr>
        <p:spPr>
          <a:xfrm>
            <a:off x="1988162" y="5663955"/>
            <a:ext cx="514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B17CC51-FDCD-4DEE-8A8B-D30888AF3765}"/>
              </a:ext>
            </a:extLst>
          </p:cNvPr>
          <p:cNvCxnSpPr/>
          <p:nvPr/>
        </p:nvCxnSpPr>
        <p:spPr>
          <a:xfrm flipV="1">
            <a:off x="1979284" y="3586579"/>
            <a:ext cx="0" cy="207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DFEED4F-A401-4854-8494-B82536EA1037}"/>
                  </a:ext>
                </a:extLst>
              </p:cNvPr>
              <p:cNvSpPr txBox="1"/>
              <p:nvPr/>
            </p:nvSpPr>
            <p:spPr>
              <a:xfrm>
                <a:off x="1701054" y="3220129"/>
                <a:ext cx="4563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DFEED4F-A401-4854-8494-B82536EA1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54" y="3220129"/>
                <a:ext cx="4563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1C3508-402B-46BF-A049-A46F5B13BF23}"/>
              </a:ext>
            </a:extLst>
          </p:cNvPr>
          <p:cNvSpPr txBox="1"/>
          <p:nvPr/>
        </p:nvSpPr>
        <p:spPr>
          <a:xfrm>
            <a:off x="3958498" y="56808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6B3F68-8D9F-4920-9E95-5607306F1E58}"/>
              </a:ext>
            </a:extLst>
          </p:cNvPr>
          <p:cNvSpPr txBox="1"/>
          <p:nvPr/>
        </p:nvSpPr>
        <p:spPr>
          <a:xfrm>
            <a:off x="1651950" y="359771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5C0DDEF-5215-4C3C-86C1-1F8FBB5A7EE2}"/>
                  </a:ext>
                </a:extLst>
              </p:cNvPr>
              <p:cNvSpPr txBox="1"/>
              <p:nvPr/>
            </p:nvSpPr>
            <p:spPr>
              <a:xfrm>
                <a:off x="7042847" y="5578720"/>
                <a:ext cx="46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5C0DDEF-5215-4C3C-86C1-1F8FBB5A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847" y="5578720"/>
                <a:ext cx="46166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714B9F2-CCD6-4B05-A23E-FD410D02C562}"/>
              </a:ext>
            </a:extLst>
          </p:cNvPr>
          <p:cNvCxnSpPr>
            <a:cxnSpLocks/>
          </p:cNvCxnSpPr>
          <p:nvPr/>
        </p:nvCxnSpPr>
        <p:spPr>
          <a:xfrm>
            <a:off x="4251774" y="3538882"/>
            <a:ext cx="0" cy="217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714270-C80E-40BE-AE16-1DFD92F90AFF}"/>
              </a:ext>
            </a:extLst>
          </p:cNvPr>
          <p:cNvCxnSpPr/>
          <p:nvPr/>
        </p:nvCxnSpPr>
        <p:spPr>
          <a:xfrm>
            <a:off x="6906376" y="5518355"/>
            <a:ext cx="0" cy="29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9CF0C5F-BCCF-4C50-B0C6-1A862E61BAD5}"/>
              </a:ext>
            </a:extLst>
          </p:cNvPr>
          <p:cNvCxnSpPr>
            <a:stCxn id="13" idx="3"/>
          </p:cNvCxnSpPr>
          <p:nvPr/>
        </p:nvCxnSpPr>
        <p:spPr>
          <a:xfrm>
            <a:off x="1979284" y="3782385"/>
            <a:ext cx="4776187" cy="18815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CDB1B19-AE9B-4605-B782-A78AC76F89FD}"/>
                  </a:ext>
                </a:extLst>
              </p:cNvPr>
              <p:cNvSpPr txBox="1"/>
              <p:nvPr/>
            </p:nvSpPr>
            <p:spPr>
              <a:xfrm rot="1416353">
                <a:off x="3688391" y="4215102"/>
                <a:ext cx="83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CDB1B19-AE9B-4605-B782-A78AC76F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6353">
                <a:off x="3688391" y="4215102"/>
                <a:ext cx="8306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E0F0698-83D8-45D8-B905-07B450CC55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79284" y="3782385"/>
            <a:ext cx="22855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7F63123-B6AB-4113-89C4-3C29F9E6B14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64832" y="5680603"/>
            <a:ext cx="2498877" cy="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7D213C5-F7DB-455F-8499-DC1B3DD7039B}"/>
                  </a:ext>
                </a:extLst>
              </p:cNvPr>
              <p:cNvSpPr txBox="1"/>
              <p:nvPr/>
            </p:nvSpPr>
            <p:spPr>
              <a:xfrm>
                <a:off x="4896066" y="4052890"/>
                <a:ext cx="26719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どのようにとっても直線しか引けない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7D213C5-F7DB-455F-8499-DC1B3DD70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66" y="4052890"/>
                <a:ext cx="2671970" cy="646331"/>
              </a:xfrm>
              <a:prstGeom prst="rect">
                <a:avLst/>
              </a:prstGeom>
              <a:blipFill>
                <a:blip r:embed="rId7"/>
                <a:stretch>
                  <a:fillRect l="-1826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矢印: 右カーブ 32">
            <a:extLst>
              <a:ext uri="{FF2B5EF4-FFF2-40B4-BE49-F238E27FC236}">
                <a16:creationId xmlns:a16="http://schemas.microsoft.com/office/drawing/2014/main" id="{2401C768-1EA9-4640-B0C7-7B62976130B0}"/>
              </a:ext>
            </a:extLst>
          </p:cNvPr>
          <p:cNvSpPr/>
          <p:nvPr/>
        </p:nvSpPr>
        <p:spPr>
          <a:xfrm rot="4744393">
            <a:off x="4321819" y="3474283"/>
            <a:ext cx="443156" cy="1034323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5530AF-5FDE-4424-B5A2-4EC2DE83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09" y="3518121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4939B0-9908-4F35-953C-5788D596AF08}"/>
              </a:ext>
            </a:extLst>
          </p:cNvPr>
          <p:cNvSpPr txBox="1"/>
          <p:nvPr/>
        </p:nvSpPr>
        <p:spPr>
          <a:xfrm>
            <a:off x="3605812" y="286658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この誤差を縮めるには限界がある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09CABD-65DE-4AA0-9BAB-46F165888CDA}"/>
              </a:ext>
            </a:extLst>
          </p:cNvPr>
          <p:cNvSpPr txBox="1"/>
          <p:nvPr/>
        </p:nvSpPr>
        <p:spPr>
          <a:xfrm>
            <a:off x="8335660" y="3217247"/>
            <a:ext cx="329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jupyter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で実行するとこうなる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EDE4B0-FD38-4F58-BD06-A1BBF26110EE}"/>
              </a:ext>
            </a:extLst>
          </p:cNvPr>
          <p:cNvSpPr txBox="1"/>
          <p:nvPr/>
        </p:nvSpPr>
        <p:spPr>
          <a:xfrm>
            <a:off x="2725008" y="6183901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階段状の教師データを特徴量から表現するのに直線はそもそも無理がある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（モデル選択に問題がる）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F82146-CB1D-4388-8EE1-D54D17B27302}"/>
              </a:ext>
            </a:extLst>
          </p:cNvPr>
          <p:cNvSpPr txBox="1"/>
          <p:nvPr/>
        </p:nvSpPr>
        <p:spPr>
          <a:xfrm>
            <a:off x="1848604" y="56750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C6DA9AC-2865-42BA-8942-7849168F33A1}"/>
              </a:ext>
            </a:extLst>
          </p:cNvPr>
          <p:cNvSpPr txBox="1"/>
          <p:nvPr/>
        </p:nvSpPr>
        <p:spPr>
          <a:xfrm>
            <a:off x="6425113" y="570418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A41E24-9FB0-4ECA-B0FB-68000DC7C396}"/>
              </a:ext>
            </a:extLst>
          </p:cNvPr>
          <p:cNvSpPr txBox="1"/>
          <p:nvPr/>
        </p:nvSpPr>
        <p:spPr>
          <a:xfrm>
            <a:off x="9131912" y="5803376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が標準化されている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8345F9C-F2A5-4033-94A0-78D954598347}"/>
              </a:ext>
            </a:extLst>
          </p:cNvPr>
          <p:cNvCxnSpPr/>
          <p:nvPr/>
        </p:nvCxnSpPr>
        <p:spPr>
          <a:xfrm>
            <a:off x="4811697" y="4940026"/>
            <a:ext cx="0" cy="7239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8C5E4C3-9E55-41C2-AF93-0B623DC49CD8}"/>
                  </a:ext>
                </a:extLst>
              </p:cNvPr>
              <p:cNvSpPr txBox="1"/>
              <p:nvPr/>
            </p:nvSpPr>
            <p:spPr>
              <a:xfrm>
                <a:off x="3529025" y="5101529"/>
                <a:ext cx="1367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18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8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18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 </m:t>
                      </m:r>
                      <m:sSub>
                        <m:sSubPr>
                          <m:ctrlPr>
                            <a:rPr kumimoji="1" lang="en-US" altLang="ja-JP" sz="1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8C5E4C3-9E55-41C2-AF93-0B623DC4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025" y="5101529"/>
                <a:ext cx="136704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48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EFD4B17-72A7-4519-BDA1-62C2D4AF69EB}"/>
                  </a:ext>
                </a:extLst>
              </p:cNvPr>
              <p:cNvSpPr txBox="1"/>
              <p:nvPr/>
            </p:nvSpPr>
            <p:spPr>
              <a:xfrm>
                <a:off x="4329450" y="4680009"/>
                <a:ext cx="3869970" cy="865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))− 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EFD4B17-72A7-4519-BDA1-62C2D4AF6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50" y="4680009"/>
                <a:ext cx="3869970" cy="865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AA43B9F-3097-44FF-B953-E0688831BCAA}"/>
                  </a:ext>
                </a:extLst>
              </p:cNvPr>
              <p:cNvSpPr txBox="1"/>
              <p:nvPr/>
            </p:nvSpPr>
            <p:spPr>
              <a:xfrm>
                <a:off x="5716587" y="2221847"/>
                <a:ext cx="4902175" cy="70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𝑠𝑖𝑔𝑚𝑜𝑖𝑑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AA43B9F-3097-44FF-B953-E0688831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587" y="2221847"/>
                <a:ext cx="4902175" cy="70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70F36B-57FE-4A30-945F-606F46756F03}"/>
              </a:ext>
            </a:extLst>
          </p:cNvPr>
          <p:cNvSpPr txBox="1"/>
          <p:nvPr/>
        </p:nvSpPr>
        <p:spPr>
          <a:xfrm>
            <a:off x="2614575" y="892382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字の関数なら誤差二乗和を小さくできそう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⇒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を恒等関数から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字カーブを描く関数に変えればよい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22B4034-4810-48D2-9D84-1B34132F17A8}"/>
                  </a:ext>
                </a:extLst>
              </p:cNvPr>
              <p:cNvSpPr txBox="1"/>
              <p:nvPr/>
            </p:nvSpPr>
            <p:spPr>
              <a:xfrm>
                <a:off x="4907687" y="5711926"/>
                <a:ext cx="6645794" cy="95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(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00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1" lang="ja-JP" altLang="en-US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  <a:ea typeface="メイリオ" panose="020B0604030504040204" pitchFamily="50" charset="-128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  <a:ea typeface="メイリオ" panose="020B0604030504040204" pitchFamily="50" charset="-128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  <a:ea typeface="メイリオ" panose="020B0604030504040204" pitchFamily="50" charset="-128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  <a:ea typeface="メイリオ" panose="020B0604030504040204" pitchFamily="50" charset="-128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22B4034-4810-48D2-9D84-1B34132F1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87" y="5711926"/>
                <a:ext cx="6645794" cy="957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4E6446-40ED-4156-935F-1DD57B3020BF}"/>
              </a:ext>
            </a:extLst>
          </p:cNvPr>
          <p:cNvSpPr txBox="1"/>
          <p:nvPr/>
        </p:nvSpPr>
        <p:spPr>
          <a:xfrm>
            <a:off x="8314015" y="457553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この合成関数を勾配降下法で最小化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9586C2-95F1-434A-97BF-0FA76B4C6A33}"/>
              </a:ext>
            </a:extLst>
          </p:cNvPr>
          <p:cNvSpPr txBox="1"/>
          <p:nvPr/>
        </p:nvSpPr>
        <p:spPr>
          <a:xfrm>
            <a:off x="1476054" y="285680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モデルの表現力を階段状のデータに対応できるようにする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825F0F4-382F-4333-B438-85B171A8C5BE}"/>
              </a:ext>
            </a:extLst>
          </p:cNvPr>
          <p:cNvCxnSpPr>
            <a:cxnSpLocks/>
          </p:cNvCxnSpPr>
          <p:nvPr/>
        </p:nvCxnSpPr>
        <p:spPr>
          <a:xfrm>
            <a:off x="3034251" y="4022772"/>
            <a:ext cx="514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B0C6A72-AF96-4B0D-AFE1-73FFB5F36E9C}"/>
              </a:ext>
            </a:extLst>
          </p:cNvPr>
          <p:cNvCxnSpPr/>
          <p:nvPr/>
        </p:nvCxnSpPr>
        <p:spPr>
          <a:xfrm flipV="1">
            <a:off x="3025373" y="1945396"/>
            <a:ext cx="0" cy="207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EC0C6BF-8585-4B59-A015-62A1F8C7C348}"/>
                  </a:ext>
                </a:extLst>
              </p:cNvPr>
              <p:cNvSpPr txBox="1"/>
              <p:nvPr/>
            </p:nvSpPr>
            <p:spPr>
              <a:xfrm>
                <a:off x="2747143" y="1578946"/>
                <a:ext cx="4563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EC0C6BF-8585-4B59-A015-62A1F8C7C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143" y="1578946"/>
                <a:ext cx="4563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D0B404-8B1B-4DC7-A132-3EB967B22421}"/>
              </a:ext>
            </a:extLst>
          </p:cNvPr>
          <p:cNvSpPr txBox="1"/>
          <p:nvPr/>
        </p:nvSpPr>
        <p:spPr>
          <a:xfrm>
            <a:off x="5004587" y="4039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6E2297-CDB2-48D3-B560-D69332DEC1B0}"/>
              </a:ext>
            </a:extLst>
          </p:cNvPr>
          <p:cNvSpPr txBox="1"/>
          <p:nvPr/>
        </p:nvSpPr>
        <p:spPr>
          <a:xfrm>
            <a:off x="2698039" y="1956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E7F305-3AAA-465F-911E-B208675C6395}"/>
                  </a:ext>
                </a:extLst>
              </p:cNvPr>
              <p:cNvSpPr txBox="1"/>
              <p:nvPr/>
            </p:nvSpPr>
            <p:spPr>
              <a:xfrm>
                <a:off x="8088936" y="3937537"/>
                <a:ext cx="46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E7F305-3AAA-465F-911E-B208675C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36" y="3937537"/>
                <a:ext cx="46166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24217E9-61F7-47F4-ACB6-7AF2F0ABE3C1}"/>
              </a:ext>
            </a:extLst>
          </p:cNvPr>
          <p:cNvCxnSpPr>
            <a:cxnSpLocks/>
          </p:cNvCxnSpPr>
          <p:nvPr/>
        </p:nvCxnSpPr>
        <p:spPr>
          <a:xfrm>
            <a:off x="5297863" y="1897699"/>
            <a:ext cx="0" cy="217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6663F4A-0AE0-41B0-B1E2-1A27EABE29FC}"/>
              </a:ext>
            </a:extLst>
          </p:cNvPr>
          <p:cNvCxnSpPr/>
          <p:nvPr/>
        </p:nvCxnSpPr>
        <p:spPr>
          <a:xfrm>
            <a:off x="7952465" y="3877172"/>
            <a:ext cx="0" cy="29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AA4E3DC-5E51-4379-830A-6EB093985BA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025373" y="2141202"/>
            <a:ext cx="22855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6C88E76-5816-4183-B75F-3008E5B872D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310921" y="4039420"/>
            <a:ext cx="2498877" cy="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90DA15C-D172-45DE-A523-E26291DE8E53}"/>
              </a:ext>
            </a:extLst>
          </p:cNvPr>
          <p:cNvSpPr txBox="1"/>
          <p:nvPr/>
        </p:nvSpPr>
        <p:spPr>
          <a:xfrm>
            <a:off x="2894693" y="40339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5A0153A-C070-439D-B18D-71CFBD6B7E08}"/>
              </a:ext>
            </a:extLst>
          </p:cNvPr>
          <p:cNvSpPr txBox="1"/>
          <p:nvPr/>
        </p:nvSpPr>
        <p:spPr>
          <a:xfrm>
            <a:off x="7471202" y="40630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BCAAF73D-8323-447B-9C80-FFBD73F2FFA3}"/>
              </a:ext>
            </a:extLst>
          </p:cNvPr>
          <p:cNvSpPr/>
          <p:nvPr/>
        </p:nvSpPr>
        <p:spPr>
          <a:xfrm flipH="1">
            <a:off x="3444094" y="2141202"/>
            <a:ext cx="3666913" cy="1881569"/>
          </a:xfrm>
          <a:custGeom>
            <a:avLst/>
            <a:gdLst>
              <a:gd name="connsiteX0" fmla="*/ 0 w 4900474"/>
              <a:gd name="connsiteY0" fmla="*/ 4523994 h 4523994"/>
              <a:gd name="connsiteX1" fmla="*/ 692458 w 4900474"/>
              <a:gd name="connsiteY1" fmla="*/ 4452972 h 4523994"/>
              <a:gd name="connsiteX2" fmla="*/ 1269507 w 4900474"/>
              <a:gd name="connsiteY2" fmla="*/ 4213275 h 4523994"/>
              <a:gd name="connsiteX3" fmla="*/ 1784412 w 4900474"/>
              <a:gd name="connsiteY3" fmla="*/ 3645104 h 4523994"/>
              <a:gd name="connsiteX4" fmla="*/ 2112885 w 4900474"/>
              <a:gd name="connsiteY4" fmla="*/ 3059178 h 4523994"/>
              <a:gd name="connsiteX5" fmla="*/ 2441359 w 4900474"/>
              <a:gd name="connsiteY5" fmla="*/ 2304576 h 4523994"/>
              <a:gd name="connsiteX6" fmla="*/ 2645546 w 4900474"/>
              <a:gd name="connsiteY6" fmla="*/ 1869570 h 4523994"/>
              <a:gd name="connsiteX7" fmla="*/ 2831977 w 4900474"/>
              <a:gd name="connsiteY7" fmla="*/ 1443442 h 4523994"/>
              <a:gd name="connsiteX8" fmla="*/ 3062796 w 4900474"/>
              <a:gd name="connsiteY8" fmla="*/ 1043947 h 4523994"/>
              <a:gd name="connsiteX9" fmla="*/ 3329126 w 4900474"/>
              <a:gd name="connsiteY9" fmla="*/ 653330 h 4523994"/>
              <a:gd name="connsiteX10" fmla="*/ 3666478 w 4900474"/>
              <a:gd name="connsiteY10" fmla="*/ 369244 h 4523994"/>
              <a:gd name="connsiteX11" fmla="*/ 3941685 w 4900474"/>
              <a:gd name="connsiteY11" fmla="*/ 200568 h 4523994"/>
              <a:gd name="connsiteX12" fmla="*/ 4305670 w 4900474"/>
              <a:gd name="connsiteY12" fmla="*/ 76281 h 4523994"/>
              <a:gd name="connsiteX13" fmla="*/ 4767309 w 4900474"/>
              <a:gd name="connsiteY13" fmla="*/ 5260 h 4523994"/>
              <a:gd name="connsiteX14" fmla="*/ 4900474 w 4900474"/>
              <a:gd name="connsiteY14" fmla="*/ 5260 h 4523994"/>
              <a:gd name="connsiteX15" fmla="*/ 4900474 w 4900474"/>
              <a:gd name="connsiteY15" fmla="*/ 5260 h 452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0474" h="4523994">
                <a:moveTo>
                  <a:pt x="0" y="4523994"/>
                </a:moveTo>
                <a:cubicBezTo>
                  <a:pt x="240437" y="4514376"/>
                  <a:pt x="480874" y="4504758"/>
                  <a:pt x="692458" y="4452972"/>
                </a:cubicBezTo>
                <a:cubicBezTo>
                  <a:pt x="904042" y="4401186"/>
                  <a:pt x="1087515" y="4347920"/>
                  <a:pt x="1269507" y="4213275"/>
                </a:cubicBezTo>
                <a:cubicBezTo>
                  <a:pt x="1451499" y="4078630"/>
                  <a:pt x="1643849" y="3837453"/>
                  <a:pt x="1784412" y="3645104"/>
                </a:cubicBezTo>
                <a:cubicBezTo>
                  <a:pt x="1924975" y="3452754"/>
                  <a:pt x="2003394" y="3282599"/>
                  <a:pt x="2112885" y="3059178"/>
                </a:cubicBezTo>
                <a:cubicBezTo>
                  <a:pt x="2222376" y="2835757"/>
                  <a:pt x="2352582" y="2502844"/>
                  <a:pt x="2441359" y="2304576"/>
                </a:cubicBezTo>
                <a:cubicBezTo>
                  <a:pt x="2530136" y="2106308"/>
                  <a:pt x="2580443" y="2013092"/>
                  <a:pt x="2645546" y="1869570"/>
                </a:cubicBezTo>
                <a:cubicBezTo>
                  <a:pt x="2710649" y="1726048"/>
                  <a:pt x="2762435" y="1581046"/>
                  <a:pt x="2831977" y="1443442"/>
                </a:cubicBezTo>
                <a:cubicBezTo>
                  <a:pt x="2901519" y="1305838"/>
                  <a:pt x="2979938" y="1175632"/>
                  <a:pt x="3062796" y="1043947"/>
                </a:cubicBezTo>
                <a:cubicBezTo>
                  <a:pt x="3145654" y="912262"/>
                  <a:pt x="3228512" y="765781"/>
                  <a:pt x="3329126" y="653330"/>
                </a:cubicBezTo>
                <a:cubicBezTo>
                  <a:pt x="3429740" y="540879"/>
                  <a:pt x="3564385" y="444704"/>
                  <a:pt x="3666478" y="369244"/>
                </a:cubicBezTo>
                <a:cubicBezTo>
                  <a:pt x="3768571" y="293784"/>
                  <a:pt x="3835153" y="249395"/>
                  <a:pt x="3941685" y="200568"/>
                </a:cubicBezTo>
                <a:cubicBezTo>
                  <a:pt x="4048217" y="151741"/>
                  <a:pt x="4168066" y="108832"/>
                  <a:pt x="4305670" y="76281"/>
                </a:cubicBezTo>
                <a:cubicBezTo>
                  <a:pt x="4443274" y="43730"/>
                  <a:pt x="4668175" y="17097"/>
                  <a:pt x="4767309" y="5260"/>
                </a:cubicBezTo>
                <a:cubicBezTo>
                  <a:pt x="4866443" y="-6577"/>
                  <a:pt x="4900474" y="5260"/>
                  <a:pt x="4900474" y="5260"/>
                </a:cubicBezTo>
                <a:lnTo>
                  <a:pt x="4900474" y="526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CF6A714-501A-40FF-90D1-39568D60AF7C}"/>
              </a:ext>
            </a:extLst>
          </p:cNvPr>
          <p:cNvCxnSpPr>
            <a:cxnSpLocks/>
          </p:cNvCxnSpPr>
          <p:nvPr/>
        </p:nvCxnSpPr>
        <p:spPr>
          <a:xfrm>
            <a:off x="5779363" y="3599713"/>
            <a:ext cx="0" cy="4707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830019E-7C3E-4887-9181-9059F5292155}"/>
                  </a:ext>
                </a:extLst>
              </p:cNvPr>
              <p:cNvSpPr txBox="1"/>
              <p:nvPr/>
            </p:nvSpPr>
            <p:spPr>
              <a:xfrm>
                <a:off x="4496691" y="3599713"/>
                <a:ext cx="1367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18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8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18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 </m:t>
                      </m:r>
                      <m:sSub>
                        <m:sSubPr>
                          <m:ctrlPr>
                            <a:rPr kumimoji="1" lang="en-US" altLang="ja-JP" sz="1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830019E-7C3E-4887-9181-9059F529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691" y="3599713"/>
                <a:ext cx="13670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3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7531F5-7EB9-4378-B043-B3CCA033D47A}"/>
              </a:ext>
            </a:extLst>
          </p:cNvPr>
          <p:cNvSpPr txBox="1"/>
          <p:nvPr/>
        </p:nvSpPr>
        <p:spPr>
          <a:xfrm>
            <a:off x="2688141" y="432038"/>
            <a:ext cx="7133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でシグモイド関数の性質を確かめる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4BC99C-3CD1-4958-A227-C08433A57D4F}"/>
                  </a:ext>
                </a:extLst>
              </p:cNvPr>
              <p:cNvSpPr txBox="1"/>
              <p:nvPr/>
            </p:nvSpPr>
            <p:spPr>
              <a:xfrm>
                <a:off x="3048740" y="1735288"/>
                <a:ext cx="6094520" cy="103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32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32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ja-JP" sz="32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32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32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32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4BC99C-3CD1-4958-A227-C08433A57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1735288"/>
                <a:ext cx="6094520" cy="1034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DBF9A8-1585-47FF-B107-586FD9540892}"/>
                  </a:ext>
                </a:extLst>
              </p:cNvPr>
              <p:cNvSpPr txBox="1"/>
              <p:nvPr/>
            </p:nvSpPr>
            <p:spPr>
              <a:xfrm>
                <a:off x="2778711" y="1160607"/>
                <a:ext cx="6952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18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 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に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いろいろな値を入れて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字がどう変化するのか確かめる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DBF9A8-1585-47FF-B107-586FD954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1" y="1160607"/>
                <a:ext cx="6952544" cy="369332"/>
              </a:xfrm>
              <a:prstGeom prst="rect">
                <a:avLst/>
              </a:prstGeom>
              <a:blipFill>
                <a:blip r:embed="rId3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E4AEC62-4587-4A19-96AA-EA8E4D9C2DFD}"/>
                  </a:ext>
                </a:extLst>
              </p:cNvPr>
              <p:cNvSpPr txBox="1"/>
              <p:nvPr/>
            </p:nvSpPr>
            <p:spPr>
              <a:xfrm>
                <a:off x="4454778" y="3442316"/>
                <a:ext cx="3600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: </m:t>
                    </m:r>
                    <m:r>
                      <m:rPr>
                        <m:sty m:val="p"/>
                      </m:rPr>
                      <a:rPr kumimoji="1"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s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字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の変曲点を決める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 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ｓ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字のカーブの緩急を決める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E4AEC62-4587-4A19-96AA-EA8E4D9C2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778" y="3442316"/>
                <a:ext cx="3600409" cy="646331"/>
              </a:xfrm>
              <a:prstGeom prst="rect">
                <a:avLst/>
              </a:prstGeom>
              <a:blipFill>
                <a:blip r:embed="rId4"/>
                <a:stretch>
                  <a:fillRect t="-3774" r="-1017" b="-16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500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2BD0CD-274D-40D0-A2B4-77787377ABB7}"/>
                  </a:ext>
                </a:extLst>
              </p:cNvPr>
              <p:cNvSpPr txBox="1"/>
              <p:nvPr/>
            </p:nvSpPr>
            <p:spPr>
              <a:xfrm>
                <a:off x="2511180" y="250794"/>
                <a:ext cx="690541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1−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⋅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𝑔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nor/>
                                </m:rPr>
                                <a:rPr kumimoji="1" lang="ja-JP" altLang="en-US" sz="2400" dirty="0">
                                  <a:latin typeface="メイリオ" panose="020B0604030504040204" pitchFamily="50" charset="-128"/>
                                  <a:ea typeface="メイリオ" panose="020B0604030504040204" pitchFamily="50" charset="-128"/>
                                </a:rPr>
                                <m:t> 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2BD0CD-274D-40D0-A2B4-77787377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80" y="250794"/>
                <a:ext cx="6905416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A03A7C-A630-4E5A-8674-FE86B65184ED}"/>
              </a:ext>
            </a:extLst>
          </p:cNvPr>
          <p:cNvSpPr/>
          <p:nvPr/>
        </p:nvSpPr>
        <p:spPr>
          <a:xfrm>
            <a:off x="3440788" y="292964"/>
            <a:ext cx="527164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3C4A49-26ED-4776-9C7B-B7BC2726FB20}"/>
              </a:ext>
            </a:extLst>
          </p:cNvPr>
          <p:cNvSpPr/>
          <p:nvPr/>
        </p:nvSpPr>
        <p:spPr>
          <a:xfrm>
            <a:off x="4011597" y="292964"/>
            <a:ext cx="480354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DC4C2D-A5EA-43F7-922E-69FA4CA9E3D0}"/>
              </a:ext>
            </a:extLst>
          </p:cNvPr>
          <p:cNvSpPr/>
          <p:nvPr/>
        </p:nvSpPr>
        <p:spPr>
          <a:xfrm>
            <a:off x="4535596" y="292964"/>
            <a:ext cx="556563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16EF148E-2582-4086-B40A-B37E0A063E69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5400000">
            <a:off x="3414667" y="1772473"/>
            <a:ext cx="1357828" cy="316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922FE4D-576C-49F9-971B-41C2D356A90C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4586157" y="1479473"/>
            <a:ext cx="988141" cy="532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C4C95C26-D200-40F9-BC10-6C691173537B}"/>
              </a:ext>
            </a:extLst>
          </p:cNvPr>
          <p:cNvCxnSpPr>
            <a:cxnSpLocks/>
            <a:stCxn id="3" idx="2"/>
            <a:endCxn id="10" idx="3"/>
          </p:cNvCxnSpPr>
          <p:nvPr/>
        </p:nvCxnSpPr>
        <p:spPr>
          <a:xfrm rot="5400000">
            <a:off x="2912489" y="1206313"/>
            <a:ext cx="746443" cy="83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72E48FB-5CF1-4543-B108-5C5E6C044CFE}"/>
                  </a:ext>
                </a:extLst>
              </p:cNvPr>
              <p:cNvSpPr txBox="1"/>
              <p:nvPr/>
            </p:nvSpPr>
            <p:spPr>
              <a:xfrm>
                <a:off x="819221" y="1519313"/>
                <a:ext cx="2047829" cy="957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72E48FB-5CF1-4543-B108-5C5E6C044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21" y="1519313"/>
                <a:ext cx="2047829" cy="957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F7A9C1E-F90C-4143-8DF7-AD687D4AFFF6}"/>
                  </a:ext>
                </a:extLst>
              </p:cNvPr>
              <p:cNvSpPr txBox="1"/>
              <p:nvPr/>
            </p:nvSpPr>
            <p:spPr>
              <a:xfrm>
                <a:off x="5346576" y="2039838"/>
                <a:ext cx="6154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0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F7A9C1E-F90C-4143-8DF7-AD687D4AF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76" y="2039838"/>
                <a:ext cx="6154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6995FC8-7E6D-47CB-B3E7-3FF63A56A847}"/>
                  </a:ext>
                </a:extLst>
              </p:cNvPr>
              <p:cNvSpPr txBox="1"/>
              <p:nvPr/>
            </p:nvSpPr>
            <p:spPr>
              <a:xfrm>
                <a:off x="2767055" y="2609580"/>
                <a:ext cx="2336665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ja-JP" altLang="en-US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⋅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6995FC8-7E6D-47CB-B3E7-3FF63A56A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55" y="2609580"/>
                <a:ext cx="2336665" cy="347403"/>
              </a:xfrm>
              <a:prstGeom prst="rect">
                <a:avLst/>
              </a:prstGeom>
              <a:blipFill>
                <a:blip r:embed="rId5"/>
                <a:stretch>
                  <a:fillRect r="-3133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824D99D-D29A-4C73-9AAB-3CA722779972}"/>
                  </a:ext>
                </a:extLst>
              </p:cNvPr>
              <p:cNvSpPr txBox="1"/>
              <p:nvPr/>
            </p:nvSpPr>
            <p:spPr>
              <a:xfrm>
                <a:off x="6215110" y="1645085"/>
                <a:ext cx="5797548" cy="70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824D99D-D29A-4C73-9AAB-3CA722779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10" y="1645085"/>
                <a:ext cx="5797548" cy="70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下 22">
            <a:extLst>
              <a:ext uri="{FF2B5EF4-FFF2-40B4-BE49-F238E27FC236}">
                <a16:creationId xmlns:a16="http://schemas.microsoft.com/office/drawing/2014/main" id="{BF5687B4-32CD-45E5-B41E-21326A115D39}"/>
              </a:ext>
            </a:extLst>
          </p:cNvPr>
          <p:cNvSpPr/>
          <p:nvPr/>
        </p:nvSpPr>
        <p:spPr>
          <a:xfrm>
            <a:off x="6297691" y="1154098"/>
            <a:ext cx="254418" cy="541538"/>
          </a:xfrm>
          <a:prstGeom prst="downArrow">
            <a:avLst>
              <a:gd name="adj1" fmla="val 50000"/>
              <a:gd name="adj2" fmla="val 6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245BF5-2EA4-4D39-BF20-44B17AFEA1F9}"/>
              </a:ext>
            </a:extLst>
          </p:cNvPr>
          <p:cNvSpPr txBox="1"/>
          <p:nvPr/>
        </p:nvSpPr>
        <p:spPr>
          <a:xfrm>
            <a:off x="6667130" y="1289283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にこちらを代入すればよい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C5784A-3B4C-4167-ACED-230FE66BAB41}"/>
              </a:ext>
            </a:extLst>
          </p:cNvPr>
          <p:cNvSpPr txBox="1"/>
          <p:nvPr/>
        </p:nvSpPr>
        <p:spPr>
          <a:xfrm>
            <a:off x="2767055" y="3343249"/>
            <a:ext cx="705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7"/>
              </a:rPr>
              <a:t>https://qiita.com/yosshi4486/items/d111272edeba0984cef2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89EAC5-898C-45B9-AE04-2DD25952ACAF}"/>
              </a:ext>
            </a:extLst>
          </p:cNvPr>
          <p:cNvSpPr txBox="1"/>
          <p:nvPr/>
        </p:nvSpPr>
        <p:spPr>
          <a:xfrm>
            <a:off x="2713738" y="2984671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sigmoid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関数の微分↓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10C7AA1-FBE4-400A-ADBD-A74144A4D65F}"/>
                  </a:ext>
                </a:extLst>
              </p:cNvPr>
              <p:cNvSpPr txBox="1"/>
              <p:nvPr/>
            </p:nvSpPr>
            <p:spPr>
              <a:xfrm>
                <a:off x="2593761" y="3883468"/>
                <a:ext cx="633032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10C7AA1-FBE4-400A-ADBD-A74144A4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761" y="3883468"/>
                <a:ext cx="6330323" cy="10384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BE1E912-61B0-4FBD-B646-4E45A5DC0BDA}"/>
              </a:ext>
            </a:extLst>
          </p:cNvPr>
          <p:cNvSpPr/>
          <p:nvPr/>
        </p:nvSpPr>
        <p:spPr>
          <a:xfrm>
            <a:off x="3523369" y="3925638"/>
            <a:ext cx="527164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05499E0-4679-44F6-A6D2-E2F1532835F0}"/>
              </a:ext>
            </a:extLst>
          </p:cNvPr>
          <p:cNvSpPr/>
          <p:nvPr/>
        </p:nvSpPr>
        <p:spPr>
          <a:xfrm>
            <a:off x="4094178" y="3925638"/>
            <a:ext cx="480354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E5E51F2-44E6-4BAB-ABE8-FFE2EB15D831}"/>
              </a:ext>
            </a:extLst>
          </p:cNvPr>
          <p:cNvSpPr/>
          <p:nvPr/>
        </p:nvSpPr>
        <p:spPr>
          <a:xfrm>
            <a:off x="4618177" y="3925638"/>
            <a:ext cx="556563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E04D208-E609-4FE0-8D7F-6893C0B6CA9F}"/>
              </a:ext>
            </a:extLst>
          </p:cNvPr>
          <p:cNvCxnSpPr>
            <a:cxnSpLocks/>
            <a:stCxn id="54" idx="2"/>
            <a:endCxn id="61" idx="0"/>
          </p:cNvCxnSpPr>
          <p:nvPr/>
        </p:nvCxnSpPr>
        <p:spPr>
          <a:xfrm rot="5400000">
            <a:off x="3497248" y="5405147"/>
            <a:ext cx="1357828" cy="316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1B26425C-7D3A-482D-8D58-0E7F411667B5}"/>
              </a:ext>
            </a:extLst>
          </p:cNvPr>
          <p:cNvCxnSpPr>
            <a:cxnSpLocks/>
            <a:stCxn id="55" idx="2"/>
            <a:endCxn id="60" idx="1"/>
          </p:cNvCxnSpPr>
          <p:nvPr/>
        </p:nvCxnSpPr>
        <p:spPr>
          <a:xfrm rot="16200000" flipH="1">
            <a:off x="4668738" y="5112147"/>
            <a:ext cx="988141" cy="532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D77807FF-D798-46C0-A9B2-170AE1F7532A}"/>
              </a:ext>
            </a:extLst>
          </p:cNvPr>
          <p:cNvCxnSpPr>
            <a:cxnSpLocks/>
            <a:stCxn id="53" idx="2"/>
            <a:endCxn id="59" idx="3"/>
          </p:cNvCxnSpPr>
          <p:nvPr/>
        </p:nvCxnSpPr>
        <p:spPr>
          <a:xfrm rot="5400000">
            <a:off x="2995070" y="4838987"/>
            <a:ext cx="746443" cy="83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F53EC2D-7770-45F0-B4C1-021FEF10933B}"/>
                  </a:ext>
                </a:extLst>
              </p:cNvPr>
              <p:cNvSpPr txBox="1"/>
              <p:nvPr/>
            </p:nvSpPr>
            <p:spPr>
              <a:xfrm>
                <a:off x="901802" y="5151987"/>
                <a:ext cx="2047829" cy="957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F53EC2D-7770-45F0-B4C1-021FEF10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02" y="5151987"/>
                <a:ext cx="2047829" cy="9577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F37FB26-7993-445B-9EF0-49D16C9AF7D5}"/>
              </a:ext>
            </a:extLst>
          </p:cNvPr>
          <p:cNvSpPr txBox="1"/>
          <p:nvPr/>
        </p:nvSpPr>
        <p:spPr>
          <a:xfrm>
            <a:off x="5429157" y="5672512"/>
            <a:ext cx="615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ea typeface="メイリオ" panose="020B0604030504040204" pitchFamily="50" charset="-128"/>
              </a:rPr>
              <a:t> 1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462B36BB-A139-45DD-8F62-F53B7C267486}"/>
                  </a:ext>
                </a:extLst>
              </p:cNvPr>
              <p:cNvSpPr txBox="1"/>
              <p:nvPr/>
            </p:nvSpPr>
            <p:spPr>
              <a:xfrm>
                <a:off x="2849636" y="6242254"/>
                <a:ext cx="2336665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ja-JP" altLang="en-US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⋅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462B36BB-A139-45DD-8F62-F53B7C267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36" y="6242254"/>
                <a:ext cx="2336665" cy="347403"/>
              </a:xfrm>
              <a:prstGeom prst="rect">
                <a:avLst/>
              </a:prstGeom>
              <a:blipFill>
                <a:blip r:embed="rId10"/>
                <a:stretch>
                  <a:fillRect r="-2865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8D6689-AD45-4C15-9244-E4139AEA2AC0}"/>
                  </a:ext>
                </a:extLst>
              </p:cNvPr>
              <p:cNvSpPr txBox="1"/>
              <p:nvPr/>
            </p:nvSpPr>
            <p:spPr>
              <a:xfrm>
                <a:off x="6297691" y="5277759"/>
                <a:ext cx="5797548" cy="70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8D6689-AD45-4C15-9244-E4139AEA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91" y="5277759"/>
                <a:ext cx="5797548" cy="7062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矢印: 下 62">
            <a:extLst>
              <a:ext uri="{FF2B5EF4-FFF2-40B4-BE49-F238E27FC236}">
                <a16:creationId xmlns:a16="http://schemas.microsoft.com/office/drawing/2014/main" id="{12CBB97D-71D9-401F-A00D-0346FB4DE811}"/>
              </a:ext>
            </a:extLst>
          </p:cNvPr>
          <p:cNvSpPr/>
          <p:nvPr/>
        </p:nvSpPr>
        <p:spPr>
          <a:xfrm>
            <a:off x="6380272" y="4786772"/>
            <a:ext cx="254418" cy="541538"/>
          </a:xfrm>
          <a:prstGeom prst="downArrow">
            <a:avLst>
              <a:gd name="adj1" fmla="val 50000"/>
              <a:gd name="adj2" fmla="val 6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9E13D30-3806-4911-9740-9837870542DF}"/>
              </a:ext>
            </a:extLst>
          </p:cNvPr>
          <p:cNvSpPr txBox="1"/>
          <p:nvPr/>
        </p:nvSpPr>
        <p:spPr>
          <a:xfrm>
            <a:off x="6749711" y="49219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にこちらを代入すればよい</a:t>
            </a:r>
          </a:p>
        </p:txBody>
      </p:sp>
    </p:spTree>
    <p:extLst>
      <p:ext uri="{BB962C8B-B14F-4D97-AF65-F5344CB8AC3E}">
        <p14:creationId xmlns:p14="http://schemas.microsoft.com/office/powerpoint/2010/main" val="392471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23435-AA00-4BEC-AB73-A482858172E5}"/>
              </a:ext>
            </a:extLst>
          </p:cNvPr>
          <p:cNvSpPr txBox="1"/>
          <p:nvPr/>
        </p:nvSpPr>
        <p:spPr>
          <a:xfrm>
            <a:off x="4651900" y="40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26963C9-E9BD-46F3-B584-FF3C225396EC}"/>
                  </a:ext>
                </a:extLst>
              </p:cNvPr>
              <p:cNvSpPr txBox="1"/>
              <p:nvPr/>
            </p:nvSpPr>
            <p:spPr>
              <a:xfrm>
                <a:off x="6400800" y="1126889"/>
                <a:ext cx="2216312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とする</m:t>
                      </m:r>
                    </m:oMath>
                  </m:oMathPara>
                </a14:m>
                <a:endParaRPr kumimoji="1" lang="ja-JP" altLang="en-US" dirty="0"/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26963C9-E9BD-46F3-B584-FF3C22539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126889"/>
                <a:ext cx="2216312" cy="6585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C6258E5-4A06-4F54-91C4-BAC07BFE1287}"/>
                  </a:ext>
                </a:extLst>
              </p:cNvPr>
              <p:cNvSpPr txBox="1"/>
              <p:nvPr/>
            </p:nvSpPr>
            <p:spPr>
              <a:xfrm>
                <a:off x="6339288" y="4644572"/>
                <a:ext cx="441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𝛼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学習率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=0.1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とする（次ページ参照）</a:t>
                </a: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C6258E5-4A06-4F54-91C4-BAC07BF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88" y="4644572"/>
                <a:ext cx="4414991" cy="369332"/>
              </a:xfrm>
              <a:prstGeom prst="rect">
                <a:avLst/>
              </a:prstGeom>
              <a:blipFill>
                <a:blip r:embed="rId13"/>
                <a:stretch>
                  <a:fillRect t="-6667" r="-55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D7C97E7-E843-40CE-B783-CEFA41CF44B4}"/>
                  </a:ext>
                </a:extLst>
              </p:cNvPr>
              <p:cNvSpPr txBox="1"/>
              <p:nvPr/>
            </p:nvSpPr>
            <p:spPr>
              <a:xfrm>
                <a:off x="6506373" y="5431558"/>
                <a:ext cx="2143279" cy="55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1,</m:t>
                            </m:r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&lt; 0.01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D7C97E7-E843-40CE-B783-CEFA41CF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73" y="5431558"/>
                <a:ext cx="2143279" cy="553037"/>
              </a:xfrm>
              <a:prstGeom prst="rect">
                <a:avLst/>
              </a:prstGeom>
              <a:blipFill>
                <a:blip r:embed="rId14"/>
                <a:stretch>
                  <a:fillRect r="-1705" b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C1D7B9E-DA01-4C7E-BB9B-045640069B07}"/>
                  </a:ext>
                </a:extLst>
              </p:cNvPr>
              <p:cNvSpPr txBox="1"/>
              <p:nvPr/>
            </p:nvSpPr>
            <p:spPr>
              <a:xfrm>
                <a:off x="6400800" y="3160535"/>
                <a:ext cx="379405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1−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⋅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𝑔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nor/>
                                </m:rPr>
                                <a:rPr kumimoji="1" lang="ja-JP" altLang="en-US" dirty="0">
                                  <a:latin typeface="メイリオ" panose="020B0604030504040204" pitchFamily="50" charset="-128"/>
                                  <a:ea typeface="メイリオ" panose="020B0604030504040204" pitchFamily="50" charset="-128"/>
                                </a:rPr>
                                <m:t>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C1D7B9E-DA01-4C7E-BB9B-04564006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160535"/>
                <a:ext cx="3794051" cy="7788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204E5D1-8A52-426B-BA4B-F9765756E9FC}"/>
                  </a:ext>
                </a:extLst>
              </p:cNvPr>
              <p:cNvSpPr txBox="1"/>
              <p:nvPr/>
            </p:nvSpPr>
            <p:spPr>
              <a:xfrm>
                <a:off x="8410142" y="3834396"/>
                <a:ext cx="2334550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204E5D1-8A52-426B-BA4B-F9765756E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42" y="3834396"/>
                <a:ext cx="2334550" cy="5884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B30E083-77BC-4E7F-9651-05ECDD141D8C}"/>
                  </a:ext>
                </a:extLst>
              </p:cNvPr>
              <p:cNvSpPr txBox="1"/>
              <p:nvPr/>
            </p:nvSpPr>
            <p:spPr>
              <a:xfrm>
                <a:off x="6506373" y="1745226"/>
                <a:ext cx="4713572" cy="651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𝑔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何度も出てくるので関数にするとよい（式としてわかりやすくなる）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B30E083-77BC-4E7F-9651-05ECDD14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73" y="1745226"/>
                <a:ext cx="4713572" cy="651653"/>
              </a:xfrm>
              <a:prstGeom prst="rect">
                <a:avLst/>
              </a:prstGeom>
              <a:blipFill>
                <a:blip r:embed="rId17"/>
                <a:stretch>
                  <a:fillRect l="-1034" t="-1869" b="-14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61699E2-3846-4200-B40D-F51683F8C1C7}"/>
                  </a:ext>
                </a:extLst>
              </p:cNvPr>
              <p:cNvSpPr txBox="1"/>
              <p:nvPr/>
            </p:nvSpPr>
            <p:spPr>
              <a:xfrm>
                <a:off x="6400800" y="2332250"/>
                <a:ext cx="33098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1−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𝑔</m:t>
                              </m:r>
                            </m:e>
                          </m:d>
                          <m: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⋅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61699E2-3846-4200-B40D-F51683F8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332250"/>
                <a:ext cx="3309880" cy="7788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6E849A5-31A0-4C3E-8989-526730F3A257}"/>
              </a:ext>
            </a:extLst>
          </p:cNvPr>
          <p:cNvSpPr/>
          <p:nvPr/>
        </p:nvSpPr>
        <p:spPr>
          <a:xfrm>
            <a:off x="6150211" y="2459115"/>
            <a:ext cx="280497" cy="1375281"/>
          </a:xfrm>
          <a:prstGeom prst="leftBrace">
            <a:avLst>
              <a:gd name="adj1" fmla="val 8333"/>
              <a:gd name="adj2" fmla="val 680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図表 28">
                <a:extLst>
                  <a:ext uri="{FF2B5EF4-FFF2-40B4-BE49-F238E27FC236}">
                    <a16:creationId xmlns:a16="http://schemas.microsoft.com/office/drawing/2014/main" id="{2EF4F09C-0829-43A8-AF84-19A2A46E73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1828293"/>
                  </p:ext>
                </p:extLst>
              </p:nvPr>
            </p:nvGraphicFramePr>
            <p:xfrm>
              <a:off x="1689717" y="980971"/>
              <a:ext cx="4832411" cy="51224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</mc:Choice>
        <mc:Fallback xmlns="">
          <p:graphicFrame>
            <p:nvGraphicFramePr>
              <p:cNvPr id="29" name="図表 28">
                <a:extLst>
                  <a:ext uri="{FF2B5EF4-FFF2-40B4-BE49-F238E27FC236}">
                    <a16:creationId xmlns:a16="http://schemas.microsoft.com/office/drawing/2014/main" id="{2EF4F09C-0829-43A8-AF84-19A2A46E73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1828293"/>
                  </p:ext>
                </p:extLst>
              </p:nvPr>
            </p:nvGraphicFramePr>
            <p:xfrm>
              <a:off x="1689717" y="980971"/>
              <a:ext cx="4832411" cy="51224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4" r:lo="rId25" r:qs="rId26" r:cs="rId27"/>
              </a:graphicData>
            </a:graphic>
          </p:graphicFrame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4141F2A-801C-48D5-BC77-BC1095C771B0}"/>
              </a:ext>
            </a:extLst>
          </p:cNvPr>
          <p:cNvSpPr/>
          <p:nvPr/>
        </p:nvSpPr>
        <p:spPr>
          <a:xfrm>
            <a:off x="1988601" y="3124928"/>
            <a:ext cx="399495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B99D0CB-42B9-44FD-8C7E-364BA971C66E}"/>
              </a:ext>
            </a:extLst>
          </p:cNvPr>
          <p:cNvSpPr/>
          <p:nvPr/>
        </p:nvSpPr>
        <p:spPr>
          <a:xfrm>
            <a:off x="2046306" y="5295518"/>
            <a:ext cx="399495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A586ECA6-389A-4514-9C8E-2CA5ABC8FCFC}"/>
              </a:ext>
            </a:extLst>
          </p:cNvPr>
          <p:cNvCxnSpPr>
            <a:endCxn id="30" idx="1"/>
          </p:cNvCxnSpPr>
          <p:nvPr/>
        </p:nvCxnSpPr>
        <p:spPr>
          <a:xfrm rot="16200000" flipV="1">
            <a:off x="932159" y="4585304"/>
            <a:ext cx="2170590" cy="57705"/>
          </a:xfrm>
          <a:prstGeom prst="bentConnector4">
            <a:avLst>
              <a:gd name="adj1" fmla="val 613"/>
              <a:gd name="adj2" fmla="val 121922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9BFE606-EA9E-43D1-A54F-1DEC8C6F8465}"/>
                  </a:ext>
                </a:extLst>
              </p:cNvPr>
              <p:cNvSpPr txBox="1"/>
              <p:nvPr/>
            </p:nvSpPr>
            <p:spPr>
              <a:xfrm>
                <a:off x="0" y="4188484"/>
                <a:ext cx="2068497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に近くなるまで繰り返す</a:t>
                </a:r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9BFE606-EA9E-43D1-A54F-1DEC8C6F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8484"/>
                <a:ext cx="2068497" cy="1384033"/>
              </a:xfrm>
              <a:prstGeom prst="rect">
                <a:avLst/>
              </a:prstGeom>
              <a:blipFill>
                <a:blip r:embed="rId28"/>
                <a:stretch>
                  <a:fillRect l="-2360" r="-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6D8F624-2F6B-4289-B3F3-BD970DF0B8E9}"/>
                  </a:ext>
                </a:extLst>
              </p:cNvPr>
              <p:cNvSpPr txBox="1"/>
              <p:nvPr/>
            </p:nvSpPr>
            <p:spPr>
              <a:xfrm>
                <a:off x="720876" y="5659022"/>
                <a:ext cx="14615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6D8F624-2F6B-4289-B3F3-BD970DF0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5659022"/>
                <a:ext cx="1461554" cy="646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516DC5B-DB34-4938-9545-AA8BB37669EC}"/>
              </a:ext>
            </a:extLst>
          </p:cNvPr>
          <p:cNvSpPr txBox="1"/>
          <p:nvPr/>
        </p:nvSpPr>
        <p:spPr>
          <a:xfrm>
            <a:off x="1890944" y="543155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80868-E4AC-4590-B2BC-D32869744025}"/>
              </a:ext>
            </a:extLst>
          </p:cNvPr>
          <p:cNvSpPr txBox="1"/>
          <p:nvPr/>
        </p:nvSpPr>
        <p:spPr>
          <a:xfrm>
            <a:off x="3706877" y="61033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1762C18-B5EB-4CAA-9288-256124677910}"/>
              </a:ext>
            </a:extLst>
          </p:cNvPr>
          <p:cNvCxnSpPr/>
          <p:nvPr/>
        </p:nvCxnSpPr>
        <p:spPr>
          <a:xfrm>
            <a:off x="4105922" y="6103386"/>
            <a:ext cx="0" cy="466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F06C41-C349-4CA0-9F44-2E5902651301}"/>
                  </a:ext>
                </a:extLst>
              </p:cNvPr>
              <p:cNvSpPr txBox="1"/>
              <p:nvPr/>
            </p:nvSpPr>
            <p:spPr>
              <a:xfrm>
                <a:off x="3092856" y="6508229"/>
                <a:ext cx="2221377" cy="660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終了：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答え</a:t>
                </a:r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F06C41-C349-4CA0-9F44-2E5902651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56" y="6508229"/>
                <a:ext cx="2221377" cy="660502"/>
              </a:xfrm>
              <a:prstGeom prst="rect">
                <a:avLst/>
              </a:prstGeom>
              <a:blipFill>
                <a:blip r:embed="rId30"/>
                <a:stretch>
                  <a:fillRect l="-2192" t="-4630" r="-1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7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二次関数 ~めっちゃわかる基本！~ | 苦手な数学を簡単に☆">
            <a:extLst>
              <a:ext uri="{FF2B5EF4-FFF2-40B4-BE49-F238E27FC236}">
                <a16:creationId xmlns:a16="http://schemas.microsoft.com/office/drawing/2014/main" id="{350E579C-A548-4447-80FC-D37C5301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20" y="2865435"/>
            <a:ext cx="4802441" cy="31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7933E57-ED70-4323-80E1-A20FD77E28E4}"/>
                  </a:ext>
                </a:extLst>
              </p:cNvPr>
              <p:cNvSpPr txBox="1"/>
              <p:nvPr/>
            </p:nvSpPr>
            <p:spPr>
              <a:xfrm>
                <a:off x="7412986" y="5564774"/>
                <a:ext cx="754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7933E57-ED70-4323-80E1-A20FD77E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86" y="5564774"/>
                <a:ext cx="7545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293C981-55F1-4F13-A842-58360766A02F}"/>
              </a:ext>
            </a:extLst>
          </p:cNvPr>
          <p:cNvSpPr/>
          <p:nvPr/>
        </p:nvSpPr>
        <p:spPr>
          <a:xfrm>
            <a:off x="4999141" y="5738323"/>
            <a:ext cx="369495" cy="261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687D951-1C27-40DF-B217-1CD1ABFABA3D}"/>
              </a:ext>
            </a:extLst>
          </p:cNvPr>
          <p:cNvCxnSpPr>
            <a:cxnSpLocks/>
          </p:cNvCxnSpPr>
          <p:nvPr/>
        </p:nvCxnSpPr>
        <p:spPr>
          <a:xfrm flipV="1">
            <a:off x="6783886" y="4432684"/>
            <a:ext cx="0" cy="156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29D9BAB-A2E7-4886-AA43-3C76D7491A40}"/>
              </a:ext>
            </a:extLst>
          </p:cNvPr>
          <p:cNvCxnSpPr>
            <a:cxnSpLocks/>
          </p:cNvCxnSpPr>
          <p:nvPr/>
        </p:nvCxnSpPr>
        <p:spPr>
          <a:xfrm flipH="1">
            <a:off x="6024945" y="3549495"/>
            <a:ext cx="1224284" cy="23222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22A93C0-91A7-4337-8AE1-0E25999A93BC}"/>
                  </a:ext>
                </a:extLst>
              </p:cNvPr>
              <p:cNvSpPr txBox="1"/>
              <p:nvPr/>
            </p:nvSpPr>
            <p:spPr>
              <a:xfrm>
                <a:off x="6092078" y="4099644"/>
                <a:ext cx="666849" cy="66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22A93C0-91A7-4337-8AE1-0E25999A9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078" y="4099644"/>
                <a:ext cx="666849" cy="666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660D2A2-A991-434E-B4CB-A68D57BF3CC6}"/>
              </a:ext>
            </a:extLst>
          </p:cNvPr>
          <p:cNvCxnSpPr>
            <a:cxnSpLocks/>
          </p:cNvCxnSpPr>
          <p:nvPr/>
        </p:nvCxnSpPr>
        <p:spPr>
          <a:xfrm flipH="1">
            <a:off x="5724403" y="4364099"/>
            <a:ext cx="1301073" cy="15348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5B4F5C0-7507-4842-92B6-37BD782C0058}"/>
                  </a:ext>
                </a:extLst>
              </p:cNvPr>
              <p:cNvSpPr txBox="1"/>
              <p:nvPr/>
            </p:nvSpPr>
            <p:spPr>
              <a:xfrm>
                <a:off x="5673184" y="4706662"/>
                <a:ext cx="661527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accent2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5B4F5C0-7507-4842-92B6-37BD782C0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184" y="4706662"/>
                <a:ext cx="661527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8337329-E6D3-4AD1-B2F1-82E26919080D}"/>
              </a:ext>
            </a:extLst>
          </p:cNvPr>
          <p:cNvCxnSpPr>
            <a:cxnSpLocks/>
          </p:cNvCxnSpPr>
          <p:nvPr/>
        </p:nvCxnSpPr>
        <p:spPr>
          <a:xfrm flipV="1">
            <a:off x="6374939" y="5030703"/>
            <a:ext cx="0" cy="9692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94DCD78-7177-4A46-848F-07B1ECCE28A2}"/>
              </a:ext>
            </a:extLst>
          </p:cNvPr>
          <p:cNvSpPr/>
          <p:nvPr/>
        </p:nvSpPr>
        <p:spPr>
          <a:xfrm>
            <a:off x="4937285" y="2907118"/>
            <a:ext cx="43135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D3E73E1-72D5-BD2B-4A78-C06F565C412C}"/>
                  </a:ext>
                </a:extLst>
              </p:cNvPr>
              <p:cNvSpPr txBox="1"/>
              <p:nvPr/>
            </p:nvSpPr>
            <p:spPr>
              <a:xfrm>
                <a:off x="276855" y="193718"/>
                <a:ext cx="11507708" cy="2482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凸関数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=2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の微分は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)</m:t>
                        </m:r>
                      </m:num>
                      <m:den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4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+1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であり、極値は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den>
                    </m:f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=4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+1=0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より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=−0.25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となる。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上の任意の点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における勾配は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4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+1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である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=10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,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9.9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,…,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10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のように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10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-10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0.1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づつ変化させると勾配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4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+1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は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極値付近で最小になるように変化する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が極値から遠いと勾配の変化幅は大きく、極値付近ほど変化幅が小さくなる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D3E73E1-72D5-BD2B-4A78-C06F565C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5" y="193718"/>
                <a:ext cx="11507708" cy="2482026"/>
              </a:xfrm>
              <a:prstGeom prst="rect">
                <a:avLst/>
              </a:prstGeom>
              <a:blipFill>
                <a:blip r:embed="rId6"/>
                <a:stretch>
                  <a:fillRect l="-847" b="-5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4B8C54-43F6-CB3F-C99A-D9A60EFC525E}"/>
                  </a:ext>
                </a:extLst>
              </p:cNvPr>
              <p:cNvSpPr txBox="1"/>
              <p:nvPr/>
            </p:nvSpPr>
            <p:spPr>
              <a:xfrm>
                <a:off x="6556978" y="5952256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4B8C54-43F6-CB3F-C99A-D9A60EFC5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78" y="5952256"/>
                <a:ext cx="532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F305BF7-CBD6-39BE-FFC3-05BB26E893CA}"/>
                  </a:ext>
                </a:extLst>
              </p:cNvPr>
              <p:cNvSpPr txBox="1"/>
              <p:nvPr/>
            </p:nvSpPr>
            <p:spPr>
              <a:xfrm>
                <a:off x="6140690" y="5927330"/>
                <a:ext cx="5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F305BF7-CBD6-39BE-FFC3-05BB26E89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90" y="5927330"/>
                <a:ext cx="5274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5333C7-4E75-0F46-6336-DA9736CF1E83}"/>
              </a:ext>
            </a:extLst>
          </p:cNvPr>
          <p:cNvCxnSpPr/>
          <p:nvPr/>
        </p:nvCxnSpPr>
        <p:spPr>
          <a:xfrm flipH="1">
            <a:off x="3918382" y="6321588"/>
            <a:ext cx="3107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8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upyter Notebook">
            <a:extLst>
              <a:ext uri="{FF2B5EF4-FFF2-40B4-BE49-F238E27FC236}">
                <a16:creationId xmlns:a16="http://schemas.microsoft.com/office/drawing/2014/main" id="{EDF4D589-F83B-4F43-B5DE-6E245469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" y="157320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IZO White Paper 04-001">
            <a:extLst>
              <a:ext uri="{FF2B5EF4-FFF2-40B4-BE49-F238E27FC236}">
                <a16:creationId xmlns:a16="http://schemas.microsoft.com/office/drawing/2014/main" id="{BFD30B7B-CB87-44F1-8733-DAAA3543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40" y="2890627"/>
            <a:ext cx="5651607" cy="95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D0DCBC-FA8C-4728-9DB1-AFF118F11E73}"/>
              </a:ext>
            </a:extLst>
          </p:cNvPr>
          <p:cNvSpPr txBox="1"/>
          <p:nvPr/>
        </p:nvSpPr>
        <p:spPr>
          <a:xfrm>
            <a:off x="2566515" y="148006"/>
            <a:ext cx="8312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ADALINE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の学習を実装する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(sigmoid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関数を導入）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503EC2-BAB2-4203-ACE1-E1052E859909}"/>
              </a:ext>
            </a:extLst>
          </p:cNvPr>
          <p:cNvSpPr txBox="1"/>
          <p:nvPr/>
        </p:nvSpPr>
        <p:spPr>
          <a:xfrm>
            <a:off x="4689590" y="2527225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256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諧調グレースケール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45B21B-FE60-40B1-BE5C-107B7BB7CB6E}"/>
              </a:ext>
            </a:extLst>
          </p:cNvPr>
          <p:cNvSpPr txBox="1"/>
          <p:nvPr/>
        </p:nvSpPr>
        <p:spPr>
          <a:xfrm>
            <a:off x="3047894" y="26030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A3971-65A3-4FCE-949F-D7D24FAF282A}"/>
              </a:ext>
            </a:extLst>
          </p:cNvPr>
          <p:cNvSpPr txBox="1"/>
          <p:nvPr/>
        </p:nvSpPr>
        <p:spPr>
          <a:xfrm>
            <a:off x="8355461" y="25896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902E7D52-9E8F-4B10-8A65-48E07861ED32}"/>
              </a:ext>
            </a:extLst>
          </p:cNvPr>
          <p:cNvSpPr/>
          <p:nvPr/>
        </p:nvSpPr>
        <p:spPr>
          <a:xfrm rot="5400000">
            <a:off x="4402391" y="2730113"/>
            <a:ext cx="255254" cy="263691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0A9BD2E5-1867-4571-9658-0041698D3374}"/>
              </a:ext>
            </a:extLst>
          </p:cNvPr>
          <p:cNvSpPr/>
          <p:nvPr/>
        </p:nvSpPr>
        <p:spPr>
          <a:xfrm rot="5400000">
            <a:off x="7322207" y="2754971"/>
            <a:ext cx="304967" cy="263691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51D73A-ECB6-4277-B328-6279FAFAC93C}"/>
              </a:ext>
            </a:extLst>
          </p:cNvPr>
          <p:cNvSpPr txBox="1"/>
          <p:nvPr/>
        </p:nvSpPr>
        <p:spPr>
          <a:xfrm>
            <a:off x="3549279" y="43035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黒っぽけらば１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8A1966-30B3-4172-B0EF-5B4F37088639}"/>
              </a:ext>
            </a:extLst>
          </p:cNvPr>
          <p:cNvSpPr txBox="1"/>
          <p:nvPr/>
        </p:nvSpPr>
        <p:spPr>
          <a:xfrm>
            <a:off x="6156235" y="43035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白っぽければ０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88D56A-3BED-4A76-BA38-AC4F3AC1867C}"/>
              </a:ext>
            </a:extLst>
          </p:cNvPr>
          <p:cNvSpPr txBox="1"/>
          <p:nvPr/>
        </p:nvSpPr>
        <p:spPr>
          <a:xfrm>
            <a:off x="1473098" y="491670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データセットの生成手順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F789B1-F900-4BC3-BA85-3F1649F00B5B}"/>
              </a:ext>
            </a:extLst>
          </p:cNvPr>
          <p:cNvSpPr txBox="1"/>
          <p:nvPr/>
        </p:nvSpPr>
        <p:spPr>
          <a:xfrm>
            <a:off x="3410722" y="5775143"/>
            <a:ext cx="8712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126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までの範囲の値を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個ランダムサンプリング（ただし標準化する）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127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255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までの範囲の値を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個ランダムサンプリング（ただし標準化する）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694C10-329E-42D5-8623-6EC34AF95FC2}"/>
                  </a:ext>
                </a:extLst>
              </p:cNvPr>
              <p:cNvSpPr txBox="1"/>
              <p:nvPr/>
            </p:nvSpPr>
            <p:spPr>
              <a:xfrm>
                <a:off x="5262254" y="5334376"/>
                <a:ext cx="2273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（１次元）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694C10-329E-42D5-8623-6EC34AF95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54" y="5334376"/>
                <a:ext cx="2273956" cy="369332"/>
              </a:xfrm>
              <a:prstGeom prst="rect">
                <a:avLst/>
              </a:prstGeom>
              <a:blipFill>
                <a:blip r:embed="rId4"/>
                <a:stretch>
                  <a:fillRect l="-2145" t="-4918" r="-21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EDFE9C7-7DD3-4154-9130-6F81377B0BB5}"/>
                  </a:ext>
                </a:extLst>
              </p:cNvPr>
              <p:cNvSpPr txBox="1"/>
              <p:nvPr/>
            </p:nvSpPr>
            <p:spPr>
              <a:xfrm>
                <a:off x="1593296" y="533437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教師データ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EDFE9C7-7DD3-4154-9130-6F81377B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96" y="5334376"/>
                <a:ext cx="1548244" cy="369332"/>
              </a:xfrm>
              <a:prstGeom prst="rect">
                <a:avLst/>
              </a:prstGeom>
              <a:blipFill>
                <a:blip r:embed="rId5"/>
                <a:stretch>
                  <a:fillRect l="-3150"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584948-63E1-4629-A6C1-2100B4A69EDF}"/>
              </a:ext>
            </a:extLst>
          </p:cNvPr>
          <p:cNvSpPr txBox="1"/>
          <p:nvPr/>
        </p:nvSpPr>
        <p:spPr>
          <a:xfrm>
            <a:off x="2148396" y="5836212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D74DA6-46CC-482E-BCED-8333722EC684}"/>
              </a:ext>
            </a:extLst>
          </p:cNvPr>
          <p:cNvSpPr txBox="1"/>
          <p:nvPr/>
        </p:nvSpPr>
        <p:spPr>
          <a:xfrm>
            <a:off x="2148396" y="63313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F3AE2B-BA48-4A3C-B3BC-CDD74F2C2A1F}"/>
              </a:ext>
            </a:extLst>
          </p:cNvPr>
          <p:cNvSpPr/>
          <p:nvPr/>
        </p:nvSpPr>
        <p:spPr>
          <a:xfrm>
            <a:off x="1593296" y="5703708"/>
            <a:ext cx="9947675" cy="996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92A040-668A-4DCE-A127-B273BA569B50}"/>
              </a:ext>
            </a:extLst>
          </p:cNvPr>
          <p:cNvSpPr/>
          <p:nvPr/>
        </p:nvSpPr>
        <p:spPr>
          <a:xfrm>
            <a:off x="1593296" y="5271970"/>
            <a:ext cx="9947675" cy="438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6ABE27-D105-498D-85ED-8B77ECE44DDC}"/>
              </a:ext>
            </a:extLst>
          </p:cNvPr>
          <p:cNvCxnSpPr/>
          <p:nvPr/>
        </p:nvCxnSpPr>
        <p:spPr>
          <a:xfrm>
            <a:off x="3235184" y="5271970"/>
            <a:ext cx="0" cy="14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C267C965-0F3E-47E4-BEFD-F88B3AF9D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3471" y="600388"/>
            <a:ext cx="6591521" cy="1706780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D16CB9CA-1FBE-4598-91FD-D20D048123A9}"/>
              </a:ext>
            </a:extLst>
          </p:cNvPr>
          <p:cNvSpPr/>
          <p:nvPr/>
        </p:nvSpPr>
        <p:spPr>
          <a:xfrm>
            <a:off x="2787587" y="2527225"/>
            <a:ext cx="6308427" cy="1401415"/>
          </a:xfrm>
          <a:prstGeom prst="wedgeRoundRectCallout">
            <a:avLst>
              <a:gd name="adj1" fmla="val -10722"/>
              <a:gd name="adj2" fmla="val -9650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FC3DBF7-4A6A-486F-9B81-C960E4553B23}"/>
                  </a:ext>
                </a:extLst>
              </p:cNvPr>
              <p:cNvSpPr txBox="1"/>
              <p:nvPr/>
            </p:nvSpPr>
            <p:spPr>
              <a:xfrm>
                <a:off x="6906195" y="1742975"/>
                <a:ext cx="4902175" cy="70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𝑠𝑖𝑔𝑚𝑜𝑖𝑑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FC3DBF7-4A6A-486F-9B81-C960E4553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95" y="1742975"/>
                <a:ext cx="4902175" cy="706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92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75BEE8DD-144B-46EB-8BE0-C1F86CBD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72" y="1362521"/>
            <a:ext cx="6972811" cy="262923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491559-C1EB-4326-A432-603DB9D9A885}"/>
              </a:ext>
            </a:extLst>
          </p:cNvPr>
          <p:cNvSpPr txBox="1"/>
          <p:nvPr/>
        </p:nvSpPr>
        <p:spPr>
          <a:xfrm>
            <a:off x="831201" y="730106"/>
            <a:ext cx="1074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学習済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ADALINE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にグレーデータを入力して黒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か白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(0)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かを予測</a:t>
            </a:r>
          </a:p>
        </p:txBody>
      </p:sp>
      <p:pic>
        <p:nvPicPr>
          <p:cNvPr id="3" name="Picture 2" descr="EIZO White Paper 04-001">
            <a:extLst>
              <a:ext uri="{FF2B5EF4-FFF2-40B4-BE49-F238E27FC236}">
                <a16:creationId xmlns:a16="http://schemas.microsoft.com/office/drawing/2014/main" id="{AE1F7F38-EAF0-4EBF-9B7C-3D45F3E9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35" y="4355161"/>
            <a:ext cx="5651607" cy="95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9E8314-E75C-45F8-A7D5-62B7D44CEB7A}"/>
              </a:ext>
            </a:extLst>
          </p:cNvPr>
          <p:cNvSpPr txBox="1"/>
          <p:nvPr/>
        </p:nvSpPr>
        <p:spPr>
          <a:xfrm>
            <a:off x="3260285" y="3991759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256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諧調グレースケール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AA70BE-8EC6-4FD4-BAF5-99FC9BB932DF}"/>
              </a:ext>
            </a:extLst>
          </p:cNvPr>
          <p:cNvSpPr txBox="1"/>
          <p:nvPr/>
        </p:nvSpPr>
        <p:spPr>
          <a:xfrm>
            <a:off x="1618589" y="40675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7BF4FD-0343-4665-B2BB-1C997A78439B}"/>
              </a:ext>
            </a:extLst>
          </p:cNvPr>
          <p:cNvSpPr txBox="1"/>
          <p:nvPr/>
        </p:nvSpPr>
        <p:spPr>
          <a:xfrm>
            <a:off x="6926156" y="405416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7FC7364-64AF-4218-AB4A-27AB92E8307F}"/>
              </a:ext>
            </a:extLst>
          </p:cNvPr>
          <p:cNvSpPr/>
          <p:nvPr/>
        </p:nvSpPr>
        <p:spPr>
          <a:xfrm>
            <a:off x="1358282" y="3991759"/>
            <a:ext cx="6308427" cy="1401415"/>
          </a:xfrm>
          <a:prstGeom prst="wedgeRoundRectCallout">
            <a:avLst>
              <a:gd name="adj1" fmla="val -10722"/>
              <a:gd name="adj2" fmla="val -9650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8A22A8B-D4B6-42B3-BDC9-AD3D8DC75293}"/>
                  </a:ext>
                </a:extLst>
              </p:cNvPr>
              <p:cNvSpPr txBox="1"/>
              <p:nvPr/>
            </p:nvSpPr>
            <p:spPr>
              <a:xfrm>
                <a:off x="3080550" y="5586001"/>
                <a:ext cx="65746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入力データは、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0~255</m:t>
                        </m:r>
                      </m:e>
                    </m:d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標準化して入力すること。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推定済（学習済）なので、予測値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𝑜𝑢𝑡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計算できる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うまく学習できていれば、</a:t>
                </a:r>
                <a:r>
                  <a:rPr kumimoji="1" lang="en-US" altLang="ja-JP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r>
                      <a:rPr kumimoji="1" lang="ja-JP" altLang="en-US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に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近い値になるはず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8A22A8B-D4B6-42B3-BDC9-AD3D8DC75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50" y="5586001"/>
                <a:ext cx="6574620" cy="923330"/>
              </a:xfrm>
              <a:prstGeom prst="rect">
                <a:avLst/>
              </a:prstGeom>
              <a:blipFill>
                <a:blip r:embed="rId4"/>
                <a:stretch>
                  <a:fillRect l="-556" t="-2632" r="-93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Jupyter Notebook">
            <a:extLst>
              <a:ext uri="{FF2B5EF4-FFF2-40B4-BE49-F238E27FC236}">
                <a16:creationId xmlns:a16="http://schemas.microsoft.com/office/drawing/2014/main" id="{DB27CCCA-9EDD-4D99-B197-71E055E8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" y="157320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AD00D0A4-432D-47C5-83E0-179633B3E9B7}"/>
              </a:ext>
            </a:extLst>
          </p:cNvPr>
          <p:cNvSpPr/>
          <p:nvPr/>
        </p:nvSpPr>
        <p:spPr>
          <a:xfrm>
            <a:off x="8824404" y="2751815"/>
            <a:ext cx="745724" cy="5237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7ECFF93-C6E8-4E20-9BB9-C46608116854}"/>
                  </a:ext>
                </a:extLst>
              </p:cNvPr>
              <p:cNvSpPr txBox="1"/>
              <p:nvPr/>
            </p:nvSpPr>
            <p:spPr>
              <a:xfrm>
                <a:off x="6674468" y="1704059"/>
                <a:ext cx="4902175" cy="70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𝑠𝑖𝑔𝑚𝑜𝑖𝑑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7ECFF93-C6E8-4E20-9BB9-C46608116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68" y="1704059"/>
                <a:ext cx="4902175" cy="70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2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43D648-2921-424B-99C4-A132AB87D217}"/>
              </a:ext>
            </a:extLst>
          </p:cNvPr>
          <p:cNvSpPr txBox="1"/>
          <p:nvPr/>
        </p:nvSpPr>
        <p:spPr>
          <a:xfrm>
            <a:off x="3940132" y="193426"/>
            <a:ext cx="46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ADALINE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完成形を学習する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04CD0D-D4C3-408F-801A-A8AF79BD3F98}"/>
                  </a:ext>
                </a:extLst>
              </p:cNvPr>
              <p:cNvSpPr txBox="1"/>
              <p:nvPr/>
            </p:nvSpPr>
            <p:spPr>
              <a:xfrm>
                <a:off x="365752" y="1813071"/>
                <a:ext cx="4378185" cy="216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ja-JP" altLang="en-US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kumimoji="1" lang="ja-JP" altLang="en-US" sz="4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04CD0D-D4C3-408F-801A-A8AF79BD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2" y="1813071"/>
                <a:ext cx="4378185" cy="2169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C47BE1-5DB9-42B8-9B01-AF051DF4C381}"/>
              </a:ext>
            </a:extLst>
          </p:cNvPr>
          <p:cNvSpPr txBox="1"/>
          <p:nvPr/>
        </p:nvSpPr>
        <p:spPr>
          <a:xfrm>
            <a:off x="3818226" y="2303238"/>
            <a:ext cx="63511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endParaRPr kumimoji="1" lang="ja-JP" altLang="en-US" sz="8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5180AF4-AB42-4463-86F8-607BC01AB0C1}"/>
                  </a:ext>
                </a:extLst>
              </p:cNvPr>
              <p:cNvSpPr txBox="1"/>
              <p:nvPr/>
            </p:nvSpPr>
            <p:spPr>
              <a:xfrm>
                <a:off x="2920361" y="5078744"/>
                <a:ext cx="7911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さっきと何が変わるかというと。</a:t>
                </a:r>
                <a:r>
                  <a:rPr kumimoji="1" lang="en-US" altLang="ja-JP" sz="18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の関数形が変わる（それ以外は同じ）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5180AF4-AB42-4463-86F8-607BC01A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361" y="5078744"/>
                <a:ext cx="7911525" cy="369332"/>
              </a:xfrm>
              <a:prstGeom prst="rect">
                <a:avLst/>
              </a:prstGeom>
              <a:blipFill>
                <a:blip r:embed="rId4"/>
                <a:stretch>
                  <a:fillRect l="-616"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43B5B27-F310-44B9-A0C7-01E63CF81322}"/>
                  </a:ext>
                </a:extLst>
              </p:cNvPr>
              <p:cNvSpPr txBox="1"/>
              <p:nvPr/>
            </p:nvSpPr>
            <p:spPr>
              <a:xfrm>
                <a:off x="825624" y="5763252"/>
                <a:ext cx="2473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43B5B27-F310-44B9-A0C7-01E63CF8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" y="5763252"/>
                <a:ext cx="24736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09934FA-984F-4B2D-817D-C78E4A06ADFC}"/>
                  </a:ext>
                </a:extLst>
              </p:cNvPr>
              <p:cNvSpPr txBox="1"/>
              <p:nvPr/>
            </p:nvSpPr>
            <p:spPr>
              <a:xfrm>
                <a:off x="4564573" y="5747029"/>
                <a:ext cx="7372596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+,..,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784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784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09934FA-984F-4B2D-817D-C78E4A06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73" y="5747029"/>
                <a:ext cx="7372596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矢印: 右 25">
            <a:extLst>
              <a:ext uri="{FF2B5EF4-FFF2-40B4-BE49-F238E27FC236}">
                <a16:creationId xmlns:a16="http://schemas.microsoft.com/office/drawing/2014/main" id="{ECFDA76F-EF59-475C-804D-CF63A19F9EC5}"/>
              </a:ext>
            </a:extLst>
          </p:cNvPr>
          <p:cNvSpPr/>
          <p:nvPr/>
        </p:nvSpPr>
        <p:spPr>
          <a:xfrm>
            <a:off x="3551068" y="5868140"/>
            <a:ext cx="772357" cy="275208"/>
          </a:xfrm>
          <a:prstGeom prst="rightArrow">
            <a:avLst>
              <a:gd name="adj1" fmla="val 50000"/>
              <a:gd name="adj2" fmla="val 11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5AE1BFA-209C-4937-ADFA-876795552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425" y="910955"/>
            <a:ext cx="5764144" cy="410800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690891-E1E7-4783-89C2-8692B3A29BE1}"/>
              </a:ext>
            </a:extLst>
          </p:cNvPr>
          <p:cNvSpPr txBox="1"/>
          <p:nvPr/>
        </p:nvSpPr>
        <p:spPr>
          <a:xfrm>
            <a:off x="10021105" y="2298243"/>
            <a:ext cx="6799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8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02FA66-96B9-4B04-B2D2-AED1BB6A0463}"/>
              </a:ext>
            </a:extLst>
          </p:cNvPr>
          <p:cNvSpPr txBox="1"/>
          <p:nvPr/>
        </p:nvSpPr>
        <p:spPr>
          <a:xfrm>
            <a:off x="10361102" y="2178948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010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A61AE7-AAE9-490A-AD15-1D7401E53008}"/>
              </a:ext>
            </a:extLst>
          </p:cNvPr>
          <p:cNvSpPr txBox="1"/>
          <p:nvPr/>
        </p:nvSpPr>
        <p:spPr>
          <a:xfrm>
            <a:off x="4805077" y="33451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勾配（微分）の計算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15901EC-D2BE-4FE6-B7CF-F3C2AAF52BF3}"/>
                  </a:ext>
                </a:extLst>
              </p:cNvPr>
              <p:cNvSpPr txBox="1"/>
              <p:nvPr/>
            </p:nvSpPr>
            <p:spPr>
              <a:xfrm>
                <a:off x="2023918" y="1374991"/>
                <a:ext cx="475598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(1−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)∙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15901EC-D2BE-4FE6-B7CF-F3C2AAF52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18" y="1374991"/>
                <a:ext cx="4755981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32EE7F0-1CD4-4FC4-B76B-6244A7F0609B}"/>
                  </a:ext>
                </a:extLst>
              </p:cNvPr>
              <p:cNvSpPr txBox="1"/>
              <p:nvPr/>
            </p:nvSpPr>
            <p:spPr>
              <a:xfrm>
                <a:off x="2040088" y="3706869"/>
                <a:ext cx="544315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1−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⋅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𝑔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nor/>
                                </m:rPr>
                                <a:rPr kumimoji="1" lang="ja-JP" altLang="en-US" dirty="0">
                                  <a:latin typeface="メイリオ" panose="020B0604030504040204" pitchFamily="50" charset="-128"/>
                                  <a:ea typeface="メイリオ" panose="020B0604030504040204" pitchFamily="50" charset="-128"/>
                                </a:rPr>
                                <m:t>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32EE7F0-1CD4-4FC4-B76B-6244A7F0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088" y="3706869"/>
                <a:ext cx="5443157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AFA03EC-81D2-46F4-81EF-B07FA8C580BD}"/>
                  </a:ext>
                </a:extLst>
              </p:cNvPr>
              <p:cNvSpPr txBox="1"/>
              <p:nvPr/>
            </p:nvSpPr>
            <p:spPr>
              <a:xfrm>
                <a:off x="2023918" y="6141338"/>
                <a:ext cx="5507470" cy="600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1,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2,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+,..,+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𝑚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,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kumimoji="1" lang="en-US" altLang="ja-JP" sz="2000" dirty="0">
                                  <a:ea typeface="メイリオ" panose="020B0604030504040204" pitchFamily="50" charset="-128"/>
                                </a:rPr>
                                <m:t> 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784,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784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AFA03EC-81D2-46F4-81EF-B07FA8C58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18" y="6141338"/>
                <a:ext cx="5507470" cy="600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B68B3E0-7802-4698-AC39-AAB315F4D5C4}"/>
                  </a:ext>
                </a:extLst>
              </p:cNvPr>
              <p:cNvSpPr txBox="1"/>
              <p:nvPr/>
            </p:nvSpPr>
            <p:spPr>
              <a:xfrm>
                <a:off x="7531193" y="3934720"/>
                <a:ext cx="3688593" cy="600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:1~784</m:t>
                        </m:r>
                      </m:e>
                    </m:d>
                    <m:r>
                      <a:rPr kumimoji="1"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784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回偏微分する点だけ異なる！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B68B3E0-7802-4698-AC39-AAB315F4D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93" y="3934720"/>
                <a:ext cx="3688593" cy="600164"/>
              </a:xfrm>
              <a:prstGeom prst="rect">
                <a:avLst/>
              </a:prstGeom>
              <a:blipFill>
                <a:blip r:embed="rId5"/>
                <a:stretch>
                  <a:fillRect l="-3795" t="-4040" r="-2640" b="-23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5D6BD3-E9D1-4849-9127-B93AC8B3FA64}"/>
                  </a:ext>
                </a:extLst>
              </p:cNvPr>
              <p:cNvSpPr txBox="1"/>
              <p:nvPr/>
            </p:nvSpPr>
            <p:spPr>
              <a:xfrm>
                <a:off x="4228994" y="2585087"/>
                <a:ext cx="658981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+,..,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784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784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5D6BD3-E9D1-4849-9127-B93AC8B3F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94" y="2585087"/>
                <a:ext cx="6589817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C3F034FF-8B8A-4DBC-B16D-8A36B835B2FA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3682374" y="2277411"/>
            <a:ext cx="625170" cy="468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F040E7-EE28-4AD2-927C-AF1210639187}"/>
              </a:ext>
            </a:extLst>
          </p:cNvPr>
          <p:cNvSpPr/>
          <p:nvPr/>
        </p:nvSpPr>
        <p:spPr>
          <a:xfrm>
            <a:off x="3515557" y="1334515"/>
            <a:ext cx="490734" cy="864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CE1FFD7-4A43-4E32-96CE-9F3BE1ACD68B}"/>
              </a:ext>
            </a:extLst>
          </p:cNvPr>
          <p:cNvCxnSpPr/>
          <p:nvPr/>
        </p:nvCxnSpPr>
        <p:spPr>
          <a:xfrm flipH="1">
            <a:off x="4851842" y="2645957"/>
            <a:ext cx="949911" cy="47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2B2C92A-03C1-4C86-9424-827872864D6A}"/>
              </a:ext>
            </a:extLst>
          </p:cNvPr>
          <p:cNvCxnSpPr/>
          <p:nvPr/>
        </p:nvCxnSpPr>
        <p:spPr>
          <a:xfrm flipH="1">
            <a:off x="9319200" y="2645957"/>
            <a:ext cx="949911" cy="47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D032B6C-31A5-4992-85F9-42A45E722B4B}"/>
              </a:ext>
            </a:extLst>
          </p:cNvPr>
          <p:cNvCxnSpPr/>
          <p:nvPr/>
        </p:nvCxnSpPr>
        <p:spPr>
          <a:xfrm flipH="1">
            <a:off x="7746441" y="2650943"/>
            <a:ext cx="949911" cy="47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D7F1A58-6D21-4DC3-A512-4D3BD6489E3A}"/>
              </a:ext>
            </a:extLst>
          </p:cNvPr>
          <p:cNvCxnSpPr/>
          <p:nvPr/>
        </p:nvCxnSpPr>
        <p:spPr>
          <a:xfrm flipH="1">
            <a:off x="6173682" y="2650943"/>
            <a:ext cx="949911" cy="47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9FD020-2EE2-4391-ABA3-19658A2B1E70}"/>
              </a:ext>
            </a:extLst>
          </p:cNvPr>
          <p:cNvSpPr/>
          <p:nvPr/>
        </p:nvSpPr>
        <p:spPr>
          <a:xfrm>
            <a:off x="3515557" y="1374991"/>
            <a:ext cx="490734" cy="778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D6B1CC-9C95-44B2-9AEE-92B2C10418B2}"/>
              </a:ext>
            </a:extLst>
          </p:cNvPr>
          <p:cNvSpPr txBox="1"/>
          <p:nvPr/>
        </p:nvSpPr>
        <p:spPr>
          <a:xfrm>
            <a:off x="3444164" y="10552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ここだけ違う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55968D6-5978-4DB7-99AA-904FF63AA38B}"/>
                  </a:ext>
                </a:extLst>
              </p:cNvPr>
              <p:cNvSpPr txBox="1"/>
              <p:nvPr/>
            </p:nvSpPr>
            <p:spPr>
              <a:xfrm>
                <a:off x="4236479" y="5001590"/>
                <a:ext cx="658981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+,..,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784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784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55968D6-5978-4DB7-99AA-904FF63A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79" y="5001590"/>
                <a:ext cx="6589817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DAB9121-670D-4872-89F0-0CEF28BF1034}"/>
              </a:ext>
            </a:extLst>
          </p:cNvPr>
          <p:cNvCxnSpPr>
            <a:cxnSpLocks/>
            <a:stCxn id="28" idx="2"/>
            <a:endCxn id="22" idx="1"/>
          </p:cNvCxnSpPr>
          <p:nvPr/>
        </p:nvCxnSpPr>
        <p:spPr>
          <a:xfrm rot="16200000" flipH="1">
            <a:off x="3708377" y="4712431"/>
            <a:ext cx="669319" cy="386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B5E81C3-0EFE-402C-B8C7-D721551F568C}"/>
              </a:ext>
            </a:extLst>
          </p:cNvPr>
          <p:cNvCxnSpPr/>
          <p:nvPr/>
        </p:nvCxnSpPr>
        <p:spPr>
          <a:xfrm flipH="1">
            <a:off x="4859327" y="5062460"/>
            <a:ext cx="949911" cy="47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8A1F01-2A3B-4A7B-A9D9-2C2ABCF77C0B}"/>
              </a:ext>
            </a:extLst>
          </p:cNvPr>
          <p:cNvCxnSpPr/>
          <p:nvPr/>
        </p:nvCxnSpPr>
        <p:spPr>
          <a:xfrm flipH="1">
            <a:off x="9326685" y="5062460"/>
            <a:ext cx="949911" cy="47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CBE7E4D-BF12-4C67-B2E6-61092A65F029}"/>
              </a:ext>
            </a:extLst>
          </p:cNvPr>
          <p:cNvCxnSpPr/>
          <p:nvPr/>
        </p:nvCxnSpPr>
        <p:spPr>
          <a:xfrm flipH="1">
            <a:off x="3954204" y="5007619"/>
            <a:ext cx="949911" cy="47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48CE4C-584D-4A58-B166-21E67F326ACF}"/>
              </a:ext>
            </a:extLst>
          </p:cNvPr>
          <p:cNvCxnSpPr/>
          <p:nvPr/>
        </p:nvCxnSpPr>
        <p:spPr>
          <a:xfrm flipH="1">
            <a:off x="6181167" y="5067446"/>
            <a:ext cx="949911" cy="47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3BC081F-4C1C-40F0-9CE4-E5E0D9FE7293}"/>
              </a:ext>
            </a:extLst>
          </p:cNvPr>
          <p:cNvSpPr/>
          <p:nvPr/>
        </p:nvSpPr>
        <p:spPr>
          <a:xfrm>
            <a:off x="3604226" y="3706869"/>
            <a:ext cx="490734" cy="864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6336081-50D2-43FF-A5C9-A82398E551BA}"/>
                  </a:ext>
                </a:extLst>
              </p:cNvPr>
              <p:cNvSpPr txBox="1"/>
              <p:nvPr/>
            </p:nvSpPr>
            <p:spPr>
              <a:xfrm>
                <a:off x="7983669" y="5756387"/>
                <a:ext cx="87216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6336081-50D2-43FF-A5C9-A82398E55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669" y="5756387"/>
                <a:ext cx="872162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下 6">
            <a:extLst>
              <a:ext uri="{FF2B5EF4-FFF2-40B4-BE49-F238E27FC236}">
                <a16:creationId xmlns:a16="http://schemas.microsoft.com/office/drawing/2014/main" id="{4F219205-A9C6-4654-8503-2B8088D06AD7}"/>
              </a:ext>
            </a:extLst>
          </p:cNvPr>
          <p:cNvSpPr/>
          <p:nvPr/>
        </p:nvSpPr>
        <p:spPr>
          <a:xfrm>
            <a:off x="4302142" y="2987111"/>
            <a:ext cx="355107" cy="27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55C692-BB0F-486E-A352-7008EFA889CE}"/>
              </a:ext>
            </a:extLst>
          </p:cNvPr>
          <p:cNvSpPr txBox="1"/>
          <p:nvPr/>
        </p:nvSpPr>
        <p:spPr>
          <a:xfrm>
            <a:off x="4329915" y="325417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2D838B55-F6A5-4567-AB2D-984330EB0512}"/>
              </a:ext>
            </a:extLst>
          </p:cNvPr>
          <p:cNvSpPr/>
          <p:nvPr/>
        </p:nvSpPr>
        <p:spPr>
          <a:xfrm>
            <a:off x="8310726" y="5532308"/>
            <a:ext cx="355107" cy="27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93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4B2FD0-F839-4D60-A402-F52F5BF3EC48}"/>
              </a:ext>
            </a:extLst>
          </p:cNvPr>
          <p:cNvSpPr txBox="1"/>
          <p:nvPr/>
        </p:nvSpPr>
        <p:spPr>
          <a:xfrm>
            <a:off x="3888420" y="461639"/>
            <a:ext cx="462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によるコーディング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683564F-F1EA-4A7F-8470-86A99284BB1C}"/>
                  </a:ext>
                </a:extLst>
              </p:cNvPr>
              <p:cNvSpPr txBox="1"/>
              <p:nvPr/>
            </p:nvSpPr>
            <p:spPr>
              <a:xfrm>
                <a:off x="1558926" y="5223520"/>
                <a:ext cx="53653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)(1−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)∙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683564F-F1EA-4A7F-8470-86A99284B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26" y="5223520"/>
                <a:ext cx="5365380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1CEAC1-A282-49B8-B661-87590F218478}"/>
              </a:ext>
            </a:extLst>
          </p:cNvPr>
          <p:cNvSpPr txBox="1"/>
          <p:nvPr/>
        </p:nvSpPr>
        <p:spPr>
          <a:xfrm>
            <a:off x="7219949" y="553299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784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回いっぺんに計算する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188EE38-5AFC-4869-9AE4-76DFE8EAD840}"/>
                  </a:ext>
                </a:extLst>
              </p:cNvPr>
              <p:cNvSpPr txBox="1"/>
              <p:nvPr/>
            </p:nvSpPr>
            <p:spPr>
              <a:xfrm>
                <a:off x="1494612" y="1535053"/>
                <a:ext cx="5507470" cy="600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1,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2,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+,..,+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𝑚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,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kumimoji="1" lang="en-US" altLang="ja-JP" sz="2000" dirty="0">
                                  <a:ea typeface="メイリオ" panose="020B0604030504040204" pitchFamily="50" charset="-128"/>
                                </a:rPr>
                                <m:t> 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784,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784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188EE38-5AFC-4869-9AE4-76DFE8EAD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12" y="1535053"/>
                <a:ext cx="5507470" cy="600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583DC9A-87AB-40F5-9195-DF6C37B89CFA}"/>
                  </a:ext>
                </a:extLst>
              </p:cNvPr>
              <p:cNvSpPr txBox="1"/>
              <p:nvPr/>
            </p:nvSpPr>
            <p:spPr>
              <a:xfrm>
                <a:off x="7661429" y="1893165"/>
                <a:ext cx="357328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は、</a:t>
                </a:r>
                <a:r>
                  <a:rPr kumimoji="1" lang="en-US" altLang="ja-JP" sz="18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(1,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(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0,</m:t>
                            </m:r>
                          </m:sub>
                        </m:s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ja-JP" sz="1800" dirty="0"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の内積計算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583DC9A-87AB-40F5-9195-DF6C37B89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9" y="1893165"/>
                <a:ext cx="3573286" cy="381515"/>
              </a:xfrm>
              <a:prstGeom prst="rect">
                <a:avLst/>
              </a:prstGeom>
              <a:blipFill>
                <a:blip r:embed="rId4"/>
                <a:stretch>
                  <a:fillRect l="-1536" t="-4839" r="-853" b="-274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CA8280-003E-42F5-A7E4-607B40B0528D}"/>
              </a:ext>
            </a:extLst>
          </p:cNvPr>
          <p:cNvSpPr/>
          <p:nvPr/>
        </p:nvSpPr>
        <p:spPr>
          <a:xfrm>
            <a:off x="2838456" y="1903479"/>
            <a:ext cx="3997352" cy="300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907B00-55C1-4C1C-874F-427270AF3049}"/>
                  </a:ext>
                </a:extLst>
              </p:cNvPr>
              <p:cNvSpPr txBox="1"/>
              <p:nvPr/>
            </p:nvSpPr>
            <p:spPr>
              <a:xfrm>
                <a:off x="6980596" y="3277755"/>
                <a:ext cx="4185505" cy="1540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𝑖𝑛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𝑖𝑛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r>
                                      <a:rPr kumimoji="1" lang="ja-JP" altLang="en-US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𝑖𝑛</m:t>
                                        </m:r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1  </m:t>
                                    </m:r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….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784,1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1  </m:t>
                                </m:r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 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784,2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1  </m:t>
                                        </m:r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1,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 ….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784,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 </m:t>
                                            </m:r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𝑤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784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907B00-55C1-4C1C-874F-427270AF3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96" y="3277755"/>
                <a:ext cx="4185505" cy="1540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id="{929B99A5-BD75-4E20-8648-5D647E9DDF02}"/>
              </a:ext>
            </a:extLst>
          </p:cNvPr>
          <p:cNvSpPr/>
          <p:nvPr/>
        </p:nvSpPr>
        <p:spPr>
          <a:xfrm rot="5400000" flipH="1" flipV="1">
            <a:off x="4570502" y="479021"/>
            <a:ext cx="548083" cy="3997353"/>
          </a:xfrm>
          <a:prstGeom prst="leftBrace">
            <a:avLst>
              <a:gd name="adj1" fmla="val 148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298011-5DDC-499B-B850-502CECE63F9D}"/>
                  </a:ext>
                </a:extLst>
              </p:cNvPr>
              <p:cNvSpPr txBox="1"/>
              <p:nvPr/>
            </p:nvSpPr>
            <p:spPr>
              <a:xfrm>
                <a:off x="4560653" y="2712514"/>
                <a:ext cx="6976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298011-5DDC-499B-B850-502CECE63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53" y="2712514"/>
                <a:ext cx="69769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811BDA-6CE7-496B-B937-1525EA1C1FE6}"/>
              </a:ext>
            </a:extLst>
          </p:cNvPr>
          <p:cNvSpPr/>
          <p:nvPr/>
        </p:nvSpPr>
        <p:spPr>
          <a:xfrm>
            <a:off x="7219949" y="1933833"/>
            <a:ext cx="480875" cy="300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228006-6DA2-4E4F-9F2E-59D73BE06E97}"/>
              </a:ext>
            </a:extLst>
          </p:cNvPr>
          <p:cNvSpPr txBox="1"/>
          <p:nvPr/>
        </p:nvSpPr>
        <p:spPr>
          <a:xfrm>
            <a:off x="3464510" y="105310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すっきりしたコーディングにする２つのポイント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3758E4-D58D-4DE6-9CDA-B8F084AF3871}"/>
              </a:ext>
            </a:extLst>
          </p:cNvPr>
          <p:cNvSpPr txBox="1"/>
          <p:nvPr/>
        </p:nvSpPr>
        <p:spPr>
          <a:xfrm>
            <a:off x="629920" y="1724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20F4A4-7223-4F7E-AE96-437EE6143140}"/>
              </a:ext>
            </a:extLst>
          </p:cNvPr>
          <p:cNvSpPr txBox="1"/>
          <p:nvPr/>
        </p:nvSpPr>
        <p:spPr>
          <a:xfrm>
            <a:off x="629921" y="52958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3D2BE2B4-E683-4AE2-BCF7-6FACDC61B7EE}"/>
              </a:ext>
            </a:extLst>
          </p:cNvPr>
          <p:cNvSpPr/>
          <p:nvPr/>
        </p:nvSpPr>
        <p:spPr>
          <a:xfrm>
            <a:off x="8629834" y="2611464"/>
            <a:ext cx="887028" cy="482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0B9C43-5C23-4FA1-8022-686870C4CC67}"/>
                  </a:ext>
                </a:extLst>
              </p:cNvPr>
              <p:cNvSpPr txBox="1"/>
              <p:nvPr/>
            </p:nvSpPr>
            <p:spPr>
              <a:xfrm>
                <a:off x="2449517" y="3321371"/>
                <a:ext cx="2375394" cy="1540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𝑜𝑢𝑡</m:t>
                                    </m:r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𝑜𝑢𝑡</m:t>
                                    </m:r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𝑜𝑢𝑡</m:t>
                                        </m:r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𝑖𝑛</m:t>
                                        </m:r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𝑖𝑛</m:t>
                                        </m:r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ja-JP" altLang="en-US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・</m:t>
                                        </m:r>
                                      </m:e>
                                      <m:e>
                                        <m:r>
                                          <a:rPr kumimoji="1" lang="ja-JP" altLang="en-US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・</m:t>
                                        </m:r>
                                      </m:e>
                                      <m:e>
                                        <m:r>
                                          <a:rPr kumimoji="1" lang="ja-JP" altLang="en-US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・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𝑖𝑛</m:t>
                                            </m:r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,</m:t>
                                            </m:r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0B9C43-5C23-4FA1-8022-686870C4C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517" y="3321371"/>
                <a:ext cx="2375394" cy="1540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矢印: 左 17">
            <a:extLst>
              <a:ext uri="{FF2B5EF4-FFF2-40B4-BE49-F238E27FC236}">
                <a16:creationId xmlns:a16="http://schemas.microsoft.com/office/drawing/2014/main" id="{9C1221CF-6BEE-4A54-A782-50DF80791D2A}"/>
              </a:ext>
            </a:extLst>
          </p:cNvPr>
          <p:cNvSpPr/>
          <p:nvPr/>
        </p:nvSpPr>
        <p:spPr>
          <a:xfrm>
            <a:off x="5258346" y="3709874"/>
            <a:ext cx="837654" cy="763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1CC744-8371-4781-A39D-D4802467F227}"/>
                  </a:ext>
                </a:extLst>
              </p:cNvPr>
              <p:cNvSpPr txBox="1"/>
              <p:nvPr/>
            </p:nvSpPr>
            <p:spPr>
              <a:xfrm>
                <a:off x="2380923" y="2992979"/>
                <a:ext cx="2347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𝑔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N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個分一辺に計算</a:t>
                </a: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1CC744-8371-4781-A39D-D4802467F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23" y="2992979"/>
                <a:ext cx="2347887" cy="369332"/>
              </a:xfrm>
              <a:prstGeom prst="rect">
                <a:avLst/>
              </a:prstGeom>
              <a:blipFill>
                <a:blip r:embed="rId8"/>
                <a:stretch>
                  <a:fillRect t="-6557" r="-207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4185CEA-4F13-467B-AACF-D5E2EAACCB8F}"/>
                  </a:ext>
                </a:extLst>
              </p:cNvPr>
              <p:cNvSpPr txBox="1"/>
              <p:nvPr/>
            </p:nvSpPr>
            <p:spPr>
              <a:xfrm>
                <a:off x="4560653" y="6071700"/>
                <a:ext cx="6101487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𝑔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kumimoji="1"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𝑡</m:t>
                        </m:r>
                      </m:e>
                      <m:sub>
                        <m:r>
                          <a:rPr kumimoji="1"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n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要素の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次元配列（横ベクトル）なのに対して、</a:t>
                </a:r>
                <a:r>
                  <a:rPr kumimoji="1" lang="en-US" altLang="ja-JP" dirty="0">
                    <a:solidFill>
                      <a:srgbClr val="FF0000"/>
                    </a:solidFill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  <m:r>
                          <a:rPr kumimoji="1"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n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行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列の２次元配列なので転置が必要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4185CEA-4F13-467B-AACF-D5E2EAACC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53" y="6071700"/>
                <a:ext cx="6101487" cy="658514"/>
              </a:xfrm>
              <a:prstGeom prst="rect">
                <a:avLst/>
              </a:prstGeom>
              <a:blipFill>
                <a:blip r:embed="rId9"/>
                <a:stretch>
                  <a:fillRect t="-2778" b="-148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09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23435-AA00-4BEC-AB73-A482858172E5}"/>
              </a:ext>
            </a:extLst>
          </p:cNvPr>
          <p:cNvSpPr txBox="1"/>
          <p:nvPr/>
        </p:nvSpPr>
        <p:spPr>
          <a:xfrm>
            <a:off x="4651900" y="40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26963C9-E9BD-46F3-B584-FF3C225396EC}"/>
                  </a:ext>
                </a:extLst>
              </p:cNvPr>
              <p:cNvSpPr txBox="1"/>
              <p:nvPr/>
            </p:nvSpPr>
            <p:spPr>
              <a:xfrm>
                <a:off x="6400800" y="1126889"/>
                <a:ext cx="2216312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とする</m:t>
                      </m:r>
                    </m:oMath>
                  </m:oMathPara>
                </a14:m>
                <a:endParaRPr kumimoji="1" lang="ja-JP" altLang="en-US" dirty="0"/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26963C9-E9BD-46F3-B584-FF3C22539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126889"/>
                <a:ext cx="2216312" cy="658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C6258E5-4A06-4F54-91C4-BAC07BFE1287}"/>
                  </a:ext>
                </a:extLst>
              </p:cNvPr>
              <p:cNvSpPr txBox="1"/>
              <p:nvPr/>
            </p:nvSpPr>
            <p:spPr>
              <a:xfrm>
                <a:off x="6339288" y="4644572"/>
                <a:ext cx="2568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𝛼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学習率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=0.1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C6258E5-4A06-4F54-91C4-BAC07BF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88" y="4644572"/>
                <a:ext cx="2568332" cy="369332"/>
              </a:xfrm>
              <a:prstGeom prst="rect">
                <a:avLst/>
              </a:prstGeom>
              <a:blipFill>
                <a:blip r:embed="rId3"/>
                <a:stretch>
                  <a:fillRect t="-6667" r="-142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D7C97E7-E843-40CE-B783-CEFA41CF44B4}"/>
                  </a:ext>
                </a:extLst>
              </p:cNvPr>
              <p:cNvSpPr txBox="1"/>
              <p:nvPr/>
            </p:nvSpPr>
            <p:spPr>
              <a:xfrm>
                <a:off x="6506373" y="5431558"/>
                <a:ext cx="2143279" cy="55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1,</m:t>
                            </m:r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&lt; 0.01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D7C97E7-E843-40CE-B783-CEFA41CF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73" y="5431558"/>
                <a:ext cx="2143279" cy="553037"/>
              </a:xfrm>
              <a:prstGeom prst="rect">
                <a:avLst/>
              </a:prstGeom>
              <a:blipFill>
                <a:blip r:embed="rId4"/>
                <a:stretch>
                  <a:fillRect r="-1705" b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C1D7B9E-DA01-4C7E-BB9B-045640069B07}"/>
                  </a:ext>
                </a:extLst>
              </p:cNvPr>
              <p:cNvSpPr txBox="1"/>
              <p:nvPr/>
            </p:nvSpPr>
            <p:spPr>
              <a:xfrm>
                <a:off x="6400800" y="3160535"/>
                <a:ext cx="395646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1−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⋅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𝑔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nor/>
                                </m:rPr>
                                <a:rPr kumimoji="1" lang="ja-JP" altLang="en-US" dirty="0">
                                  <a:latin typeface="メイリオ" panose="020B0604030504040204" pitchFamily="50" charset="-128"/>
                                  <a:ea typeface="メイリオ" panose="020B0604030504040204" pitchFamily="50" charset="-128"/>
                                </a:rPr>
                                <m:t>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C1D7B9E-DA01-4C7E-BB9B-04564006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160535"/>
                <a:ext cx="3956468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204E5D1-8A52-426B-BA4B-F9765756E9FC}"/>
                  </a:ext>
                </a:extLst>
              </p:cNvPr>
              <p:cNvSpPr txBox="1"/>
              <p:nvPr/>
            </p:nvSpPr>
            <p:spPr>
              <a:xfrm>
                <a:off x="8410142" y="3834396"/>
                <a:ext cx="2490041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204E5D1-8A52-426B-BA4B-F9765756E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42" y="3834396"/>
                <a:ext cx="2490041" cy="588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B30E083-77BC-4E7F-9651-05ECDD141D8C}"/>
                  </a:ext>
                </a:extLst>
              </p:cNvPr>
              <p:cNvSpPr txBox="1"/>
              <p:nvPr/>
            </p:nvSpPr>
            <p:spPr>
              <a:xfrm>
                <a:off x="6506373" y="1745226"/>
                <a:ext cx="4713572" cy="651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𝑔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何度も出てくるので関数にするとよい（式としてわかりやすくなる）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B30E083-77BC-4E7F-9651-05ECDD14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73" y="1745226"/>
                <a:ext cx="4713572" cy="651653"/>
              </a:xfrm>
              <a:prstGeom prst="rect">
                <a:avLst/>
              </a:prstGeom>
              <a:blipFill>
                <a:blip r:embed="rId7"/>
                <a:stretch>
                  <a:fillRect l="-1034" t="-1869" b="-14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61699E2-3846-4200-B40D-F51683F8C1C7}"/>
                  </a:ext>
                </a:extLst>
              </p:cNvPr>
              <p:cNvSpPr txBox="1"/>
              <p:nvPr/>
            </p:nvSpPr>
            <p:spPr>
              <a:xfrm>
                <a:off x="6400800" y="2332250"/>
                <a:ext cx="330988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1−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𝑔</m:t>
                              </m:r>
                            </m:e>
                          </m:d>
                          <m: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⋅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61699E2-3846-4200-B40D-F51683F8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332250"/>
                <a:ext cx="3309880" cy="778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6E849A5-31A0-4C3E-8989-526730F3A257}"/>
              </a:ext>
            </a:extLst>
          </p:cNvPr>
          <p:cNvSpPr/>
          <p:nvPr/>
        </p:nvSpPr>
        <p:spPr>
          <a:xfrm>
            <a:off x="6150211" y="2459115"/>
            <a:ext cx="280497" cy="1375281"/>
          </a:xfrm>
          <a:prstGeom prst="leftBrace">
            <a:avLst>
              <a:gd name="adj1" fmla="val 8333"/>
              <a:gd name="adj2" fmla="val 680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図表 28">
                <a:extLst>
                  <a:ext uri="{FF2B5EF4-FFF2-40B4-BE49-F238E27FC236}">
                    <a16:creationId xmlns:a16="http://schemas.microsoft.com/office/drawing/2014/main" id="{CDAC1B0F-78C7-4F22-B69F-07634F4120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1828293"/>
                  </p:ext>
                </p:extLst>
              </p:nvPr>
            </p:nvGraphicFramePr>
            <p:xfrm>
              <a:off x="1689717" y="980971"/>
              <a:ext cx="4832411" cy="51224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Choice>
        <mc:Fallback xmlns="">
          <p:graphicFrame>
            <p:nvGraphicFramePr>
              <p:cNvPr id="29" name="図表 28">
                <a:extLst>
                  <a:ext uri="{FF2B5EF4-FFF2-40B4-BE49-F238E27FC236}">
                    <a16:creationId xmlns:a16="http://schemas.microsoft.com/office/drawing/2014/main" id="{CDAC1B0F-78C7-4F22-B69F-07634F4120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1828293"/>
                  </p:ext>
                </p:extLst>
              </p:nvPr>
            </p:nvGraphicFramePr>
            <p:xfrm>
              <a:off x="1689717" y="980971"/>
              <a:ext cx="4832411" cy="51224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D1841CB-744B-49C1-A131-D90A1A8737F1}"/>
              </a:ext>
            </a:extLst>
          </p:cNvPr>
          <p:cNvSpPr/>
          <p:nvPr/>
        </p:nvSpPr>
        <p:spPr>
          <a:xfrm>
            <a:off x="1988601" y="3124928"/>
            <a:ext cx="399495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9FE38C3-49F3-4D20-948B-485B583BEE44}"/>
              </a:ext>
            </a:extLst>
          </p:cNvPr>
          <p:cNvSpPr/>
          <p:nvPr/>
        </p:nvSpPr>
        <p:spPr>
          <a:xfrm>
            <a:off x="2046306" y="5295518"/>
            <a:ext cx="399495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9EEC89A7-99BD-4AEF-83E8-DB1858C74BD6}"/>
              </a:ext>
            </a:extLst>
          </p:cNvPr>
          <p:cNvCxnSpPr>
            <a:endCxn id="30" idx="1"/>
          </p:cNvCxnSpPr>
          <p:nvPr/>
        </p:nvCxnSpPr>
        <p:spPr>
          <a:xfrm rot="16200000" flipV="1">
            <a:off x="932159" y="4585304"/>
            <a:ext cx="2170590" cy="57705"/>
          </a:xfrm>
          <a:prstGeom prst="bentConnector4">
            <a:avLst>
              <a:gd name="adj1" fmla="val 613"/>
              <a:gd name="adj2" fmla="val 121922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38B0927-B1B3-4E4C-A418-AF296F639560}"/>
                  </a:ext>
                </a:extLst>
              </p:cNvPr>
              <p:cNvSpPr txBox="1"/>
              <p:nvPr/>
            </p:nvSpPr>
            <p:spPr>
              <a:xfrm>
                <a:off x="0" y="4188484"/>
                <a:ext cx="2068497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に近くなるまで繰り返す</a:t>
                </a:r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38B0927-B1B3-4E4C-A418-AF296F639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8484"/>
                <a:ext cx="2068497" cy="1384033"/>
              </a:xfrm>
              <a:prstGeom prst="rect">
                <a:avLst/>
              </a:prstGeom>
              <a:blipFill>
                <a:blip r:embed="rId18"/>
                <a:stretch>
                  <a:fillRect l="-2360" r="-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16A64A2-D5D5-4FB6-82F7-47D33FB05758}"/>
                  </a:ext>
                </a:extLst>
              </p:cNvPr>
              <p:cNvSpPr txBox="1"/>
              <p:nvPr/>
            </p:nvSpPr>
            <p:spPr>
              <a:xfrm>
                <a:off x="720876" y="5659022"/>
                <a:ext cx="14615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16A64A2-D5D5-4FB6-82F7-47D33FB05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5659022"/>
                <a:ext cx="1461554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9B89071-B221-449B-800D-6F0173AA597B}"/>
              </a:ext>
            </a:extLst>
          </p:cNvPr>
          <p:cNvSpPr txBox="1"/>
          <p:nvPr/>
        </p:nvSpPr>
        <p:spPr>
          <a:xfrm>
            <a:off x="1890944" y="543155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D7A7F53-E843-4388-9AF4-10856542CB75}"/>
              </a:ext>
            </a:extLst>
          </p:cNvPr>
          <p:cNvSpPr txBox="1"/>
          <p:nvPr/>
        </p:nvSpPr>
        <p:spPr>
          <a:xfrm>
            <a:off x="3706877" y="61033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0C8634B-6F51-4D49-A4FC-6DCF9607A063}"/>
              </a:ext>
            </a:extLst>
          </p:cNvPr>
          <p:cNvCxnSpPr/>
          <p:nvPr/>
        </p:nvCxnSpPr>
        <p:spPr>
          <a:xfrm>
            <a:off x="4105922" y="6103386"/>
            <a:ext cx="0" cy="466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B6A3A75-5E54-46E8-98B7-8093A3EE4F91}"/>
                  </a:ext>
                </a:extLst>
              </p:cNvPr>
              <p:cNvSpPr txBox="1"/>
              <p:nvPr/>
            </p:nvSpPr>
            <p:spPr>
              <a:xfrm>
                <a:off x="3092856" y="6508229"/>
                <a:ext cx="2221377" cy="660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終了：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答え</a:t>
                </a:r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B6A3A75-5E54-46E8-98B7-8093A3EE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56" y="6508229"/>
                <a:ext cx="2221377" cy="660502"/>
              </a:xfrm>
              <a:prstGeom prst="rect">
                <a:avLst/>
              </a:prstGeom>
              <a:blipFill>
                <a:blip r:embed="rId20"/>
                <a:stretch>
                  <a:fillRect l="-2192" t="-4630" r="-1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671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upyter Notebook">
            <a:extLst>
              <a:ext uri="{FF2B5EF4-FFF2-40B4-BE49-F238E27FC236}">
                <a16:creationId xmlns:a16="http://schemas.microsoft.com/office/drawing/2014/main" id="{4BD4DD54-DDA5-4ACA-ADF3-A6EAB38F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" y="157320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29EAAB-4B07-4694-8F41-B9F2DD3B9259}"/>
              </a:ext>
            </a:extLst>
          </p:cNvPr>
          <p:cNvSpPr txBox="1"/>
          <p:nvPr/>
        </p:nvSpPr>
        <p:spPr>
          <a:xfrm>
            <a:off x="1308739" y="949911"/>
            <a:ext cx="10030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手書き数字２かそうじゃないかを学習・判定する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ADALINE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385160-AF1D-4702-940E-EF441480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23" y="2041040"/>
            <a:ext cx="8900273" cy="33502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EA7DC87-B6FC-4584-B920-B9CC2071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72" y="1892731"/>
            <a:ext cx="1016135" cy="105624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D25F807-B29D-4632-BF35-F7A87A845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90" y="3499312"/>
            <a:ext cx="860088" cy="8600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BDD51C-C3DE-43D8-924F-0961FD31D7FD}"/>
              </a:ext>
            </a:extLst>
          </p:cNvPr>
          <p:cNvSpPr/>
          <p:nvPr/>
        </p:nvSpPr>
        <p:spPr>
          <a:xfrm>
            <a:off x="694749" y="3449539"/>
            <a:ext cx="1016135" cy="9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6C401C-075F-4050-B568-4892D627F256}"/>
                  </a:ext>
                </a:extLst>
              </p:cNvPr>
              <p:cNvSpPr txBox="1"/>
              <p:nvPr/>
            </p:nvSpPr>
            <p:spPr>
              <a:xfrm>
                <a:off x="798908" y="1355228"/>
                <a:ext cx="1003095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6C401C-075F-4050-B568-4892D627F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08" y="1355228"/>
                <a:ext cx="1003095" cy="578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5434CFB-F0B0-448D-A478-8AFFCA0B42D7}"/>
                  </a:ext>
                </a:extLst>
              </p:cNvPr>
              <p:cNvSpPr txBox="1"/>
              <p:nvPr/>
            </p:nvSpPr>
            <p:spPr>
              <a:xfrm>
                <a:off x="781487" y="2880175"/>
                <a:ext cx="1003095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5434CFB-F0B0-448D-A478-8AFFCA0B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87" y="2880175"/>
                <a:ext cx="1003095" cy="578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F0C76C-2E96-4D5A-9F38-C7F38C77336E}"/>
              </a:ext>
            </a:extLst>
          </p:cNvPr>
          <p:cNvSpPr txBox="1"/>
          <p:nvPr/>
        </p:nvSpPr>
        <p:spPr>
          <a:xfrm>
            <a:off x="120387" y="11289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91CFDD3-555B-417E-93B2-FF7DACF7E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59" y="4900737"/>
            <a:ext cx="962025" cy="981075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356BD7-7172-4FEB-B906-E41F664D603F}"/>
              </a:ext>
            </a:extLst>
          </p:cNvPr>
          <p:cNvSpPr/>
          <p:nvPr/>
        </p:nvSpPr>
        <p:spPr>
          <a:xfrm>
            <a:off x="718205" y="4916657"/>
            <a:ext cx="1016135" cy="9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7EB021C-2F9C-4EBD-AFC8-30F3FCBA8552}"/>
                  </a:ext>
                </a:extLst>
              </p:cNvPr>
              <p:cNvSpPr txBox="1"/>
              <p:nvPr/>
            </p:nvSpPr>
            <p:spPr>
              <a:xfrm>
                <a:off x="731245" y="4371527"/>
                <a:ext cx="1003095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7EB021C-2F9C-4EBD-AFC8-30F3FCBA8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" y="4371527"/>
                <a:ext cx="1003095" cy="578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E8D126D-B195-44D9-B19F-B6F3CEF1905F}"/>
                  </a:ext>
                </a:extLst>
              </p:cNvPr>
              <p:cNvSpPr txBox="1"/>
              <p:nvPr/>
            </p:nvSpPr>
            <p:spPr>
              <a:xfrm>
                <a:off x="10664131" y="3078915"/>
                <a:ext cx="69448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E8D126D-B195-44D9-B19F-B6F3CEF1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131" y="3078915"/>
                <a:ext cx="694485" cy="13022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43282F-7976-469A-B63A-E7267735DC8F}"/>
              </a:ext>
            </a:extLst>
          </p:cNvPr>
          <p:cNvSpPr txBox="1"/>
          <p:nvPr/>
        </p:nvSpPr>
        <p:spPr>
          <a:xfrm>
            <a:off x="5149541" y="53771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学習は往復運動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77B046C-3022-45A6-AFA8-548A0652F324}"/>
              </a:ext>
            </a:extLst>
          </p:cNvPr>
          <p:cNvCxnSpPr/>
          <p:nvPr/>
        </p:nvCxnSpPr>
        <p:spPr>
          <a:xfrm flipV="1">
            <a:off x="1891282" y="2276079"/>
            <a:ext cx="7353300" cy="70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19E606DA-2F13-470B-80ED-0CCDB7B4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57" y="2466034"/>
            <a:ext cx="4985834" cy="28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DDF38E5-6BB0-41CD-A48B-1CC05E3032E9}"/>
              </a:ext>
            </a:extLst>
          </p:cNvPr>
          <p:cNvCxnSpPr>
            <a:cxnSpLocks/>
          </p:cNvCxnSpPr>
          <p:nvPr/>
        </p:nvCxnSpPr>
        <p:spPr>
          <a:xfrm flipH="1">
            <a:off x="1861784" y="5352958"/>
            <a:ext cx="7382798" cy="70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6E1E3D-B8FD-4CDE-B9A5-8B9C5C1F5F5B}"/>
              </a:ext>
            </a:extLst>
          </p:cNvPr>
          <p:cNvSpPr txBox="1"/>
          <p:nvPr/>
        </p:nvSpPr>
        <p:spPr>
          <a:xfrm>
            <a:off x="1717214" y="195644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ニューラルネットワークでの分類／予測（順伝搬）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BB7171-6621-43C1-93BA-4773C8785243}"/>
              </a:ext>
            </a:extLst>
          </p:cNvPr>
          <p:cNvSpPr txBox="1"/>
          <p:nvPr/>
        </p:nvSpPr>
        <p:spPr>
          <a:xfrm>
            <a:off x="6280722" y="498362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ニューラルネットワークでの学習（誤差逆伝搬）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9BCFE85-ED24-4DE1-A241-B1AB004F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14" y="3196576"/>
            <a:ext cx="1349145" cy="140240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9D0E12-24FA-4C1F-BDFF-85026BCD0F38}"/>
              </a:ext>
            </a:extLst>
          </p:cNvPr>
          <p:cNvSpPr txBox="1"/>
          <p:nvPr/>
        </p:nvSpPr>
        <p:spPr>
          <a:xfrm>
            <a:off x="7335716" y="3552465"/>
            <a:ext cx="80021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7303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4903C2-B07E-459A-AC4F-1837E27A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903" y="3246275"/>
            <a:ext cx="5366229" cy="2019952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6402A36-A258-41E3-9B17-195C328BB854}"/>
              </a:ext>
            </a:extLst>
          </p:cNvPr>
          <p:cNvCxnSpPr/>
          <p:nvPr/>
        </p:nvCxnSpPr>
        <p:spPr>
          <a:xfrm flipV="1">
            <a:off x="1909038" y="429523"/>
            <a:ext cx="7353300" cy="70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6E16D2-2DB4-4C1E-B4D9-6248638F1CBE}"/>
              </a:ext>
            </a:extLst>
          </p:cNvPr>
          <p:cNvSpPr txBox="1"/>
          <p:nvPr/>
        </p:nvSpPr>
        <p:spPr>
          <a:xfrm>
            <a:off x="1734970" y="10989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ニューラルネットワークでの分類／予測（順伝搬）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7D42E88-B239-46A3-8719-900B46D4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89" y="543036"/>
            <a:ext cx="2407097" cy="2241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2AE3B8C-29D2-42FC-BA82-5CAABFA22CFF}"/>
                  </a:ext>
                </a:extLst>
              </p:cNvPr>
              <p:cNvSpPr txBox="1"/>
              <p:nvPr/>
            </p:nvSpPr>
            <p:spPr>
              <a:xfrm>
                <a:off x="4812407" y="798855"/>
                <a:ext cx="4092274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0,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2AE3B8C-29D2-42FC-BA82-5CAABFA22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07" y="798855"/>
                <a:ext cx="4092274" cy="588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216EF4-4C06-4332-A0FF-B47599D1DFB3}"/>
              </a:ext>
            </a:extLst>
          </p:cNvPr>
          <p:cNvSpPr txBox="1"/>
          <p:nvPr/>
        </p:nvSpPr>
        <p:spPr>
          <a:xfrm>
            <a:off x="6052382" y="32978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誤差を計算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165EFA8-96C5-49E0-886D-DD46358F3C3E}"/>
              </a:ext>
            </a:extLst>
          </p:cNvPr>
          <p:cNvCxnSpPr>
            <a:cxnSpLocks/>
          </p:cNvCxnSpPr>
          <p:nvPr/>
        </p:nvCxnSpPr>
        <p:spPr>
          <a:xfrm flipH="1">
            <a:off x="1894289" y="6130624"/>
            <a:ext cx="7382798" cy="70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EF89C3-79A9-4ED4-8D21-ED945ADDF001}"/>
              </a:ext>
            </a:extLst>
          </p:cNvPr>
          <p:cNvSpPr txBox="1"/>
          <p:nvPr/>
        </p:nvSpPr>
        <p:spPr>
          <a:xfrm>
            <a:off x="4665760" y="621114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ニューラルネットワークでの学習（誤差逆伝搬）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06C2A6B-AA5F-4B11-A8EC-6B717F5ACF73}"/>
                  </a:ext>
                </a:extLst>
              </p:cNvPr>
              <p:cNvSpPr txBox="1"/>
              <p:nvPr/>
            </p:nvSpPr>
            <p:spPr>
              <a:xfrm>
                <a:off x="2906745" y="5455448"/>
                <a:ext cx="6291274" cy="107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ja-JP" altLang="ja-JP" sz="2400" i="1"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sz="2400" dirty="0"/>
                  <a:t> </a:t>
                </a:r>
                <a:endParaRPr lang="ja-JP" altLang="ja-JP" sz="2400" dirty="0"/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06C2A6B-AA5F-4B11-A8EC-6B717F5A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45" y="5455448"/>
                <a:ext cx="6291274" cy="1075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12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upyter Notebook">
            <a:extLst>
              <a:ext uri="{FF2B5EF4-FFF2-40B4-BE49-F238E27FC236}">
                <a16:creationId xmlns:a16="http://schemas.microsoft.com/office/drawing/2014/main" id="{487255AD-BEE6-430D-9251-1A689900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" y="157320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616B94-C0FE-4DA4-9AD9-F7A4E1C38D14}"/>
              </a:ext>
            </a:extLst>
          </p:cNvPr>
          <p:cNvSpPr txBox="1"/>
          <p:nvPr/>
        </p:nvSpPr>
        <p:spPr>
          <a:xfrm>
            <a:off x="4746912" y="44032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判別性能を確認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968E60-87B7-4F55-A03C-C67D5AC85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39" y="2342146"/>
            <a:ext cx="6104738" cy="4350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F9521D1-8077-4061-9F9F-C95FF7D943B2}"/>
                  </a:ext>
                </a:extLst>
              </p:cNvPr>
              <p:cNvSpPr txBox="1"/>
              <p:nvPr/>
            </p:nvSpPr>
            <p:spPr>
              <a:xfrm>
                <a:off x="5174141" y="1422863"/>
                <a:ext cx="5841023" cy="70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𝑠𝑖𝑔𝑚𝑜𝑖𝑑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F9521D1-8077-4061-9F9F-C95FF7D9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141" y="1422863"/>
                <a:ext cx="5841023" cy="70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F6C0D0D-6E10-4EF0-B948-FDA242120375}"/>
                  </a:ext>
                </a:extLst>
              </p:cNvPr>
              <p:cNvSpPr txBox="1"/>
              <p:nvPr/>
            </p:nvSpPr>
            <p:spPr>
              <a:xfrm>
                <a:off x="6305893" y="2443254"/>
                <a:ext cx="4185505" cy="1540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𝑖𝑛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𝑖𝑛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r>
                                      <a:rPr kumimoji="1" lang="ja-JP" altLang="en-US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𝑖𝑛</m:t>
                                        </m:r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1  </m:t>
                                    </m:r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….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784,1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1  </m:t>
                                </m:r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 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784,2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1  </m:t>
                                        </m:r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1,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 ….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784,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 </m:t>
                                            </m:r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𝑤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r>
                                      <a:rPr kumimoji="1" lang="ja-JP" altLang="en-US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・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784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F6C0D0D-6E10-4EF0-B948-FDA24212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93" y="2443254"/>
                <a:ext cx="4185505" cy="1540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9D244-ABDA-45D7-B964-6BB488D447C9}"/>
              </a:ext>
            </a:extLst>
          </p:cNvPr>
          <p:cNvSpPr txBox="1"/>
          <p:nvPr/>
        </p:nvSpPr>
        <p:spPr>
          <a:xfrm>
            <a:off x="4296978" y="1732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予測値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FB8EAC-7FF9-422F-B0FE-F24ABD79C749}"/>
                  </a:ext>
                </a:extLst>
              </p:cNvPr>
              <p:cNvSpPr txBox="1"/>
              <p:nvPr/>
            </p:nvSpPr>
            <p:spPr>
              <a:xfrm>
                <a:off x="5174141" y="5529267"/>
                <a:ext cx="6797310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真の値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と予測値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が近いかどうかを確認</a:t>
                </a:r>
                <a:endPara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うまく学習できていれば、</a:t>
                </a:r>
                <a:r>
                  <a:rPr kumimoji="1" lang="en-US" altLang="ja-JP" sz="18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g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𝑚</m:t>
                            </m:r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≅1,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g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𝑚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,2</m:t>
                            </m:r>
                          </m:sub>
                        </m:sSub>
                      </m:e>
                    </m:d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kumimoji="1" lang="en-US" altLang="ja-JP" dirty="0">
                        <a:ea typeface="メイリオ" panose="020B0604030504040204" pitchFamily="50" charset="-128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g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𝑚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b="0" dirty="0">
                  <a:latin typeface="メイリオ" panose="020B0604030504040204" pitchFamily="50" charset="-128"/>
                  <a:ea typeface="Cambria Math" panose="02040503050406030204" pitchFamily="18" charset="0"/>
                </a:endParaRPr>
              </a:p>
              <a:p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になるはず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FB8EAC-7FF9-422F-B0FE-F24ABD79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141" y="5529267"/>
                <a:ext cx="6797310" cy="958980"/>
              </a:xfrm>
              <a:prstGeom prst="rect">
                <a:avLst/>
              </a:prstGeom>
              <a:blipFill>
                <a:blip r:embed="rId6"/>
                <a:stretch>
                  <a:fillRect l="-807" t="-1911" b="-101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0E2436B4-1289-4EFE-BAF7-087AF8E49B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035" y="2656774"/>
            <a:ext cx="1016135" cy="10562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967E986-51B2-45DD-A2EE-EE199B7CFA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553" y="4263355"/>
            <a:ext cx="860088" cy="86008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EA28C9-4DCF-4403-A8CF-37AE74F5B531}"/>
              </a:ext>
            </a:extLst>
          </p:cNvPr>
          <p:cNvSpPr/>
          <p:nvPr/>
        </p:nvSpPr>
        <p:spPr>
          <a:xfrm>
            <a:off x="987712" y="4213582"/>
            <a:ext cx="1016135" cy="9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EC28B3E-C905-429E-B4CA-49506CAFCD29}"/>
                  </a:ext>
                </a:extLst>
              </p:cNvPr>
              <p:cNvSpPr txBox="1"/>
              <p:nvPr/>
            </p:nvSpPr>
            <p:spPr>
              <a:xfrm>
                <a:off x="1074450" y="3644218"/>
                <a:ext cx="1003095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EC28B3E-C905-429E-B4CA-49506CAFC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50" y="3644218"/>
                <a:ext cx="1003095" cy="578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69CA0997-9F9C-4F66-9676-FECF0DB36C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222" y="5664780"/>
            <a:ext cx="962025" cy="98107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0B00C48-9074-4819-9185-1281343FCB6D}"/>
              </a:ext>
            </a:extLst>
          </p:cNvPr>
          <p:cNvSpPr/>
          <p:nvPr/>
        </p:nvSpPr>
        <p:spPr>
          <a:xfrm>
            <a:off x="1011168" y="5680700"/>
            <a:ext cx="1016135" cy="9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31121A7-005F-431D-9E24-1B631F65F715}"/>
                  </a:ext>
                </a:extLst>
              </p:cNvPr>
              <p:cNvSpPr txBox="1"/>
              <p:nvPr/>
            </p:nvSpPr>
            <p:spPr>
              <a:xfrm>
                <a:off x="1024208" y="5135570"/>
                <a:ext cx="1003095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31121A7-005F-431D-9E24-1B631F65F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08" y="5135570"/>
                <a:ext cx="1003095" cy="578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3D5C7A1-F9D6-4AD1-BBA3-DEA883875976}"/>
                  </a:ext>
                </a:extLst>
              </p:cNvPr>
              <p:cNvSpPr txBox="1"/>
              <p:nvPr/>
            </p:nvSpPr>
            <p:spPr>
              <a:xfrm>
                <a:off x="9347428" y="3990284"/>
                <a:ext cx="694485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3D5C7A1-F9D6-4AD1-BBA3-DEA88387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28" y="3990284"/>
                <a:ext cx="694485" cy="13022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064684A-1987-4F64-A5F3-9DB2243DF905}"/>
                  </a:ext>
                </a:extLst>
              </p:cNvPr>
              <p:cNvSpPr txBox="1"/>
              <p:nvPr/>
            </p:nvSpPr>
            <p:spPr>
              <a:xfrm>
                <a:off x="920812" y="2109351"/>
                <a:ext cx="1003095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064684A-1987-4F64-A5F3-9DB2243D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12" y="2109351"/>
                <a:ext cx="1003095" cy="578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4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二次関数 ~めっちゃわかる基本！~ | 苦手な数学を簡単に☆">
            <a:extLst>
              <a:ext uri="{FF2B5EF4-FFF2-40B4-BE49-F238E27FC236}">
                <a16:creationId xmlns:a16="http://schemas.microsoft.com/office/drawing/2014/main" id="{350E579C-A548-4447-80FC-D37C5301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60" y="1656591"/>
            <a:ext cx="4802441" cy="31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C83F6B-CB5E-411B-ACDF-E226A42C8E8C}"/>
              </a:ext>
            </a:extLst>
          </p:cNvPr>
          <p:cNvSpPr txBox="1"/>
          <p:nvPr/>
        </p:nvSpPr>
        <p:spPr>
          <a:xfrm>
            <a:off x="2587963" y="223029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まずは簡単な関数を勾配降下法してみる（復習？）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9FF8770-D622-455C-94B4-318F369EED77}"/>
                  </a:ext>
                </a:extLst>
              </p:cNvPr>
              <p:cNvSpPr txBox="1"/>
              <p:nvPr/>
            </p:nvSpPr>
            <p:spPr>
              <a:xfrm>
                <a:off x="1673563" y="872164"/>
                <a:ext cx="246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=2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𝑤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9FF8770-D622-455C-94B4-318F369E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63" y="872164"/>
                <a:ext cx="2465867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5F3FFC-48EE-473D-A8F2-64C986D5B969}"/>
              </a:ext>
            </a:extLst>
          </p:cNvPr>
          <p:cNvSpPr txBox="1"/>
          <p:nvPr/>
        </p:nvSpPr>
        <p:spPr>
          <a:xfrm>
            <a:off x="4263509" y="764324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を最小化する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（１次元）を勾配降下法で計算し、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EFE2C7D-D942-451A-95F7-A3A1C0EF3E82}"/>
                  </a:ext>
                </a:extLst>
              </p:cNvPr>
              <p:cNvSpPr txBox="1"/>
              <p:nvPr/>
            </p:nvSpPr>
            <p:spPr>
              <a:xfrm>
                <a:off x="4263509" y="1137511"/>
                <a:ext cx="7508281" cy="407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=0 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解（方程式は解ける）と一致するかどうかを確認しましょう。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EFE2C7D-D942-451A-95F7-A3A1C0EF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509" y="1137511"/>
                <a:ext cx="7508281" cy="407227"/>
              </a:xfrm>
              <a:prstGeom prst="rect">
                <a:avLst/>
              </a:prstGeom>
              <a:blipFill>
                <a:blip r:embed="rId4"/>
                <a:stretch>
                  <a:fillRect l="-812" t="-1515" r="-8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7933E57-ED70-4323-80E1-A20FD77E28E4}"/>
                  </a:ext>
                </a:extLst>
              </p:cNvPr>
              <p:cNvSpPr txBox="1"/>
              <p:nvPr/>
            </p:nvSpPr>
            <p:spPr>
              <a:xfrm>
                <a:off x="8710783" y="4267869"/>
                <a:ext cx="754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7933E57-ED70-4323-80E1-A20FD77E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783" y="4267869"/>
                <a:ext cx="7545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293C981-55F1-4F13-A842-58360766A02F}"/>
              </a:ext>
            </a:extLst>
          </p:cNvPr>
          <p:cNvSpPr/>
          <p:nvPr/>
        </p:nvSpPr>
        <p:spPr>
          <a:xfrm>
            <a:off x="5365481" y="4529479"/>
            <a:ext cx="369495" cy="261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F62CD05-9F1B-4981-9205-3A6F74A1EE6B}"/>
                  </a:ext>
                </a:extLst>
              </p:cNvPr>
              <p:cNvSpPr txBox="1"/>
              <p:nvPr/>
            </p:nvSpPr>
            <p:spPr>
              <a:xfrm>
                <a:off x="6850759" y="4501868"/>
                <a:ext cx="648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F62CD05-9F1B-4981-9205-3A6F74A1E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59" y="4501868"/>
                <a:ext cx="6488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687D951-1C27-40DF-B217-1CD1ABFABA3D}"/>
              </a:ext>
            </a:extLst>
          </p:cNvPr>
          <p:cNvCxnSpPr>
            <a:cxnSpLocks/>
          </p:cNvCxnSpPr>
          <p:nvPr/>
        </p:nvCxnSpPr>
        <p:spPr>
          <a:xfrm flipV="1">
            <a:off x="7150226" y="3223840"/>
            <a:ext cx="0" cy="156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29D9BAB-A2E7-4886-AA43-3C76D7491A40}"/>
              </a:ext>
            </a:extLst>
          </p:cNvPr>
          <p:cNvCxnSpPr>
            <a:cxnSpLocks/>
          </p:cNvCxnSpPr>
          <p:nvPr/>
        </p:nvCxnSpPr>
        <p:spPr>
          <a:xfrm flipH="1">
            <a:off x="6391285" y="2340651"/>
            <a:ext cx="1224284" cy="23222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512643F-D442-4A75-B037-A940C870C716}"/>
                  </a:ext>
                </a:extLst>
              </p:cNvPr>
              <p:cNvSpPr txBox="1"/>
              <p:nvPr/>
            </p:nvSpPr>
            <p:spPr>
              <a:xfrm>
                <a:off x="7538734" y="3326049"/>
                <a:ext cx="1762855" cy="637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=4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+1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512643F-D442-4A75-B037-A940C870C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34" y="3326049"/>
                <a:ext cx="1762855" cy="6374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CA2EC22-F1B8-4A68-B0BC-D4500BFAD176}"/>
              </a:ext>
            </a:extLst>
          </p:cNvPr>
          <p:cNvCxnSpPr/>
          <p:nvPr/>
        </p:nvCxnSpPr>
        <p:spPr>
          <a:xfrm flipH="1">
            <a:off x="5865180" y="3223840"/>
            <a:ext cx="1260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FCADB5-3563-436B-BBD2-3DECB3570F59}"/>
                  </a:ext>
                </a:extLst>
              </p:cNvPr>
              <p:cNvSpPr txBox="1"/>
              <p:nvPr/>
            </p:nvSpPr>
            <p:spPr>
              <a:xfrm>
                <a:off x="5022534" y="3066620"/>
                <a:ext cx="8871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FCADB5-3563-436B-BBD2-3DECB3570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534" y="3066620"/>
                <a:ext cx="88716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22A93C0-91A7-4337-8AE1-0E25999A93BC}"/>
                  </a:ext>
                </a:extLst>
              </p:cNvPr>
              <p:cNvSpPr txBox="1"/>
              <p:nvPr/>
            </p:nvSpPr>
            <p:spPr>
              <a:xfrm>
                <a:off x="6356870" y="4954066"/>
                <a:ext cx="2353913" cy="885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22A93C0-91A7-4337-8AE1-0E25999A9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870" y="4954066"/>
                <a:ext cx="2353913" cy="8853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DB3C195-CCBC-4C6E-A3CC-39DB7D9008E8}"/>
              </a:ext>
            </a:extLst>
          </p:cNvPr>
          <p:cNvCxnSpPr>
            <a:cxnSpLocks/>
          </p:cNvCxnSpPr>
          <p:nvPr/>
        </p:nvCxnSpPr>
        <p:spPr>
          <a:xfrm flipV="1">
            <a:off x="6631378" y="4029377"/>
            <a:ext cx="0" cy="112569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54A687F-0B09-4E0C-8AA7-48B1F5713E5A}"/>
              </a:ext>
            </a:extLst>
          </p:cNvPr>
          <p:cNvCxnSpPr>
            <a:cxnSpLocks/>
          </p:cNvCxnSpPr>
          <p:nvPr/>
        </p:nvCxnSpPr>
        <p:spPr>
          <a:xfrm>
            <a:off x="6604987" y="4240673"/>
            <a:ext cx="52028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3F6F7058-3B6D-4A8B-8F17-6E433FFEB638}"/>
              </a:ext>
            </a:extLst>
          </p:cNvPr>
          <p:cNvSpPr/>
          <p:nvPr/>
        </p:nvSpPr>
        <p:spPr>
          <a:xfrm>
            <a:off x="6867715" y="3716327"/>
            <a:ext cx="576062" cy="426129"/>
          </a:xfrm>
          <a:custGeom>
            <a:avLst/>
            <a:gdLst>
              <a:gd name="connsiteX0" fmla="*/ 7891 w 576062"/>
              <a:gd name="connsiteY0" fmla="*/ 426129 h 426129"/>
              <a:gd name="connsiteX1" fmla="*/ 78912 w 576062"/>
              <a:gd name="connsiteY1" fmla="*/ 213065 h 426129"/>
              <a:gd name="connsiteX2" fmla="*/ 576062 w 576062"/>
              <a:gd name="connsiteY2" fmla="*/ 0 h 426129"/>
              <a:gd name="connsiteX3" fmla="*/ 576062 w 576062"/>
              <a:gd name="connsiteY3" fmla="*/ 0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2" h="426129">
                <a:moveTo>
                  <a:pt x="7891" y="426129"/>
                </a:moveTo>
                <a:cubicBezTo>
                  <a:pt x="-3946" y="355107"/>
                  <a:pt x="-15783" y="284086"/>
                  <a:pt x="78912" y="213065"/>
                </a:cubicBezTo>
                <a:cubicBezTo>
                  <a:pt x="173607" y="142043"/>
                  <a:pt x="576062" y="0"/>
                  <a:pt x="576062" y="0"/>
                </a:cubicBezTo>
                <a:lnTo>
                  <a:pt x="57606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660D2A2-A991-434E-B4CB-A68D57BF3CC6}"/>
              </a:ext>
            </a:extLst>
          </p:cNvPr>
          <p:cNvCxnSpPr>
            <a:cxnSpLocks/>
          </p:cNvCxnSpPr>
          <p:nvPr/>
        </p:nvCxnSpPr>
        <p:spPr>
          <a:xfrm flipH="1">
            <a:off x="6090743" y="3155255"/>
            <a:ext cx="1301073" cy="15348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7C649F2-EB6C-433D-AF6A-AF2B520E068A}"/>
              </a:ext>
            </a:extLst>
          </p:cNvPr>
          <p:cNvCxnSpPr>
            <a:cxnSpLocks/>
          </p:cNvCxnSpPr>
          <p:nvPr/>
        </p:nvCxnSpPr>
        <p:spPr>
          <a:xfrm>
            <a:off x="6356870" y="4393073"/>
            <a:ext cx="3138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5B4F5C0-7507-4842-92B6-37BD782C0058}"/>
                  </a:ext>
                </a:extLst>
              </p:cNvPr>
              <p:cNvSpPr txBox="1"/>
              <p:nvPr/>
            </p:nvSpPr>
            <p:spPr>
              <a:xfrm>
                <a:off x="6025114" y="5785699"/>
                <a:ext cx="2300309" cy="855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accent2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5B4F5C0-7507-4842-92B6-37BD782C0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114" y="5785699"/>
                <a:ext cx="2300309" cy="855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8337329-E6D3-4AD1-B2F1-82E26919080D}"/>
              </a:ext>
            </a:extLst>
          </p:cNvPr>
          <p:cNvCxnSpPr>
            <a:cxnSpLocks/>
          </p:cNvCxnSpPr>
          <p:nvPr/>
        </p:nvCxnSpPr>
        <p:spPr>
          <a:xfrm flipV="1">
            <a:off x="6321501" y="4318122"/>
            <a:ext cx="0" cy="181349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94DCD78-7177-4A46-848F-07B1ECCE28A2}"/>
              </a:ext>
            </a:extLst>
          </p:cNvPr>
          <p:cNvSpPr/>
          <p:nvPr/>
        </p:nvSpPr>
        <p:spPr>
          <a:xfrm>
            <a:off x="5303625" y="1698274"/>
            <a:ext cx="43135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35FB7D9-4F7C-43C9-9158-2E2D76BFC003}"/>
                  </a:ext>
                </a:extLst>
              </p:cNvPr>
              <p:cNvSpPr txBox="1"/>
              <p:nvPr/>
            </p:nvSpPr>
            <p:spPr>
              <a:xfrm>
                <a:off x="-902384" y="4926609"/>
                <a:ext cx="609452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1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1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=4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𝑤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+1=0</m:t>
                      </m:r>
                    </m:oMath>
                  </m:oMathPara>
                </a14:m>
                <a:endParaRPr kumimoji="1"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35FB7D9-4F7C-43C9-9158-2E2D76BF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2384" y="4926609"/>
                <a:ext cx="6094520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38B5947-49FE-411D-B4F3-CA9D325C8C9F}"/>
                  </a:ext>
                </a:extLst>
              </p:cNvPr>
              <p:cNvSpPr txBox="1"/>
              <p:nvPr/>
            </p:nvSpPr>
            <p:spPr>
              <a:xfrm>
                <a:off x="1242874" y="5729473"/>
                <a:ext cx="2367956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=−0.25 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になるはず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38B5947-49FE-411D-B4F3-CA9D325C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4" y="5729473"/>
                <a:ext cx="2367956" cy="283219"/>
              </a:xfrm>
              <a:prstGeom prst="rect">
                <a:avLst/>
              </a:prstGeom>
              <a:blipFill>
                <a:blip r:embed="rId12"/>
                <a:stretch>
                  <a:fillRect l="-515" t="-15217" r="-257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1BE52B-BEA6-4165-9171-A6756CFBD11E}"/>
              </a:ext>
            </a:extLst>
          </p:cNvPr>
          <p:cNvCxnSpPr/>
          <p:nvPr/>
        </p:nvCxnSpPr>
        <p:spPr>
          <a:xfrm flipV="1">
            <a:off x="3820896" y="4529479"/>
            <a:ext cx="1914080" cy="1256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31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D14162-1EF7-4BE8-9448-48C0F3372D1F}"/>
              </a:ext>
            </a:extLst>
          </p:cNvPr>
          <p:cNvSpPr txBox="1"/>
          <p:nvPr/>
        </p:nvSpPr>
        <p:spPr>
          <a:xfrm>
            <a:off x="5157926" y="5237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学習とは？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2B0872-B585-48ED-8CF8-7BB127A2B096}"/>
              </a:ext>
            </a:extLst>
          </p:cNvPr>
          <p:cNvSpPr txBox="1"/>
          <p:nvPr/>
        </p:nvSpPr>
        <p:spPr>
          <a:xfrm>
            <a:off x="1180730" y="1748901"/>
            <a:ext cx="999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教師データと出力値との誤差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を最小化するパラメータ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を求めること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パラメータ推定には最適化が行われる（ここでは勾配降下法）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モデルがそもそも不適切だと、学習しても誤差の最小化には限界がある（予測精度が低い）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0F75F-F63E-4C49-BC3E-B9CAC5887FA4}"/>
              </a:ext>
            </a:extLst>
          </p:cNvPr>
          <p:cNvSpPr txBox="1"/>
          <p:nvPr/>
        </p:nvSpPr>
        <p:spPr>
          <a:xfrm>
            <a:off x="3604334" y="386260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教師あり機械学習全般に言えること。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最適化に使う数学は機械学習によって異なる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5B159EE-148F-4356-B237-201F13AEE33E}"/>
              </a:ext>
            </a:extLst>
          </p:cNvPr>
          <p:cNvSpPr/>
          <p:nvPr/>
        </p:nvSpPr>
        <p:spPr>
          <a:xfrm>
            <a:off x="5220070" y="3124940"/>
            <a:ext cx="1535837" cy="47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9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26DC76DD-6E53-46E1-869F-8CF3E7497BBE}"/>
                  </a:ext>
                </a:extLst>
              </p:cNvPr>
              <p:cNvSpPr/>
              <p:nvPr/>
            </p:nvSpPr>
            <p:spPr>
              <a:xfrm>
                <a:off x="2793536" y="2063609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26DC76DD-6E53-46E1-869F-8CF3E7497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6" y="2063609"/>
                <a:ext cx="847725" cy="9048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9CFCF975-20D3-46B2-8DD5-9A95753B2059}"/>
                  </a:ext>
                </a:extLst>
              </p:cNvPr>
              <p:cNvSpPr/>
              <p:nvPr/>
            </p:nvSpPr>
            <p:spPr>
              <a:xfrm>
                <a:off x="2793534" y="3092309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9CFCF975-20D3-46B2-8DD5-9A95753B2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4" y="3092309"/>
                <a:ext cx="847725" cy="9048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7A40DEE-50E8-46BB-95E7-E28B15DE6C6D}"/>
                  </a:ext>
                </a:extLst>
              </p:cNvPr>
              <p:cNvSpPr/>
              <p:nvPr/>
            </p:nvSpPr>
            <p:spPr>
              <a:xfrm>
                <a:off x="2793533" y="4121009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7A40DEE-50E8-46BB-95E7-E28B15DE6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3" y="4121009"/>
                <a:ext cx="847725" cy="90487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28B2E2C-71DF-48F0-BC87-F9DADB1A47F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641259" y="3544747"/>
            <a:ext cx="2245598" cy="54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A7D500B-E5F0-409A-8036-C6F12318B2F4}"/>
              </a:ext>
            </a:extLst>
          </p:cNvPr>
          <p:cNvCxnSpPr>
            <a:cxnSpLocks/>
            <a:stCxn id="5" idx="6"/>
            <a:endCxn id="78" idx="2"/>
          </p:cNvCxnSpPr>
          <p:nvPr/>
        </p:nvCxnSpPr>
        <p:spPr>
          <a:xfrm flipV="1">
            <a:off x="3641258" y="4183798"/>
            <a:ext cx="2208657" cy="389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B510DA5B-55EC-4DAB-B440-73728ACFFB6D}"/>
                  </a:ext>
                </a:extLst>
              </p:cNvPr>
              <p:cNvSpPr/>
              <p:nvPr/>
            </p:nvSpPr>
            <p:spPr>
              <a:xfrm>
                <a:off x="2826018" y="6072776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𝟕𝟖𝟒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B510DA5B-55EC-4DAB-B440-73728ACFF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18" y="6072776"/>
                <a:ext cx="847725" cy="904875"/>
              </a:xfrm>
              <a:prstGeom prst="ellipse">
                <a:avLst/>
              </a:prstGeom>
              <a:blipFill>
                <a:blip r:embed="rId5"/>
                <a:stretch>
                  <a:fillRect l="-12838"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楕円 77">
            <a:extLst>
              <a:ext uri="{FF2B5EF4-FFF2-40B4-BE49-F238E27FC236}">
                <a16:creationId xmlns:a16="http://schemas.microsoft.com/office/drawing/2014/main" id="{53513619-FCF6-48A0-A209-EB4B6CDBB1F2}"/>
              </a:ext>
            </a:extLst>
          </p:cNvPr>
          <p:cNvSpPr/>
          <p:nvPr/>
        </p:nvSpPr>
        <p:spPr>
          <a:xfrm>
            <a:off x="5849915" y="3606553"/>
            <a:ext cx="3225940" cy="115449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EC4E2BE-C516-4F0C-B520-9CF8EB9D796C}"/>
                  </a:ext>
                </a:extLst>
              </p:cNvPr>
              <p:cNvSpPr txBox="1"/>
              <p:nvPr/>
            </p:nvSpPr>
            <p:spPr>
              <a:xfrm>
                <a:off x="5886857" y="3887144"/>
                <a:ext cx="775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EC4E2BE-C516-4F0C-B520-9CF8EB9D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57" y="3887144"/>
                <a:ext cx="7750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2D8D309-3E21-4ADD-AD4E-1F65528FFBC8}"/>
                  </a:ext>
                </a:extLst>
              </p:cNvPr>
              <p:cNvSpPr txBox="1"/>
              <p:nvPr/>
            </p:nvSpPr>
            <p:spPr>
              <a:xfrm>
                <a:off x="7826897" y="3889685"/>
                <a:ext cx="938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2D8D309-3E21-4ADD-AD4E-1F65528FF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97" y="3889685"/>
                <a:ext cx="93852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CE9A22A-8BAE-466A-A8BB-7244C6CB7F9A}"/>
                  </a:ext>
                </a:extLst>
              </p:cNvPr>
              <p:cNvSpPr txBox="1"/>
              <p:nvPr/>
            </p:nvSpPr>
            <p:spPr>
              <a:xfrm>
                <a:off x="7150909" y="3866825"/>
                <a:ext cx="5466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</m:oMath>
                  </m:oMathPara>
                </a14:m>
                <a:endPara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CE9A22A-8BAE-466A-A8BB-7244C6CB7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09" y="3866825"/>
                <a:ext cx="546625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矢印: 右 81">
            <a:extLst>
              <a:ext uri="{FF2B5EF4-FFF2-40B4-BE49-F238E27FC236}">
                <a16:creationId xmlns:a16="http://schemas.microsoft.com/office/drawing/2014/main" id="{87DD29E0-EA33-4153-8FE4-FDA7323AB5EC}"/>
              </a:ext>
            </a:extLst>
          </p:cNvPr>
          <p:cNvSpPr/>
          <p:nvPr/>
        </p:nvSpPr>
        <p:spPr>
          <a:xfrm>
            <a:off x="6847407" y="4052384"/>
            <a:ext cx="245258" cy="42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F11D3F04-77E4-4869-851B-FA4902F91F78}"/>
              </a:ext>
            </a:extLst>
          </p:cNvPr>
          <p:cNvSpPr/>
          <p:nvPr/>
        </p:nvSpPr>
        <p:spPr>
          <a:xfrm>
            <a:off x="7689654" y="4052384"/>
            <a:ext cx="245258" cy="42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8ADF61DC-433D-47B7-94F0-5F7BD92D2729}"/>
                  </a:ext>
                </a:extLst>
              </p:cNvPr>
              <p:cNvSpPr txBox="1"/>
              <p:nvPr/>
            </p:nvSpPr>
            <p:spPr>
              <a:xfrm rot="964454">
                <a:off x="4125848" y="3297155"/>
                <a:ext cx="54155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8ADF61DC-433D-47B7-94F0-5F7BD92D2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4454">
                <a:off x="4125848" y="3297155"/>
                <a:ext cx="541559" cy="430887"/>
              </a:xfrm>
              <a:prstGeom prst="rect">
                <a:avLst/>
              </a:prstGeom>
              <a:blipFill>
                <a:blip r:embed="rId9"/>
                <a:stretch>
                  <a:fillRect l="-1887" b="-5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15E15C9-A3D1-4125-91AE-C43FCD730098}"/>
                  </a:ext>
                </a:extLst>
              </p:cNvPr>
              <p:cNvSpPr txBox="1"/>
              <p:nvPr/>
            </p:nvSpPr>
            <p:spPr>
              <a:xfrm rot="20880280">
                <a:off x="4011974" y="4002565"/>
                <a:ext cx="62818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15E15C9-A3D1-4125-91AE-C43FCD73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80280">
                <a:off x="4011974" y="4002565"/>
                <a:ext cx="628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8514EAB3-E615-4CD0-93C3-AEC2B5562A9E}"/>
                  </a:ext>
                </a:extLst>
              </p:cNvPr>
              <p:cNvSpPr/>
              <p:nvPr/>
            </p:nvSpPr>
            <p:spPr>
              <a:xfrm>
                <a:off x="10187445" y="3661913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8514EAB3-E615-4CD0-93C3-AEC2B5562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45" y="3661913"/>
                <a:ext cx="847725" cy="9048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FBB3947-147D-46DC-B148-9E45D5048248}"/>
              </a:ext>
            </a:extLst>
          </p:cNvPr>
          <p:cNvCxnSpPr>
            <a:cxnSpLocks/>
          </p:cNvCxnSpPr>
          <p:nvPr/>
        </p:nvCxnSpPr>
        <p:spPr>
          <a:xfrm>
            <a:off x="3608872" y="2504542"/>
            <a:ext cx="2303843" cy="1471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BD2F7EF-FCDF-468C-B0AD-4798A380900E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3673743" y="4377234"/>
            <a:ext cx="2205853" cy="2147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9F5D2CF-AC79-454F-8E2D-DB2AE3BC3024}"/>
                  </a:ext>
                </a:extLst>
              </p:cNvPr>
              <p:cNvSpPr txBox="1"/>
              <p:nvPr/>
            </p:nvSpPr>
            <p:spPr>
              <a:xfrm rot="2011232">
                <a:off x="4638563" y="2344093"/>
                <a:ext cx="54155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9F5D2CF-AC79-454F-8E2D-DB2AE3BC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232">
                <a:off x="4638563" y="2344093"/>
                <a:ext cx="541559" cy="430887"/>
              </a:xfrm>
              <a:prstGeom prst="rect">
                <a:avLst/>
              </a:prstGeom>
              <a:blipFill>
                <a:blip r:embed="rId12"/>
                <a:stretch>
                  <a:fillRect b="-4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B493B8F-F8F8-4058-BB6A-1ACF8E1926DE}"/>
                  </a:ext>
                </a:extLst>
              </p:cNvPr>
              <p:cNvSpPr txBox="1"/>
              <p:nvPr/>
            </p:nvSpPr>
            <p:spPr>
              <a:xfrm rot="18745496">
                <a:off x="4041837" y="5223825"/>
                <a:ext cx="84612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784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B493B8F-F8F8-4058-BB6A-1ACF8E192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5496">
                <a:off x="4041837" y="5223825"/>
                <a:ext cx="846129" cy="430887"/>
              </a:xfrm>
              <a:prstGeom prst="rect">
                <a:avLst/>
              </a:prstGeom>
              <a:blipFill>
                <a:blip r:embed="rId13"/>
                <a:stretch>
                  <a:fillRect r="-27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7FAC3EF-98E4-44EA-8358-57A071FAFAB7}"/>
              </a:ext>
            </a:extLst>
          </p:cNvPr>
          <p:cNvSpPr txBox="1"/>
          <p:nvPr/>
        </p:nvSpPr>
        <p:spPr>
          <a:xfrm>
            <a:off x="2929538" y="5170976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614352-52B0-4474-A3C6-D1BA49BE220E}"/>
              </a:ext>
            </a:extLst>
          </p:cNvPr>
          <p:cNvSpPr txBox="1"/>
          <p:nvPr/>
        </p:nvSpPr>
        <p:spPr>
          <a:xfrm>
            <a:off x="2913855" y="25078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教師あり機械学習なので、教師データが必要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F685FA-43B2-44A1-A7F0-8F7D87B51994}"/>
              </a:ext>
            </a:extLst>
          </p:cNvPr>
          <p:cNvSpPr txBox="1"/>
          <p:nvPr/>
        </p:nvSpPr>
        <p:spPr>
          <a:xfrm>
            <a:off x="5572210" y="396263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　：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　特徴量：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784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次元（画素数）のグレースケール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　教師データ：本当の数字が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なら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そうでななら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1D5724A7-D9DA-4481-A987-5ADA7D976CD6}"/>
              </a:ext>
            </a:extLst>
          </p:cNvPr>
          <p:cNvSpPr/>
          <p:nvPr/>
        </p:nvSpPr>
        <p:spPr>
          <a:xfrm>
            <a:off x="9122039" y="3887144"/>
            <a:ext cx="883428" cy="5182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5A89023-BCCB-41FF-92CA-DA347484257A}"/>
              </a:ext>
            </a:extLst>
          </p:cNvPr>
          <p:cNvSpPr/>
          <p:nvPr/>
        </p:nvSpPr>
        <p:spPr>
          <a:xfrm>
            <a:off x="2771621" y="989614"/>
            <a:ext cx="847725" cy="90487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3A3F6B-288E-4A23-BF41-B22B898A1DEE}"/>
                  </a:ext>
                </a:extLst>
              </p:cNvPr>
              <p:cNvSpPr txBox="1"/>
              <p:nvPr/>
            </p:nvSpPr>
            <p:spPr>
              <a:xfrm rot="2011232">
                <a:off x="4553436" y="2858553"/>
                <a:ext cx="53328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3A3F6B-288E-4A23-BF41-B22B898A1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232">
                <a:off x="4553436" y="2858553"/>
                <a:ext cx="533287" cy="430887"/>
              </a:xfrm>
              <a:prstGeom prst="rect">
                <a:avLst/>
              </a:prstGeom>
              <a:blipFill>
                <a:blip r:embed="rId14"/>
                <a:stretch>
                  <a:fillRect b="-4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52CB49F-2F3C-4E30-BB79-93BE72070553}"/>
              </a:ext>
            </a:extLst>
          </p:cNvPr>
          <p:cNvCxnSpPr>
            <a:cxnSpLocks/>
          </p:cNvCxnSpPr>
          <p:nvPr/>
        </p:nvCxnSpPr>
        <p:spPr>
          <a:xfrm>
            <a:off x="3608872" y="1571334"/>
            <a:ext cx="2423183" cy="2291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1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26DC76DD-6E53-46E1-869F-8CF3E7497BBE}"/>
                  </a:ext>
                </a:extLst>
              </p:cNvPr>
              <p:cNvSpPr/>
              <p:nvPr/>
            </p:nvSpPr>
            <p:spPr>
              <a:xfrm>
                <a:off x="2793536" y="2063609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26DC76DD-6E53-46E1-869F-8CF3E7497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6" y="2063609"/>
                <a:ext cx="847725" cy="9048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9CFCF975-20D3-46B2-8DD5-9A95753B2059}"/>
                  </a:ext>
                </a:extLst>
              </p:cNvPr>
              <p:cNvSpPr/>
              <p:nvPr/>
            </p:nvSpPr>
            <p:spPr>
              <a:xfrm>
                <a:off x="2793534" y="3092309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9CFCF975-20D3-46B2-8DD5-9A95753B2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4" y="3092309"/>
                <a:ext cx="847725" cy="9048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7A40DEE-50E8-46BB-95E7-E28B15DE6C6D}"/>
                  </a:ext>
                </a:extLst>
              </p:cNvPr>
              <p:cNvSpPr/>
              <p:nvPr/>
            </p:nvSpPr>
            <p:spPr>
              <a:xfrm>
                <a:off x="2793533" y="4121009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7A40DEE-50E8-46BB-95E7-E28B15DE6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33" y="4121009"/>
                <a:ext cx="847725" cy="90487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28B2E2C-71DF-48F0-BC87-F9DADB1A47F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641259" y="3544747"/>
            <a:ext cx="2245598" cy="54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A7D500B-E5F0-409A-8036-C6F12318B2F4}"/>
              </a:ext>
            </a:extLst>
          </p:cNvPr>
          <p:cNvCxnSpPr>
            <a:cxnSpLocks/>
            <a:stCxn id="5" idx="6"/>
            <a:endCxn id="78" idx="2"/>
          </p:cNvCxnSpPr>
          <p:nvPr/>
        </p:nvCxnSpPr>
        <p:spPr>
          <a:xfrm flipV="1">
            <a:off x="3641258" y="4183798"/>
            <a:ext cx="2208657" cy="389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B510DA5B-55EC-4DAB-B440-73728ACFFB6D}"/>
                  </a:ext>
                </a:extLst>
              </p:cNvPr>
              <p:cNvSpPr/>
              <p:nvPr/>
            </p:nvSpPr>
            <p:spPr>
              <a:xfrm>
                <a:off x="2826018" y="6072776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𝟕𝟖𝟒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B510DA5B-55EC-4DAB-B440-73728ACFF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18" y="6072776"/>
                <a:ext cx="847725" cy="904875"/>
              </a:xfrm>
              <a:prstGeom prst="ellipse">
                <a:avLst/>
              </a:prstGeom>
              <a:blipFill>
                <a:blip r:embed="rId5"/>
                <a:stretch>
                  <a:fillRect l="-12838"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楕円 77">
            <a:extLst>
              <a:ext uri="{FF2B5EF4-FFF2-40B4-BE49-F238E27FC236}">
                <a16:creationId xmlns:a16="http://schemas.microsoft.com/office/drawing/2014/main" id="{53513619-FCF6-48A0-A209-EB4B6CDBB1F2}"/>
              </a:ext>
            </a:extLst>
          </p:cNvPr>
          <p:cNvSpPr/>
          <p:nvPr/>
        </p:nvSpPr>
        <p:spPr>
          <a:xfrm>
            <a:off x="5849915" y="3606553"/>
            <a:ext cx="3225940" cy="115449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EC4E2BE-C516-4F0C-B520-9CF8EB9D796C}"/>
                  </a:ext>
                </a:extLst>
              </p:cNvPr>
              <p:cNvSpPr txBox="1"/>
              <p:nvPr/>
            </p:nvSpPr>
            <p:spPr>
              <a:xfrm>
                <a:off x="5886857" y="3887144"/>
                <a:ext cx="775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EC4E2BE-C516-4F0C-B520-9CF8EB9D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57" y="3887144"/>
                <a:ext cx="7750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2D8D309-3E21-4ADD-AD4E-1F65528FFBC8}"/>
                  </a:ext>
                </a:extLst>
              </p:cNvPr>
              <p:cNvSpPr txBox="1"/>
              <p:nvPr/>
            </p:nvSpPr>
            <p:spPr>
              <a:xfrm>
                <a:off x="7826897" y="3889685"/>
                <a:ext cx="938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2D8D309-3E21-4ADD-AD4E-1F65528FF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97" y="3889685"/>
                <a:ext cx="93852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CE9A22A-8BAE-466A-A8BB-7244C6CB7F9A}"/>
                  </a:ext>
                </a:extLst>
              </p:cNvPr>
              <p:cNvSpPr txBox="1"/>
              <p:nvPr/>
            </p:nvSpPr>
            <p:spPr>
              <a:xfrm>
                <a:off x="7150909" y="3866825"/>
                <a:ext cx="5466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</m:oMath>
                  </m:oMathPara>
                </a14:m>
                <a:endPara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CE9A22A-8BAE-466A-A8BB-7244C6CB7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09" y="3866825"/>
                <a:ext cx="546625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矢印: 右 81">
            <a:extLst>
              <a:ext uri="{FF2B5EF4-FFF2-40B4-BE49-F238E27FC236}">
                <a16:creationId xmlns:a16="http://schemas.microsoft.com/office/drawing/2014/main" id="{87DD29E0-EA33-4153-8FE4-FDA7323AB5EC}"/>
              </a:ext>
            </a:extLst>
          </p:cNvPr>
          <p:cNvSpPr/>
          <p:nvPr/>
        </p:nvSpPr>
        <p:spPr>
          <a:xfrm>
            <a:off x="6847407" y="4052384"/>
            <a:ext cx="245258" cy="42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F11D3F04-77E4-4869-851B-FA4902F91F78}"/>
              </a:ext>
            </a:extLst>
          </p:cNvPr>
          <p:cNvSpPr/>
          <p:nvPr/>
        </p:nvSpPr>
        <p:spPr>
          <a:xfrm>
            <a:off x="7689654" y="4052384"/>
            <a:ext cx="245258" cy="42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8ADF61DC-433D-47B7-94F0-5F7BD92D2729}"/>
                  </a:ext>
                </a:extLst>
              </p:cNvPr>
              <p:cNvSpPr txBox="1"/>
              <p:nvPr/>
            </p:nvSpPr>
            <p:spPr>
              <a:xfrm rot="964454">
                <a:off x="4125848" y="3297155"/>
                <a:ext cx="54155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8ADF61DC-433D-47B7-94F0-5F7BD92D2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4454">
                <a:off x="4125848" y="3297155"/>
                <a:ext cx="541559" cy="430887"/>
              </a:xfrm>
              <a:prstGeom prst="rect">
                <a:avLst/>
              </a:prstGeom>
              <a:blipFill>
                <a:blip r:embed="rId9"/>
                <a:stretch>
                  <a:fillRect l="-1887" b="-5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15E15C9-A3D1-4125-91AE-C43FCD730098}"/>
                  </a:ext>
                </a:extLst>
              </p:cNvPr>
              <p:cNvSpPr txBox="1"/>
              <p:nvPr/>
            </p:nvSpPr>
            <p:spPr>
              <a:xfrm rot="20880280">
                <a:off x="4011974" y="4002565"/>
                <a:ext cx="62818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15E15C9-A3D1-4125-91AE-C43FCD73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80280">
                <a:off x="4011974" y="4002565"/>
                <a:ext cx="628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8514EAB3-E615-4CD0-93C3-AEC2B5562A9E}"/>
                  </a:ext>
                </a:extLst>
              </p:cNvPr>
              <p:cNvSpPr/>
              <p:nvPr/>
            </p:nvSpPr>
            <p:spPr>
              <a:xfrm>
                <a:off x="10187445" y="3661913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8514EAB3-E615-4CD0-93C3-AEC2B5562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45" y="3661913"/>
                <a:ext cx="847725" cy="9048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FBB3947-147D-46DC-B148-9E45D5048248}"/>
              </a:ext>
            </a:extLst>
          </p:cNvPr>
          <p:cNvCxnSpPr>
            <a:cxnSpLocks/>
          </p:cNvCxnSpPr>
          <p:nvPr/>
        </p:nvCxnSpPr>
        <p:spPr>
          <a:xfrm>
            <a:off x="3608872" y="2504542"/>
            <a:ext cx="2303843" cy="1471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BD2F7EF-FCDF-468C-B0AD-4798A380900E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3673743" y="4377234"/>
            <a:ext cx="2205853" cy="2147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9F5D2CF-AC79-454F-8E2D-DB2AE3BC3024}"/>
                  </a:ext>
                </a:extLst>
              </p:cNvPr>
              <p:cNvSpPr txBox="1"/>
              <p:nvPr/>
            </p:nvSpPr>
            <p:spPr>
              <a:xfrm rot="2011232">
                <a:off x="4638563" y="2344093"/>
                <a:ext cx="54155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9F5D2CF-AC79-454F-8E2D-DB2AE3BC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232">
                <a:off x="4638563" y="2344093"/>
                <a:ext cx="541559" cy="430887"/>
              </a:xfrm>
              <a:prstGeom prst="rect">
                <a:avLst/>
              </a:prstGeom>
              <a:blipFill>
                <a:blip r:embed="rId12"/>
                <a:stretch>
                  <a:fillRect b="-4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B493B8F-F8F8-4058-BB6A-1ACF8E1926DE}"/>
                  </a:ext>
                </a:extLst>
              </p:cNvPr>
              <p:cNvSpPr txBox="1"/>
              <p:nvPr/>
            </p:nvSpPr>
            <p:spPr>
              <a:xfrm rot="18745496">
                <a:off x="4041837" y="5223825"/>
                <a:ext cx="84612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784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B493B8F-F8F8-4058-BB6A-1ACF8E192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5496">
                <a:off x="4041837" y="5223825"/>
                <a:ext cx="846129" cy="430887"/>
              </a:xfrm>
              <a:prstGeom prst="rect">
                <a:avLst/>
              </a:prstGeom>
              <a:blipFill>
                <a:blip r:embed="rId13"/>
                <a:stretch>
                  <a:fillRect r="-27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7FAC3EF-98E4-44EA-8358-57A071FAFAB7}"/>
              </a:ext>
            </a:extLst>
          </p:cNvPr>
          <p:cNvSpPr txBox="1"/>
          <p:nvPr/>
        </p:nvSpPr>
        <p:spPr>
          <a:xfrm>
            <a:off x="2929538" y="5170976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614352-52B0-4474-A3C6-D1BA49BE220E}"/>
              </a:ext>
            </a:extLst>
          </p:cNvPr>
          <p:cNvSpPr txBox="1"/>
          <p:nvPr/>
        </p:nvSpPr>
        <p:spPr>
          <a:xfrm>
            <a:off x="2913855" y="25078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教師あり機械学習なので、教師データが必要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F685FA-43B2-44A1-A7F0-8F7D87B51994}"/>
              </a:ext>
            </a:extLst>
          </p:cNvPr>
          <p:cNvSpPr txBox="1"/>
          <p:nvPr/>
        </p:nvSpPr>
        <p:spPr>
          <a:xfrm>
            <a:off x="5572210" y="396263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　：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　特徴量：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784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次元（画素数）のグレースケール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　教師データ：本当の数字が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なら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そうでななら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5A89023-BCCB-41FF-92CA-DA347484257A}"/>
              </a:ext>
            </a:extLst>
          </p:cNvPr>
          <p:cNvSpPr/>
          <p:nvPr/>
        </p:nvSpPr>
        <p:spPr>
          <a:xfrm>
            <a:off x="2771621" y="989614"/>
            <a:ext cx="847725" cy="90487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3A3F6B-288E-4A23-BF41-B22B898A1DEE}"/>
                  </a:ext>
                </a:extLst>
              </p:cNvPr>
              <p:cNvSpPr txBox="1"/>
              <p:nvPr/>
            </p:nvSpPr>
            <p:spPr>
              <a:xfrm rot="2011232">
                <a:off x="4553436" y="2858553"/>
                <a:ext cx="53328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3A3F6B-288E-4A23-BF41-B22B898A1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232">
                <a:off x="4553436" y="2858553"/>
                <a:ext cx="533287" cy="430887"/>
              </a:xfrm>
              <a:prstGeom prst="rect">
                <a:avLst/>
              </a:prstGeom>
              <a:blipFill>
                <a:blip r:embed="rId14"/>
                <a:stretch>
                  <a:fillRect b="-4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52CB49F-2F3C-4E30-BB79-93BE72070553}"/>
              </a:ext>
            </a:extLst>
          </p:cNvPr>
          <p:cNvCxnSpPr>
            <a:cxnSpLocks/>
          </p:cNvCxnSpPr>
          <p:nvPr/>
        </p:nvCxnSpPr>
        <p:spPr>
          <a:xfrm>
            <a:off x="3608872" y="1571334"/>
            <a:ext cx="2423183" cy="2291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61E028-0C7C-4FF5-BEC4-47CCB23809A7}"/>
              </a:ext>
            </a:extLst>
          </p:cNvPr>
          <p:cNvSpPr txBox="1"/>
          <p:nvPr/>
        </p:nvSpPr>
        <p:spPr>
          <a:xfrm>
            <a:off x="9240138" y="379459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</a:p>
        </p:txBody>
      </p:sp>
    </p:spTree>
    <p:extLst>
      <p:ext uri="{BB962C8B-B14F-4D97-AF65-F5344CB8AC3E}">
        <p14:creationId xmlns:p14="http://schemas.microsoft.com/office/powerpoint/2010/main" val="5422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upyter Notebook">
            <a:extLst>
              <a:ext uri="{FF2B5EF4-FFF2-40B4-BE49-F238E27FC236}">
                <a16:creationId xmlns:a16="http://schemas.microsoft.com/office/drawing/2014/main" id="{783011F9-0102-47D9-91C2-0C9E4256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" y="157320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図表 2">
                <a:extLst>
                  <a:ext uri="{FF2B5EF4-FFF2-40B4-BE49-F238E27FC236}">
                    <a16:creationId xmlns:a16="http://schemas.microsoft.com/office/drawing/2014/main" id="{8E3530EE-EF6E-4253-8390-FA4694E8E1BE}"/>
                  </a:ext>
                </a:extLst>
              </p:cNvPr>
              <p:cNvGraphicFramePr/>
              <p:nvPr/>
            </p:nvGraphicFramePr>
            <p:xfrm>
              <a:off x="1689717" y="980971"/>
              <a:ext cx="4832411" cy="51224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図表 2">
                <a:extLst>
                  <a:ext uri="{FF2B5EF4-FFF2-40B4-BE49-F238E27FC236}">
                    <a16:creationId xmlns:a16="http://schemas.microsoft.com/office/drawing/2014/main" id="{8E3530EE-EF6E-4253-8390-FA4694E8E1B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9051780"/>
                  </p:ext>
                </p:extLst>
              </p:nvPr>
            </p:nvGraphicFramePr>
            <p:xfrm>
              <a:off x="1689717" y="980971"/>
              <a:ext cx="4832411" cy="51224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F038F4-AED0-4DDE-A899-3695E6C05935}"/>
              </a:ext>
            </a:extLst>
          </p:cNvPr>
          <p:cNvSpPr/>
          <p:nvPr/>
        </p:nvSpPr>
        <p:spPr>
          <a:xfrm>
            <a:off x="1988601" y="3124928"/>
            <a:ext cx="399495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EF770E-0CCC-41EC-B7EE-C9C6032651A5}"/>
              </a:ext>
            </a:extLst>
          </p:cNvPr>
          <p:cNvSpPr/>
          <p:nvPr/>
        </p:nvSpPr>
        <p:spPr>
          <a:xfrm>
            <a:off x="2046306" y="5295518"/>
            <a:ext cx="399495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A6BF58B1-15EC-4FE6-9497-EF2A37F6B9EE}"/>
              </a:ext>
            </a:extLst>
          </p:cNvPr>
          <p:cNvCxnSpPr>
            <a:endCxn id="4" idx="1"/>
          </p:cNvCxnSpPr>
          <p:nvPr/>
        </p:nvCxnSpPr>
        <p:spPr>
          <a:xfrm rot="16200000" flipV="1">
            <a:off x="932159" y="4585304"/>
            <a:ext cx="2170590" cy="57705"/>
          </a:xfrm>
          <a:prstGeom prst="bentConnector4">
            <a:avLst>
              <a:gd name="adj1" fmla="val 613"/>
              <a:gd name="adj2" fmla="val 121922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B3CCA5-0FAD-4936-8EE1-A661D9CA46E6}"/>
                  </a:ext>
                </a:extLst>
              </p:cNvPr>
              <p:cNvSpPr txBox="1"/>
              <p:nvPr/>
            </p:nvSpPr>
            <p:spPr>
              <a:xfrm>
                <a:off x="0" y="4188484"/>
                <a:ext cx="2068497" cy="1107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に近くなるまで繰り返す</a:t>
                </a:r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B3CCA5-0FAD-4936-8EE1-A661D9CA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8484"/>
                <a:ext cx="2068497" cy="1107034"/>
              </a:xfrm>
              <a:prstGeom prst="rect">
                <a:avLst/>
              </a:prstGeom>
              <a:blipFill>
                <a:blip r:embed="rId12"/>
                <a:stretch>
                  <a:fillRect l="-23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35BABC-BE45-4273-B7F5-B4A87B15247D}"/>
              </a:ext>
            </a:extLst>
          </p:cNvPr>
          <p:cNvSpPr txBox="1"/>
          <p:nvPr/>
        </p:nvSpPr>
        <p:spPr>
          <a:xfrm>
            <a:off x="5033638" y="4291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45E6F0-8038-4E30-9CC8-A1DDF910D7F3}"/>
                  </a:ext>
                </a:extLst>
              </p:cNvPr>
              <p:cNvSpPr txBox="1"/>
              <p:nvPr/>
            </p:nvSpPr>
            <p:spPr>
              <a:xfrm>
                <a:off x="6522128" y="3211799"/>
                <a:ext cx="1689117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=4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+1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45E6F0-8038-4E30-9CC8-A1DDF910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28" y="3211799"/>
                <a:ext cx="1689117" cy="637226"/>
              </a:xfrm>
              <a:prstGeom prst="rect">
                <a:avLst/>
              </a:prstGeom>
              <a:blipFill>
                <a:blip r:embed="rId1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46EA9B-5867-4255-8CC0-6E73DCF55D7E}"/>
                  </a:ext>
                </a:extLst>
              </p:cNvPr>
              <p:cNvSpPr txBox="1"/>
              <p:nvPr/>
            </p:nvSpPr>
            <p:spPr>
              <a:xfrm>
                <a:off x="6400800" y="1126889"/>
                <a:ext cx="21011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とする</m:t>
                      </m:r>
                    </m:oMath>
                  </m:oMathPara>
                </a14:m>
                <a:endParaRPr kumimoji="1" lang="ja-JP" altLang="en-US" dirty="0"/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46EA9B-5867-4255-8CC0-6E73DCF5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126889"/>
                <a:ext cx="2101153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D80DBF6-DE06-409D-AAB5-526D47D3F353}"/>
                  </a:ext>
                </a:extLst>
              </p:cNvPr>
              <p:cNvSpPr txBox="1"/>
              <p:nvPr/>
            </p:nvSpPr>
            <p:spPr>
              <a:xfrm>
                <a:off x="6522128" y="4429490"/>
                <a:ext cx="441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𝛼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学習率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=0.1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とする（次ページ参照）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D80DBF6-DE06-409D-AAB5-526D47D3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28" y="4429490"/>
                <a:ext cx="4414991" cy="369332"/>
              </a:xfrm>
              <a:prstGeom prst="rect">
                <a:avLst/>
              </a:prstGeom>
              <a:blipFill>
                <a:blip r:embed="rId15"/>
                <a:stretch>
                  <a:fillRect t="-6667" r="-55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4781330-FF49-4932-A259-43AB98C811FE}"/>
                  </a:ext>
                </a:extLst>
              </p:cNvPr>
              <p:cNvSpPr txBox="1"/>
              <p:nvPr/>
            </p:nvSpPr>
            <p:spPr>
              <a:xfrm>
                <a:off x="6506373" y="5431558"/>
                <a:ext cx="2032672" cy="535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18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&lt; 0.01 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4781330-FF49-4932-A259-43AB98C81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73" y="5431558"/>
                <a:ext cx="2032672" cy="535788"/>
              </a:xfrm>
              <a:prstGeom prst="rect">
                <a:avLst/>
              </a:prstGeom>
              <a:blipFill>
                <a:blip r:embed="rId16"/>
                <a:stretch>
                  <a:fillRect r="-179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B27F5F4-268B-425D-A7A5-98C788BCCCCD}"/>
                  </a:ext>
                </a:extLst>
              </p:cNvPr>
              <p:cNvSpPr txBox="1"/>
              <p:nvPr/>
            </p:nvSpPr>
            <p:spPr>
              <a:xfrm>
                <a:off x="6499938" y="4701277"/>
                <a:ext cx="4394857" cy="776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プログラミング上は、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8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kumimoji="1" lang="ja-JP" altLang="ja-JP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en-US" altLang="ja-JP" dirty="0"/>
                  <a:t>OK</a:t>
                </a:r>
                <a:endParaRPr kumimoji="1" lang="ja-JP" altLang="en-US" dirty="0"/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B27F5F4-268B-425D-A7A5-98C788BC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38" y="4701277"/>
                <a:ext cx="4394857" cy="776559"/>
              </a:xfrm>
              <a:prstGeom prst="rect">
                <a:avLst/>
              </a:prstGeom>
              <a:blipFill>
                <a:blip r:embed="rId17"/>
                <a:stretch>
                  <a:fillRect l="-1110" r="-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4280F9-89E2-4383-AEFD-D8F5CA6DF414}"/>
                  </a:ext>
                </a:extLst>
              </p:cNvPr>
              <p:cNvSpPr txBox="1"/>
              <p:nvPr/>
            </p:nvSpPr>
            <p:spPr>
              <a:xfrm>
                <a:off x="720876" y="5659022"/>
                <a:ext cx="14615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4280F9-89E2-4383-AEFD-D8F5CA6DF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5659022"/>
                <a:ext cx="1461554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159576-4044-4D39-9225-970A4DCC6AEF}"/>
              </a:ext>
            </a:extLst>
          </p:cNvPr>
          <p:cNvSpPr txBox="1"/>
          <p:nvPr/>
        </p:nvSpPr>
        <p:spPr>
          <a:xfrm>
            <a:off x="1890944" y="543155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06DD2D-A267-4088-9AFE-CA9358FC90FE}"/>
              </a:ext>
            </a:extLst>
          </p:cNvPr>
          <p:cNvSpPr txBox="1"/>
          <p:nvPr/>
        </p:nvSpPr>
        <p:spPr>
          <a:xfrm>
            <a:off x="3706877" y="61033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8F293AB-57B4-46F0-AB1A-AE24390F3870}"/>
              </a:ext>
            </a:extLst>
          </p:cNvPr>
          <p:cNvCxnSpPr/>
          <p:nvPr/>
        </p:nvCxnSpPr>
        <p:spPr>
          <a:xfrm>
            <a:off x="4105922" y="6103386"/>
            <a:ext cx="0" cy="466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A45C1BD-52CA-4B98-B8DE-03D44AE9C1D5}"/>
                  </a:ext>
                </a:extLst>
              </p:cNvPr>
              <p:cNvSpPr txBox="1"/>
              <p:nvPr/>
            </p:nvSpPr>
            <p:spPr>
              <a:xfrm>
                <a:off x="3092856" y="6508229"/>
                <a:ext cx="20261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終了：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答え</a:t>
                </a:r>
              </a:p>
              <a:p>
                <a:pPr algn="l"/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A45C1BD-52CA-4B98-B8DE-03D44AE9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56" y="6508229"/>
                <a:ext cx="2026132" cy="646331"/>
              </a:xfrm>
              <a:prstGeom prst="rect">
                <a:avLst/>
              </a:prstGeom>
              <a:blipFill>
                <a:blip r:embed="rId19"/>
                <a:stretch>
                  <a:fillRect l="-2402" t="-6604" r="-2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5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二次関数 ~めっちゃわかる基本！~ | 苦手な数学を簡単に☆">
            <a:extLst>
              <a:ext uri="{FF2B5EF4-FFF2-40B4-BE49-F238E27FC236}">
                <a16:creationId xmlns:a16="http://schemas.microsoft.com/office/drawing/2014/main" id="{57CFA785-D5E0-439B-BC21-CDADFD72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09" y="1123931"/>
            <a:ext cx="4802441" cy="31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A5C20E5-E3C5-48E0-8568-5E928680B84B}"/>
                  </a:ext>
                </a:extLst>
              </p:cNvPr>
              <p:cNvSpPr txBox="1"/>
              <p:nvPr/>
            </p:nvSpPr>
            <p:spPr>
              <a:xfrm>
                <a:off x="8328681" y="3813195"/>
                <a:ext cx="754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A5C20E5-E3C5-48E0-8568-5E928680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81" y="3813195"/>
                <a:ext cx="7545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83B7058-4805-4D35-BB1E-0ADDDA667ABC}"/>
              </a:ext>
            </a:extLst>
          </p:cNvPr>
          <p:cNvSpPr/>
          <p:nvPr/>
        </p:nvSpPr>
        <p:spPr>
          <a:xfrm>
            <a:off x="5942530" y="3996819"/>
            <a:ext cx="369495" cy="261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915AEF8-6CD2-433C-B6C5-8DB530CA28DB}"/>
              </a:ext>
            </a:extLst>
          </p:cNvPr>
          <p:cNvCxnSpPr>
            <a:cxnSpLocks/>
          </p:cNvCxnSpPr>
          <p:nvPr/>
        </p:nvCxnSpPr>
        <p:spPr>
          <a:xfrm flipH="1">
            <a:off x="5274070" y="3708013"/>
            <a:ext cx="2264618" cy="5324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3CEFED8-9279-48E7-A11E-928045E20EE4}"/>
                  </a:ext>
                </a:extLst>
              </p:cNvPr>
              <p:cNvSpPr txBox="1"/>
              <p:nvPr/>
            </p:nvSpPr>
            <p:spPr>
              <a:xfrm>
                <a:off x="7190544" y="4272434"/>
                <a:ext cx="4160691" cy="489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=4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+1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（降下する際の歩幅）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3CEFED8-9279-48E7-A11E-928045E2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544" y="4272434"/>
                <a:ext cx="4160691" cy="489108"/>
              </a:xfrm>
              <a:prstGeom prst="rect">
                <a:avLst/>
              </a:prstGeom>
              <a:blipFill>
                <a:blip r:embed="rId4"/>
                <a:stretch>
                  <a:fillRect l="-147" r="-3226" b="-13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7187108-03F5-4ACB-98EE-F96B1E34A131}"/>
                  </a:ext>
                </a:extLst>
              </p:cNvPr>
              <p:cNvSpPr txBox="1"/>
              <p:nvPr/>
            </p:nvSpPr>
            <p:spPr>
              <a:xfrm>
                <a:off x="5652766" y="792146"/>
                <a:ext cx="783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7187108-03F5-4ACB-98EE-F96B1E34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66" y="792146"/>
                <a:ext cx="783548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3B3BAD0-8F17-4E3E-BE21-C5E9CA52EEA2}"/>
                  </a:ext>
                </a:extLst>
              </p:cNvPr>
              <p:cNvSpPr txBox="1"/>
              <p:nvPr/>
            </p:nvSpPr>
            <p:spPr>
              <a:xfrm>
                <a:off x="4397945" y="5265437"/>
                <a:ext cx="1962460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3B3BAD0-8F17-4E3E-BE21-C5E9CA52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45" y="5265437"/>
                <a:ext cx="1962460" cy="727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5C6FD5E-425E-4C2C-B078-08A5E79CB268}"/>
              </a:ext>
            </a:extLst>
          </p:cNvPr>
          <p:cNvCxnSpPr>
            <a:cxnSpLocks/>
          </p:cNvCxnSpPr>
          <p:nvPr/>
        </p:nvCxnSpPr>
        <p:spPr>
          <a:xfrm flipV="1">
            <a:off x="6152589" y="3868026"/>
            <a:ext cx="0" cy="13287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12F7AA-3D57-4046-999B-6A5044A19F5E}"/>
              </a:ext>
            </a:extLst>
          </p:cNvPr>
          <p:cNvCxnSpPr>
            <a:cxnSpLocks/>
          </p:cNvCxnSpPr>
          <p:nvPr/>
        </p:nvCxnSpPr>
        <p:spPr>
          <a:xfrm>
            <a:off x="6146239" y="4298057"/>
            <a:ext cx="52028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01E86B43-4762-4F80-8BB1-3C7E25B5B060}"/>
              </a:ext>
            </a:extLst>
          </p:cNvPr>
          <p:cNvSpPr/>
          <p:nvPr/>
        </p:nvSpPr>
        <p:spPr>
          <a:xfrm rot="20513214" flipV="1">
            <a:off x="6482872" y="4320650"/>
            <a:ext cx="576062" cy="426129"/>
          </a:xfrm>
          <a:custGeom>
            <a:avLst/>
            <a:gdLst>
              <a:gd name="connsiteX0" fmla="*/ 7891 w 576062"/>
              <a:gd name="connsiteY0" fmla="*/ 426129 h 426129"/>
              <a:gd name="connsiteX1" fmla="*/ 78912 w 576062"/>
              <a:gd name="connsiteY1" fmla="*/ 213065 h 426129"/>
              <a:gd name="connsiteX2" fmla="*/ 576062 w 576062"/>
              <a:gd name="connsiteY2" fmla="*/ 0 h 426129"/>
              <a:gd name="connsiteX3" fmla="*/ 576062 w 576062"/>
              <a:gd name="connsiteY3" fmla="*/ 0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2" h="426129">
                <a:moveTo>
                  <a:pt x="7891" y="426129"/>
                </a:moveTo>
                <a:cubicBezTo>
                  <a:pt x="-3946" y="355107"/>
                  <a:pt x="-15783" y="284086"/>
                  <a:pt x="78912" y="213065"/>
                </a:cubicBezTo>
                <a:cubicBezTo>
                  <a:pt x="173607" y="142043"/>
                  <a:pt x="576062" y="0"/>
                  <a:pt x="576062" y="0"/>
                </a:cubicBezTo>
                <a:lnTo>
                  <a:pt x="57606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7BA052-8432-464E-B4A6-7245F8793C07}"/>
              </a:ext>
            </a:extLst>
          </p:cNvPr>
          <p:cNvCxnSpPr>
            <a:cxnSpLocks/>
          </p:cNvCxnSpPr>
          <p:nvPr/>
        </p:nvCxnSpPr>
        <p:spPr>
          <a:xfrm flipH="1">
            <a:off x="6667792" y="2622595"/>
            <a:ext cx="1301073" cy="15348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602289A-DAD1-45B8-8E01-24F5553D6182}"/>
                  </a:ext>
                </a:extLst>
              </p:cNvPr>
              <p:cNvSpPr txBox="1"/>
              <p:nvPr/>
            </p:nvSpPr>
            <p:spPr>
              <a:xfrm>
                <a:off x="6388533" y="5063965"/>
                <a:ext cx="1950534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000" dirty="0">
                  <a:solidFill>
                    <a:schemeClr val="accent2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602289A-DAD1-45B8-8E01-24F5553D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533" y="5063965"/>
                <a:ext cx="1950534" cy="727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2F6A185-0063-44D4-8FA9-BBDB326A69A9}"/>
              </a:ext>
            </a:extLst>
          </p:cNvPr>
          <p:cNvCxnSpPr>
            <a:cxnSpLocks/>
          </p:cNvCxnSpPr>
          <p:nvPr/>
        </p:nvCxnSpPr>
        <p:spPr>
          <a:xfrm flipV="1">
            <a:off x="6641759" y="3867066"/>
            <a:ext cx="0" cy="138597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578712B-23CD-47FA-B0D8-CA6B0EB6155C}"/>
              </a:ext>
            </a:extLst>
          </p:cNvPr>
          <p:cNvSpPr/>
          <p:nvPr/>
        </p:nvSpPr>
        <p:spPr>
          <a:xfrm>
            <a:off x="5880674" y="1165614"/>
            <a:ext cx="43135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D9EA6F5-5C68-47DD-876E-AB70969F9BAB}"/>
                  </a:ext>
                </a:extLst>
              </p:cNvPr>
              <p:cNvSpPr txBox="1"/>
              <p:nvPr/>
            </p:nvSpPr>
            <p:spPr>
              <a:xfrm>
                <a:off x="1819923" y="5196813"/>
                <a:ext cx="2367956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=−0.25 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になるはず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D9EA6F5-5C68-47DD-876E-AB70969F9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23" y="5196813"/>
                <a:ext cx="2367956" cy="283219"/>
              </a:xfrm>
              <a:prstGeom prst="rect">
                <a:avLst/>
              </a:prstGeom>
              <a:blipFill>
                <a:blip r:embed="rId8"/>
                <a:stretch>
                  <a:fillRect l="-515" t="-12766" r="-2577" b="-10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5397333-DBBE-49E6-AF22-631DBBD4B255}"/>
              </a:ext>
            </a:extLst>
          </p:cNvPr>
          <p:cNvCxnSpPr/>
          <p:nvPr/>
        </p:nvCxnSpPr>
        <p:spPr>
          <a:xfrm flipV="1">
            <a:off x="4397945" y="3996819"/>
            <a:ext cx="1914080" cy="1256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A856310-D284-4584-B662-1A91E88A56AB}"/>
                  </a:ext>
                </a:extLst>
              </p:cNvPr>
              <p:cNvSpPr txBox="1"/>
              <p:nvPr/>
            </p:nvSpPr>
            <p:spPr>
              <a:xfrm>
                <a:off x="4187879" y="6111428"/>
                <a:ext cx="8395503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−</m:t>
                      </m:r>
                      <m:r>
                        <a:rPr kumimoji="1" lang="ja-JP" alt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𝛼</m:t>
                      </m:r>
                      <m:f>
                        <m:fPr>
                          <m:ctrlP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 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0&lt;</m:t>
                          </m:r>
                          <m:r>
                            <a:rPr kumimoji="1" lang="ja-JP" alt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𝛼</m:t>
                          </m:r>
                          <m:r>
                            <a:rPr kumimoji="1" lang="en-US" altLang="ja-JP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&lt;1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 </m:t>
                      </m:r>
                      <m:r>
                        <a:rPr kumimoji="1" lang="ja-JP" alt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𝛼</m:t>
                      </m:r>
                      <m:r>
                        <a:rPr kumimoji="1" lang="en-US" altLang="ja-JP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:</m:t>
                      </m:r>
                      <m:r>
                        <a:rPr kumimoji="1" lang="ja-JP" alt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学習率</m:t>
                      </m:r>
                      <m:r>
                        <a:rPr kumimoji="1" lang="ja-JP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（</m:t>
                      </m:r>
                      <m:r>
                        <a:rPr kumimoji="1" lang="ja-JP" alt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勾配</m:t>
                      </m:r>
                      <m:r>
                        <a:rPr kumimoji="1" lang="ja-JP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降下</m:t>
                      </m:r>
                      <m:r>
                        <a:rPr kumimoji="1" lang="ja-JP" alt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する</m:t>
                      </m:r>
                      <m:r>
                        <a:rPr kumimoji="1" lang="ja-JP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歩幅</m:t>
                      </m:r>
                      <m:r>
                        <a:rPr kumimoji="1" lang="ja-JP" alt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を</m:t>
                      </m:r>
                      <m:r>
                        <a:rPr kumimoji="1" lang="ja-JP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調整</m:t>
                      </m:r>
                      <m:r>
                        <a:rPr kumimoji="1" lang="ja-JP" alt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）　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A856310-D284-4584-B662-1A91E88A5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79" y="6111428"/>
                <a:ext cx="8395503" cy="727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矢印: 下 45">
            <a:extLst>
              <a:ext uri="{FF2B5EF4-FFF2-40B4-BE49-F238E27FC236}">
                <a16:creationId xmlns:a16="http://schemas.microsoft.com/office/drawing/2014/main" id="{04EF7E9D-308F-4C4E-AC6B-92E46FA4C4D6}"/>
              </a:ext>
            </a:extLst>
          </p:cNvPr>
          <p:cNvSpPr/>
          <p:nvPr/>
        </p:nvSpPr>
        <p:spPr>
          <a:xfrm>
            <a:off x="4962617" y="5948039"/>
            <a:ext cx="690149" cy="301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25D8D4-44C7-49E6-B113-4C5A2F6DD6EA}"/>
              </a:ext>
            </a:extLst>
          </p:cNvPr>
          <p:cNvSpPr txBox="1"/>
          <p:nvPr/>
        </p:nvSpPr>
        <p:spPr>
          <a:xfrm>
            <a:off x="5558659" y="2153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学習率とは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415501-9E10-4889-B8CE-68A4129267A3}"/>
              </a:ext>
            </a:extLst>
          </p:cNvPr>
          <p:cNvSpPr txBox="1"/>
          <p:nvPr/>
        </p:nvSpPr>
        <p:spPr>
          <a:xfrm>
            <a:off x="1236747" y="4073862"/>
            <a:ext cx="4142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の極値付近で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を更新したら、極値をまたいでしまった！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D1A8C5C-D269-4AA8-AA71-C3DD0EFDD480}"/>
                  </a:ext>
                </a:extLst>
              </p:cNvPr>
              <p:cNvSpPr txBox="1"/>
              <p:nvPr/>
            </p:nvSpPr>
            <p:spPr>
              <a:xfrm>
                <a:off x="6770903" y="1564770"/>
                <a:ext cx="246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=2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𝑤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D1A8C5C-D269-4AA8-AA71-C3DD0EFDD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03" y="1564770"/>
                <a:ext cx="2465867" cy="461665"/>
              </a:xfrm>
              <a:prstGeom prst="rect">
                <a:avLst/>
              </a:prstGeom>
              <a:blipFill>
                <a:blip r:embed="rId10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98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984E8-38D5-42FC-8001-E95C4686EE8B}"/>
                  </a:ext>
                </a:extLst>
              </p:cNvPr>
              <p:cNvSpPr txBox="1"/>
              <p:nvPr/>
            </p:nvSpPr>
            <p:spPr>
              <a:xfrm>
                <a:off x="357576" y="3332722"/>
                <a:ext cx="4378185" cy="216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ja-JP" altLang="en-US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48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kumimoji="1" lang="ja-JP" altLang="en-US" sz="4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984E8-38D5-42FC-8001-E95C4686E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6" y="3332722"/>
                <a:ext cx="4378185" cy="2169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AF9246-2E3B-4DF2-9CD2-77E80EF764A4}"/>
              </a:ext>
            </a:extLst>
          </p:cNvPr>
          <p:cNvSpPr txBox="1"/>
          <p:nvPr/>
        </p:nvSpPr>
        <p:spPr>
          <a:xfrm>
            <a:off x="3173057" y="245490"/>
            <a:ext cx="6798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ADALINE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の誤差二乗和の勾配を計算する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7D3A24-0969-48CF-93BA-8EF0D27B9FBC}"/>
                  </a:ext>
                </a:extLst>
              </p:cNvPr>
              <p:cNvSpPr txBox="1"/>
              <p:nvPr/>
            </p:nvSpPr>
            <p:spPr>
              <a:xfrm>
                <a:off x="2341351" y="958899"/>
                <a:ext cx="439594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))−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7D3A24-0969-48CF-93BA-8EF0D27B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51" y="958899"/>
                <a:ext cx="4395947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AF0F2814-A993-45FF-93E5-D00732332618}"/>
                  </a:ext>
                </a:extLst>
              </p:cNvPr>
              <p:cNvSpPr/>
              <p:nvPr/>
            </p:nvSpPr>
            <p:spPr>
              <a:xfrm>
                <a:off x="3746331" y="4001974"/>
                <a:ext cx="847725" cy="904875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AF0F2814-A993-45FF-93E5-D00732332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331" y="4001974"/>
                <a:ext cx="847725" cy="9048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324B5A-4B5C-4BA6-A5A3-468278DD13B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594056" y="4454412"/>
            <a:ext cx="1501944" cy="165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8E5A10-BF0B-4C46-B43C-95E14F3DEA1A}"/>
              </a:ext>
            </a:extLst>
          </p:cNvPr>
          <p:cNvSpPr/>
          <p:nvPr/>
        </p:nvSpPr>
        <p:spPr>
          <a:xfrm>
            <a:off x="6096000" y="3893691"/>
            <a:ext cx="3225940" cy="115449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1D10-7288-4449-8968-8D9E6B756875}"/>
                  </a:ext>
                </a:extLst>
              </p:cNvPr>
              <p:cNvSpPr txBox="1"/>
              <p:nvPr/>
            </p:nvSpPr>
            <p:spPr>
              <a:xfrm>
                <a:off x="6184973" y="4166083"/>
                <a:ext cx="775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1D10-7288-4449-8968-8D9E6B75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73" y="4166083"/>
                <a:ext cx="7750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084B4A3-50A3-4137-BF93-36787B32F9DD}"/>
                  </a:ext>
                </a:extLst>
              </p:cNvPr>
              <p:cNvSpPr txBox="1"/>
              <p:nvPr/>
            </p:nvSpPr>
            <p:spPr>
              <a:xfrm>
                <a:off x="8115817" y="4166083"/>
                <a:ext cx="938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084B4A3-50A3-4137-BF93-36787B32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17" y="4166083"/>
                <a:ext cx="93852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84EB38B-BE73-4FE7-B15C-362CB0079DCA}"/>
                  </a:ext>
                </a:extLst>
              </p:cNvPr>
              <p:cNvSpPr txBox="1"/>
              <p:nvPr/>
            </p:nvSpPr>
            <p:spPr>
              <a:xfrm>
                <a:off x="7244839" y="4065867"/>
                <a:ext cx="5466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𝑔</m:t>
                      </m:r>
                    </m:oMath>
                  </m:oMathPara>
                </a14:m>
                <a:endPara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84EB38B-BE73-4FE7-B15C-362CB0079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839" y="4065867"/>
                <a:ext cx="546625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矢印: 右 15">
            <a:extLst>
              <a:ext uri="{FF2B5EF4-FFF2-40B4-BE49-F238E27FC236}">
                <a16:creationId xmlns:a16="http://schemas.microsoft.com/office/drawing/2014/main" id="{3B849963-42B8-40CC-8197-703CBAD3A429}"/>
              </a:ext>
            </a:extLst>
          </p:cNvPr>
          <p:cNvSpPr/>
          <p:nvPr/>
        </p:nvSpPr>
        <p:spPr>
          <a:xfrm>
            <a:off x="6976848" y="4242548"/>
            <a:ext cx="245258" cy="42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114659B2-B2D2-445F-8324-AAFC187C8D4F}"/>
              </a:ext>
            </a:extLst>
          </p:cNvPr>
          <p:cNvSpPr/>
          <p:nvPr/>
        </p:nvSpPr>
        <p:spPr>
          <a:xfrm>
            <a:off x="7819095" y="4242548"/>
            <a:ext cx="245258" cy="42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BC7FB22-78EA-46AB-B602-10A3730C285A}"/>
                  </a:ext>
                </a:extLst>
              </p:cNvPr>
              <p:cNvSpPr txBox="1"/>
              <p:nvPr/>
            </p:nvSpPr>
            <p:spPr>
              <a:xfrm>
                <a:off x="4947969" y="4102526"/>
                <a:ext cx="5332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BC7FB22-78EA-46AB-B602-10A3730C2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69" y="4102526"/>
                <a:ext cx="533287" cy="430887"/>
              </a:xfrm>
              <a:prstGeom prst="rect">
                <a:avLst/>
              </a:prstGeom>
              <a:blipFill>
                <a:blip r:embed="rId9"/>
                <a:stretch>
                  <a:fillRect l="-5747" b="-7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D6143884-8D79-417A-A85C-FF93D703C1A5}"/>
                  </a:ext>
                </a:extLst>
              </p:cNvPr>
              <p:cNvSpPr/>
              <p:nvPr/>
            </p:nvSpPr>
            <p:spPr>
              <a:xfrm>
                <a:off x="10282489" y="4001975"/>
                <a:ext cx="847725" cy="90487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D6143884-8D79-417A-A85C-FF93D703C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489" y="4001975"/>
                <a:ext cx="847725" cy="90487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4AED4F-2374-4875-9193-73C795535CC6}"/>
              </a:ext>
            </a:extLst>
          </p:cNvPr>
          <p:cNvSpPr txBox="1"/>
          <p:nvPr/>
        </p:nvSpPr>
        <p:spPr>
          <a:xfrm>
            <a:off x="9523933" y="3943287"/>
            <a:ext cx="556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sz="6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CCC840-C3FF-4C12-86D6-A22C1D84847A}"/>
              </a:ext>
            </a:extLst>
          </p:cNvPr>
          <p:cNvSpPr txBox="1"/>
          <p:nvPr/>
        </p:nvSpPr>
        <p:spPr>
          <a:xfrm>
            <a:off x="3395843" y="3824786"/>
            <a:ext cx="635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endParaRPr kumimoji="1" lang="ja-JP" altLang="en-US" sz="8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DE168B5-79A7-4FA0-9F68-F9387156CCF5}"/>
              </a:ext>
            </a:extLst>
          </p:cNvPr>
          <p:cNvSpPr txBox="1"/>
          <p:nvPr/>
        </p:nvSpPr>
        <p:spPr>
          <a:xfrm>
            <a:off x="11101087" y="3731137"/>
            <a:ext cx="6799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8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D40A2D-1595-4218-949D-9CFCC715BDED}"/>
              </a:ext>
            </a:extLst>
          </p:cNvPr>
          <p:cNvSpPr txBox="1"/>
          <p:nvPr/>
        </p:nvSpPr>
        <p:spPr>
          <a:xfrm>
            <a:off x="11441084" y="3611842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FA5565-A4D4-45DF-B0B8-5AF430E887D9}"/>
                  </a:ext>
                </a:extLst>
              </p:cNvPr>
              <p:cNvSpPr txBox="1"/>
              <p:nvPr/>
            </p:nvSpPr>
            <p:spPr>
              <a:xfrm>
                <a:off x="7137647" y="1356030"/>
                <a:ext cx="4900473" cy="1530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18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合成関数（</a:t>
                </a:r>
                <a:r>
                  <a:rPr kumimoji="1" lang="en-US" altLang="ja-JP" sz="18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</a:t>
                </a:r>
                <a:r>
                  <a:rPr kumimoji="1" lang="ja-JP" altLang="en-US" sz="18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の中に２つの関数が入れ子になっている）：</a:t>
                </a:r>
                <a:endParaRPr kumimoji="1" lang="en-US" altLang="ja-JP" sz="18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sz="1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</a:t>
                </a:r>
                <a:r>
                  <a:rPr kumimoji="1" lang="en-US" altLang="ja-JP" sz="1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g</a:t>
                </a:r>
                <a:r>
                  <a:rPr kumimoji="1" lang="ja-JP" altLang="en-US" sz="1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はとりあえず恒等関数とする</a:t>
                </a:r>
                <a:endParaRPr kumimoji="1" lang="en-US" altLang="ja-JP" sz="1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・</m:t>
                        </m:r>
                        <m:r>
                          <a:rPr kumimoji="1" lang="ja-JP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内積</m:t>
                        </m:r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𝒎</m:t>
                        </m:r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𝒏</m:t>
                        </m:r>
                      </m:sub>
                    </m:sSub>
                    <m:r>
                      <a:rPr kumimoji="1" lang="ja-JP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∙</m:t>
                    </m:r>
                    <m:sSub>
                      <m:sSubPr>
                        <m:ctrlP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𝒘</m:t>
                        </m:r>
                      </m:e>
                      <m:sub>
                        <m:r>
                          <a:rPr kumimoji="1" lang="en-US" altLang="ja-JP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𝒘</m:t>
                        </m:r>
                      </m:e>
                      <m:sub>
                        <m:r>
                          <a:rPr kumimoji="1"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の関数とみなせるので、</a:t>
                </a:r>
                <a:r>
                  <a:rPr kumimoji="1" lang="en-US" altLang="ja-JP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 </a:t>
                </a:r>
                <a:r>
                  <a:rPr kumimoji="1" lang="ja-JP" altLang="en-US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　</a:t>
                </a:r>
                <a:endParaRPr kumimoji="1" lang="en-US" altLang="ja-JP" i="1" dirty="0">
                  <a:solidFill>
                    <a:schemeClr val="tx1"/>
                  </a:solidFill>
                  <a:latin typeface="Cambria Math" panose="02040503050406030204" pitchFamily="18" charset="0"/>
                  <a:ea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　</m:t>
                    </m:r>
                    <m:sSub>
                      <m:sSubPr>
                        <m:ctrlPr>
                          <a:rPr kumimoji="1"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𝑖𝑛</m:t>
                        </m:r>
                      </m:sub>
                    </m:sSub>
                    <m:r>
                      <a:rPr kumimoji="1"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  <m:r>
                      <a:rPr kumimoji="1"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と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表記した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FA5565-A4D4-45DF-B0B8-5AF430E8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647" y="1356030"/>
                <a:ext cx="4900473" cy="1530162"/>
              </a:xfrm>
              <a:prstGeom prst="rect">
                <a:avLst/>
              </a:prstGeom>
              <a:blipFill>
                <a:blip r:embed="rId11"/>
                <a:stretch>
                  <a:fillRect l="-1119" t="-1594" r="-5721" b="-55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>
            <a:extLst>
              <a:ext uri="{FF2B5EF4-FFF2-40B4-BE49-F238E27FC236}">
                <a16:creationId xmlns:a16="http://schemas.microsoft.com/office/drawing/2014/main" id="{91917242-C58B-4DC7-919E-6F4549163375}"/>
              </a:ext>
            </a:extLst>
          </p:cNvPr>
          <p:cNvSpPr/>
          <p:nvPr/>
        </p:nvSpPr>
        <p:spPr>
          <a:xfrm>
            <a:off x="3713398" y="2716353"/>
            <a:ext cx="847725" cy="904875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8B67C36-CF62-456E-9118-59144E357D20}"/>
                  </a:ext>
                </a:extLst>
              </p:cNvPr>
              <p:cNvSpPr txBox="1"/>
              <p:nvPr/>
            </p:nvSpPr>
            <p:spPr>
              <a:xfrm rot="2201873">
                <a:off x="5203704" y="3279519"/>
                <a:ext cx="5415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8B67C36-CF62-456E-9118-59144E35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1873">
                <a:off x="5203704" y="3279519"/>
                <a:ext cx="541559" cy="430887"/>
              </a:xfrm>
              <a:prstGeom prst="rect">
                <a:avLst/>
              </a:prstGeom>
              <a:blipFill>
                <a:blip r:embed="rId12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491E67D-31EC-4B4C-B0B0-DFABB6B0FD06}"/>
              </a:ext>
            </a:extLst>
          </p:cNvPr>
          <p:cNvCxnSpPr>
            <a:cxnSpLocks/>
          </p:cNvCxnSpPr>
          <p:nvPr/>
        </p:nvCxnSpPr>
        <p:spPr>
          <a:xfrm>
            <a:off x="4561123" y="3173742"/>
            <a:ext cx="1606994" cy="10688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F66FF64-D6CF-439D-8C5E-78EE5E1D5963}"/>
                  </a:ext>
                </a:extLst>
              </p:cNvPr>
              <p:cNvSpPr txBox="1"/>
              <p:nvPr/>
            </p:nvSpPr>
            <p:spPr>
              <a:xfrm>
                <a:off x="5095607" y="1877158"/>
                <a:ext cx="1850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,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F66FF64-D6CF-439D-8C5E-78EE5E1D5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07" y="1877158"/>
                <a:ext cx="1850058" cy="461665"/>
              </a:xfrm>
              <a:prstGeom prst="rect">
                <a:avLst/>
              </a:prstGeom>
              <a:blipFill>
                <a:blip r:embed="rId13"/>
                <a:stretch>
                  <a:fillRect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7DA2D5B-83DD-4C06-8FF0-67DF7AF1CF1A}"/>
                  </a:ext>
                </a:extLst>
              </p:cNvPr>
              <p:cNvSpPr txBox="1"/>
              <p:nvPr/>
            </p:nvSpPr>
            <p:spPr>
              <a:xfrm>
                <a:off x="3023907" y="688000"/>
                <a:ext cx="6563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最も単純なケースとして、</a:t>
                </a:r>
                <a:r>
                  <a:rPr kumimoji="1" lang="en-US" altLang="ja-JP" sz="18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,</a:t>
                </a:r>
                <a:r>
                  <a:rPr kumimoji="1" lang="en-US" altLang="ja-JP" sz="18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場合で計算してみる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7DA2D5B-83DD-4C06-8FF0-67DF7AF1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07" y="688000"/>
                <a:ext cx="6563976" cy="369332"/>
              </a:xfrm>
              <a:prstGeom prst="rect">
                <a:avLst/>
              </a:prstGeom>
              <a:blipFill>
                <a:blip r:embed="rId14"/>
                <a:stretch>
                  <a:fillRect l="-743" t="-6667" r="-93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DF78DE-23FB-4D35-B25C-1F357070FCEF}"/>
                  </a:ext>
                </a:extLst>
              </p:cNvPr>
              <p:cNvSpPr txBox="1"/>
              <p:nvPr/>
            </p:nvSpPr>
            <p:spPr>
              <a:xfrm>
                <a:off x="2999117" y="5994034"/>
                <a:ext cx="766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まず、合成関数を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,</a:t>
                </a:r>
                <a:r>
                  <a:rPr kumimoji="1" lang="en-US" altLang="ja-JP" sz="18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について微分して勾配を求める必要がある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DF78DE-23FB-4D35-B25C-1F357070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117" y="5994034"/>
                <a:ext cx="7665240" cy="369332"/>
              </a:xfrm>
              <a:prstGeom prst="rect">
                <a:avLst/>
              </a:prstGeom>
              <a:blipFill>
                <a:blip r:embed="rId15"/>
                <a:stretch>
                  <a:fillRect l="-716"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27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78F260-4CF8-4BBF-B7CA-118F1F8F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79" y="757576"/>
            <a:ext cx="7892850" cy="2043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7D3A24-0969-48CF-93BA-8EF0D27B9FBC}"/>
                  </a:ext>
                </a:extLst>
              </p:cNvPr>
              <p:cNvSpPr txBox="1"/>
              <p:nvPr/>
            </p:nvSpPr>
            <p:spPr>
              <a:xfrm>
                <a:off x="2650441" y="2568134"/>
                <a:ext cx="344555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,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))− 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7D3A24-0969-48CF-93BA-8EF0D27B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41" y="2568134"/>
                <a:ext cx="3445559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D2546916-8485-472F-8724-2BDBAC395365}"/>
              </a:ext>
            </a:extLst>
          </p:cNvPr>
          <p:cNvSpPr/>
          <p:nvPr/>
        </p:nvSpPr>
        <p:spPr>
          <a:xfrm>
            <a:off x="5598064" y="3325151"/>
            <a:ext cx="1959681" cy="390616"/>
          </a:xfrm>
          <a:prstGeom prst="downArrow">
            <a:avLst>
              <a:gd name="adj1" fmla="val 590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489DCBA-5E86-4F6C-9297-B446360BB677}"/>
                  </a:ext>
                </a:extLst>
              </p:cNvPr>
              <p:cNvSpPr txBox="1"/>
              <p:nvPr/>
            </p:nvSpPr>
            <p:spPr>
              <a:xfrm>
                <a:off x="2911684" y="207711"/>
                <a:ext cx="70682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b="0" dirty="0">
                    <a:ea typeface="メイリオ" panose="020B0604030504040204" pitchFamily="50" charset="-128"/>
                  </a:rPr>
                  <a:t>合成関数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ja-JP" altLang="en-US" sz="28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ja-JP" altLang="en-US" sz="28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</m:t>
                    </m:r>
                  </m:oMath>
                </a14:m>
                <a:r>
                  <a:rPr kumimoji="1"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微分する。　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489DCBA-5E86-4F6C-9297-B446360B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84" y="207711"/>
                <a:ext cx="7068282" cy="523220"/>
              </a:xfrm>
              <a:prstGeom prst="rect">
                <a:avLst/>
              </a:prstGeom>
              <a:blipFill>
                <a:blip r:embed="rId4"/>
                <a:stretch>
                  <a:fillRect l="-1812" t="-9302" b="-33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19971D1-7713-4EDB-BCFF-74E713A15CC2}"/>
                  </a:ext>
                </a:extLst>
              </p:cNvPr>
              <p:cNvSpPr txBox="1"/>
              <p:nvPr/>
            </p:nvSpPr>
            <p:spPr>
              <a:xfrm>
                <a:off x="2484548" y="3844271"/>
                <a:ext cx="919296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19971D1-7713-4EDB-BCFF-74E713A15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48" y="3844271"/>
                <a:ext cx="9192966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0EE9D1-15A4-4177-BBA6-A5A6C0712184}"/>
              </a:ext>
            </a:extLst>
          </p:cNvPr>
          <p:cNvSpPr txBox="1"/>
          <p:nvPr/>
        </p:nvSpPr>
        <p:spPr>
          <a:xfrm>
            <a:off x="3865638" y="5306895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恒等関数だから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7C69594-0C04-4734-B6EE-BBF15EEA20BA}"/>
              </a:ext>
            </a:extLst>
          </p:cNvPr>
          <p:cNvSpPr/>
          <p:nvPr/>
        </p:nvSpPr>
        <p:spPr>
          <a:xfrm>
            <a:off x="3414156" y="3886441"/>
            <a:ext cx="429875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2825A1-F950-4A72-8D7A-4F015671AFDF}"/>
              </a:ext>
            </a:extLst>
          </p:cNvPr>
          <p:cNvSpPr/>
          <p:nvPr/>
        </p:nvSpPr>
        <p:spPr>
          <a:xfrm>
            <a:off x="3908756" y="3886441"/>
            <a:ext cx="556563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A0D9A7-6B01-4986-8F39-CD02A0AB6F3E}"/>
              </a:ext>
            </a:extLst>
          </p:cNvPr>
          <p:cNvSpPr/>
          <p:nvPr/>
        </p:nvSpPr>
        <p:spPr>
          <a:xfrm>
            <a:off x="4508964" y="3886441"/>
            <a:ext cx="556563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5F84CA68-EEDB-4758-BBB1-7616578AF09E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3889361" y="5009218"/>
            <a:ext cx="461666" cy="133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A1B4FD9-2370-41AB-B7A0-016AA20362EB}"/>
                  </a:ext>
                </a:extLst>
              </p:cNvPr>
              <p:cNvSpPr txBox="1"/>
              <p:nvPr/>
            </p:nvSpPr>
            <p:spPr>
              <a:xfrm>
                <a:off x="6930191" y="5032548"/>
                <a:ext cx="43972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+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なので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A1B4FD9-2370-41AB-B7A0-016AA2036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91" y="5032548"/>
                <a:ext cx="4397229" cy="461665"/>
              </a:xfrm>
              <a:prstGeom prst="rect">
                <a:avLst/>
              </a:prstGeom>
              <a:blipFill>
                <a:blip r:embed="rId6"/>
                <a:stretch>
                  <a:fillRect t="-800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1812A9C0-7741-4BE3-B005-73588BE37F36}"/>
              </a:ext>
            </a:extLst>
          </p:cNvPr>
          <p:cNvCxnSpPr>
            <a:stCxn id="27" idx="2"/>
            <a:endCxn id="28" idx="1"/>
          </p:cNvCxnSpPr>
          <p:nvPr/>
        </p:nvCxnSpPr>
        <p:spPr>
          <a:xfrm rot="16200000" flipH="1">
            <a:off x="5649642" y="3982832"/>
            <a:ext cx="418152" cy="2142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3FAEF2-B6A5-4685-BB91-11B9F8A2F1B0}"/>
                  </a:ext>
                </a:extLst>
              </p:cNvPr>
              <p:cNvSpPr txBox="1"/>
              <p:nvPr/>
            </p:nvSpPr>
            <p:spPr>
              <a:xfrm>
                <a:off x="3414156" y="5918348"/>
                <a:ext cx="4273850" cy="843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𝑔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sup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𝑔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−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なので、</a:t>
                </a:r>
                <a:r>
                  <a:rPr kumimoji="1" lang="ja-JP" altLang="en-US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2</m:t>
                    </m:r>
                    <m:nary>
                      <m:naryPr>
                        <m:chr m:val="∑"/>
                        <m:ctrlP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sup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𝑔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−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3FAEF2-B6A5-4685-BB91-11B9F8A2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56" y="5918348"/>
                <a:ext cx="4273850" cy="843821"/>
              </a:xfrm>
              <a:prstGeom prst="rect">
                <a:avLst/>
              </a:prstGeom>
              <a:blipFill>
                <a:blip r:embed="rId7"/>
                <a:stretch>
                  <a:fillRect l="-5849" t="-73188" r="-9415" b="-105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DAC2DE6-AFF5-4B61-9B89-49AC4FB75CBB}"/>
              </a:ext>
            </a:extLst>
          </p:cNvPr>
          <p:cNvCxnSpPr>
            <a:cxnSpLocks/>
            <a:stCxn id="18" idx="2"/>
            <a:endCxn id="35" idx="1"/>
          </p:cNvCxnSpPr>
          <p:nvPr/>
        </p:nvCxnSpPr>
        <p:spPr>
          <a:xfrm rot="5400000">
            <a:off x="2774110" y="5485275"/>
            <a:ext cx="1495030" cy="214938"/>
          </a:xfrm>
          <a:prstGeom prst="bentConnector4">
            <a:avLst>
              <a:gd name="adj1" fmla="val 35890"/>
              <a:gd name="adj2" fmla="val 206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FA5565-A4D4-45DF-B0B8-5AF430E887D9}"/>
              </a:ext>
            </a:extLst>
          </p:cNvPr>
          <p:cNvSpPr txBox="1"/>
          <p:nvPr/>
        </p:nvSpPr>
        <p:spPr>
          <a:xfrm>
            <a:off x="6445825" y="2772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合成関数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E83EB8A-C94D-4436-A555-132BAD2BA28B}"/>
              </a:ext>
            </a:extLst>
          </p:cNvPr>
          <p:cNvSpPr txBox="1"/>
          <p:nvPr/>
        </p:nvSpPr>
        <p:spPr>
          <a:xfrm>
            <a:off x="6167990" y="786637"/>
            <a:ext cx="5534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8"/>
              </a:rPr>
              <a:t>https://thinkit.co.jp/article/10666?nopaging=1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510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A142B65-6AA2-4AFD-9F1D-6CF4B5099ABB}"/>
                  </a:ext>
                </a:extLst>
              </p:cNvPr>
              <p:cNvSpPr txBox="1"/>
              <p:nvPr/>
            </p:nvSpPr>
            <p:spPr>
              <a:xfrm>
                <a:off x="3808520" y="2453220"/>
                <a:ext cx="4261808" cy="975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3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問題：</a:t>
                </a:r>
                <a:r>
                  <a:rPr kumimoji="1" lang="en-US" altLang="ja-JP" sz="36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ja-JP" altLang="en-US" sz="36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𝐽</m:t>
                        </m:r>
                      </m:num>
                      <m:den>
                        <m:r>
                          <a:rPr kumimoji="1" lang="ja-JP" altLang="en-US" sz="36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kumimoji="1" lang="ja-JP" altLang="en-US" sz="36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sz="3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求めよ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A142B65-6AA2-4AFD-9F1D-6CF4B5099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20" y="2453220"/>
                <a:ext cx="4261808" cy="975780"/>
              </a:xfrm>
              <a:prstGeom prst="rect">
                <a:avLst/>
              </a:prstGeom>
              <a:blipFill>
                <a:blip r:embed="rId2"/>
                <a:stretch>
                  <a:fillRect l="-4435" r="-3290" b="-7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9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A909671-F42B-4912-AC49-205A24CF1749}"/>
                  </a:ext>
                </a:extLst>
              </p:cNvPr>
              <p:cNvSpPr txBox="1"/>
              <p:nvPr/>
            </p:nvSpPr>
            <p:spPr>
              <a:xfrm>
                <a:off x="1925255" y="1988837"/>
                <a:ext cx="880760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𝐽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(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A909671-F42B-4912-AC49-205A24CF1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255" y="1988837"/>
                <a:ext cx="8807604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96987F-6886-486A-8C37-15804132906A}"/>
              </a:ext>
            </a:extLst>
          </p:cNvPr>
          <p:cNvSpPr txBox="1"/>
          <p:nvPr/>
        </p:nvSpPr>
        <p:spPr>
          <a:xfrm>
            <a:off x="3466346" y="3482439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57C36E-432F-4553-8EA1-78AA440D454A}"/>
              </a:ext>
            </a:extLst>
          </p:cNvPr>
          <p:cNvSpPr/>
          <p:nvPr/>
        </p:nvSpPr>
        <p:spPr>
          <a:xfrm>
            <a:off x="2970273" y="2031007"/>
            <a:ext cx="429875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E31FD7-F4E7-4EBB-A60B-106558F98328}"/>
              </a:ext>
            </a:extLst>
          </p:cNvPr>
          <p:cNvSpPr/>
          <p:nvPr/>
        </p:nvSpPr>
        <p:spPr>
          <a:xfrm>
            <a:off x="3464873" y="2031007"/>
            <a:ext cx="556563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C24490-BC25-47D1-AEDA-6DA85D82CF50}"/>
              </a:ext>
            </a:extLst>
          </p:cNvPr>
          <p:cNvSpPr/>
          <p:nvPr/>
        </p:nvSpPr>
        <p:spPr>
          <a:xfrm>
            <a:off x="4065081" y="2031007"/>
            <a:ext cx="556563" cy="9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E122B11-07F1-47C0-B4C3-A7DCA21B9FB1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445478" y="3153784"/>
            <a:ext cx="461666" cy="133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F2B523-FC3B-4AFC-A3B9-CC601966571F}"/>
                  </a:ext>
                </a:extLst>
              </p:cNvPr>
              <p:cNvSpPr txBox="1"/>
              <p:nvPr/>
            </p:nvSpPr>
            <p:spPr>
              <a:xfrm>
                <a:off x="6370898" y="3177114"/>
                <a:ext cx="4203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+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なので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F2B523-FC3B-4AFC-A3B9-CC6019665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98" y="3177114"/>
                <a:ext cx="4203202" cy="461665"/>
              </a:xfrm>
              <a:prstGeom prst="rect">
                <a:avLst/>
              </a:prstGeom>
              <a:blipFill>
                <a:blip r:embed="rId3"/>
                <a:stretch>
                  <a:fillRect t="-7895" r="-1304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CEA4E7A8-DA9C-4010-9DFD-3E78A684897D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5148054" y="2185103"/>
            <a:ext cx="418152" cy="2027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F35E35-0815-4AA1-B0F8-8D669AED0EF8}"/>
                  </a:ext>
                </a:extLst>
              </p:cNvPr>
              <p:cNvSpPr txBox="1"/>
              <p:nvPr/>
            </p:nvSpPr>
            <p:spPr>
              <a:xfrm>
                <a:off x="2854863" y="4062914"/>
                <a:ext cx="4273850" cy="843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𝐽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𝑔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sup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𝑔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−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なので、</a:t>
                </a:r>
                <a:r>
                  <a:rPr kumimoji="1" lang="ja-JP" altLang="en-US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2</m:t>
                    </m:r>
                    <m:nary>
                      <m:naryPr>
                        <m:chr m:val="∑"/>
                        <m:ctrlP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</m:sup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𝑔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−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F35E35-0815-4AA1-B0F8-8D669AED0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863" y="4062914"/>
                <a:ext cx="4273850" cy="843821"/>
              </a:xfrm>
              <a:prstGeom prst="rect">
                <a:avLst/>
              </a:prstGeom>
              <a:blipFill>
                <a:blip r:embed="rId4"/>
                <a:stretch>
                  <a:fillRect l="-5849" t="-72662" r="-9415" b="-103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4FF9A3-062F-48C2-8EB0-1C3251CBB62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2272522" y="3572136"/>
            <a:ext cx="1495030" cy="330348"/>
          </a:xfrm>
          <a:prstGeom prst="bentConnector4">
            <a:avLst>
              <a:gd name="adj1" fmla="val 35890"/>
              <a:gd name="adj2" fmla="val 16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6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93683</TotalTime>
  <Words>2165</Words>
  <Application>Microsoft Office PowerPoint</Application>
  <PresentationFormat>ワイド画面</PresentationFormat>
  <Paragraphs>358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0" baseType="lpstr">
      <vt:lpstr>メイリオ</vt:lpstr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1754</cp:revision>
  <dcterms:created xsi:type="dcterms:W3CDTF">2017-07-18T05:09:25Z</dcterms:created>
  <dcterms:modified xsi:type="dcterms:W3CDTF">2024-06-02T14:12:25Z</dcterms:modified>
</cp:coreProperties>
</file>