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87" r:id="rId3"/>
    <p:sldId id="290" r:id="rId4"/>
    <p:sldId id="316" r:id="rId5"/>
    <p:sldId id="310" r:id="rId6"/>
    <p:sldId id="296" r:id="rId7"/>
    <p:sldId id="297" r:id="rId8"/>
    <p:sldId id="318" r:id="rId9"/>
    <p:sldId id="283" r:id="rId10"/>
    <p:sldId id="317" r:id="rId11"/>
    <p:sldId id="320" r:id="rId12"/>
    <p:sldId id="278" r:id="rId13"/>
    <p:sldId id="280" r:id="rId14"/>
    <p:sldId id="281" r:id="rId15"/>
    <p:sldId id="308" r:id="rId16"/>
    <p:sldId id="284" r:id="rId17"/>
    <p:sldId id="313" r:id="rId18"/>
    <p:sldId id="335" r:id="rId19"/>
    <p:sldId id="339" r:id="rId20"/>
    <p:sldId id="338" r:id="rId21"/>
    <p:sldId id="315" r:id="rId22"/>
    <p:sldId id="336" r:id="rId23"/>
    <p:sldId id="323" r:id="rId24"/>
    <p:sldId id="333" r:id="rId25"/>
    <p:sldId id="322" r:id="rId26"/>
    <p:sldId id="340" r:id="rId27"/>
    <p:sldId id="324" r:id="rId28"/>
    <p:sldId id="332" r:id="rId29"/>
    <p:sldId id="328" r:id="rId30"/>
    <p:sldId id="329" r:id="rId31"/>
    <p:sldId id="330" r:id="rId32"/>
    <p:sldId id="331" r:id="rId33"/>
    <p:sldId id="334" r:id="rId34"/>
    <p:sldId id="309" r:id="rId35"/>
    <p:sldId id="312" r:id="rId36"/>
    <p:sldId id="314" r:id="rId37"/>
    <p:sldId id="325"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DDE45-730E-44BE-A0E7-C78A818C4746}" type="datetimeFigureOut">
              <a:rPr kumimoji="1" lang="ja-JP" altLang="en-US" smtClean="0"/>
              <a:t>2024/9/19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E2E83-70DF-4340-83F6-E8EFC52EA645}" type="slidenum">
              <a:rPr kumimoji="1" lang="ja-JP" altLang="en-US" smtClean="0"/>
              <a:t>‹#›</a:t>
            </a:fld>
            <a:endParaRPr kumimoji="1" lang="ja-JP" altLang="en-US"/>
          </a:p>
        </p:txBody>
      </p:sp>
    </p:spTree>
    <p:extLst>
      <p:ext uri="{BB962C8B-B14F-4D97-AF65-F5344CB8AC3E}">
        <p14:creationId xmlns:p14="http://schemas.microsoft.com/office/powerpoint/2010/main" val="30628635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22E2E83-70DF-4340-83F6-E8EFC52EA645}" type="slidenum">
              <a:rPr kumimoji="1" lang="ja-JP" altLang="en-US" smtClean="0"/>
              <a:t>26</a:t>
            </a:fld>
            <a:endParaRPr kumimoji="1" lang="ja-JP" altLang="en-US"/>
          </a:p>
        </p:txBody>
      </p:sp>
    </p:spTree>
    <p:extLst>
      <p:ext uri="{BB962C8B-B14F-4D97-AF65-F5344CB8AC3E}">
        <p14:creationId xmlns:p14="http://schemas.microsoft.com/office/powerpoint/2010/main" val="1078066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22E2E83-70DF-4340-83F6-E8EFC52EA645}" type="slidenum">
              <a:rPr kumimoji="1" lang="ja-JP" altLang="en-US" smtClean="0"/>
              <a:t>36</a:t>
            </a:fld>
            <a:endParaRPr kumimoji="1" lang="ja-JP" altLang="en-US"/>
          </a:p>
        </p:txBody>
      </p:sp>
    </p:spTree>
    <p:extLst>
      <p:ext uri="{BB962C8B-B14F-4D97-AF65-F5344CB8AC3E}">
        <p14:creationId xmlns:p14="http://schemas.microsoft.com/office/powerpoint/2010/main" val="1074599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D429F5-8431-2A17-3FA7-C2BE7981EB4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2CAE12A-4A37-FABF-47FB-083DF7695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124F7F2-100B-8CF5-7D46-84E2211AC64B}"/>
              </a:ext>
            </a:extLst>
          </p:cNvPr>
          <p:cNvSpPr>
            <a:spLocks noGrp="1"/>
          </p:cNvSpPr>
          <p:nvPr>
            <p:ph type="dt" sz="half" idx="10"/>
          </p:nvPr>
        </p:nvSpPr>
        <p:spPr/>
        <p:txBody>
          <a:bodyPr/>
          <a:lstStyle/>
          <a:p>
            <a:fld id="{1AA50624-34B7-49C7-BCA3-F52469AF8023}" type="datetimeFigureOut">
              <a:rPr kumimoji="1" lang="ja-JP" altLang="en-US" smtClean="0"/>
              <a:t>2024/9/19</a:t>
            </a:fld>
            <a:endParaRPr kumimoji="1" lang="ja-JP" altLang="en-US"/>
          </a:p>
        </p:txBody>
      </p:sp>
      <p:sp>
        <p:nvSpPr>
          <p:cNvPr id="5" name="フッター プレースホルダー 4">
            <a:extLst>
              <a:ext uri="{FF2B5EF4-FFF2-40B4-BE49-F238E27FC236}">
                <a16:creationId xmlns:a16="http://schemas.microsoft.com/office/drawing/2014/main" id="{3E0171AE-7796-D4FB-69BD-88C112FE4A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A67DED-160D-8954-7E1A-D7FF81CC44FA}"/>
              </a:ext>
            </a:extLst>
          </p:cNvPr>
          <p:cNvSpPr>
            <a:spLocks noGrp="1"/>
          </p:cNvSpPr>
          <p:nvPr>
            <p:ph type="sldNum" sz="quarter" idx="12"/>
          </p:nvPr>
        </p:nvSpPr>
        <p:spPr/>
        <p:txBody>
          <a:bodyPr/>
          <a:lstStyle/>
          <a:p>
            <a:fld id="{B91860DF-1021-41AB-8F80-B8FCA346FC6B}" type="slidenum">
              <a:rPr kumimoji="1" lang="ja-JP" altLang="en-US" smtClean="0"/>
              <a:t>‹#›</a:t>
            </a:fld>
            <a:endParaRPr kumimoji="1" lang="ja-JP" altLang="en-US"/>
          </a:p>
        </p:txBody>
      </p:sp>
    </p:spTree>
    <p:extLst>
      <p:ext uri="{BB962C8B-B14F-4D97-AF65-F5344CB8AC3E}">
        <p14:creationId xmlns:p14="http://schemas.microsoft.com/office/powerpoint/2010/main" val="161534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FF3F7D-0576-9A2D-CD29-2BD9870FA6C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371397-5D6E-80D9-249C-1E22D37B7A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7CA081-2B4F-AC39-4CD0-6D0FA74CE0AD}"/>
              </a:ext>
            </a:extLst>
          </p:cNvPr>
          <p:cNvSpPr>
            <a:spLocks noGrp="1"/>
          </p:cNvSpPr>
          <p:nvPr>
            <p:ph type="dt" sz="half" idx="10"/>
          </p:nvPr>
        </p:nvSpPr>
        <p:spPr/>
        <p:txBody>
          <a:bodyPr/>
          <a:lstStyle/>
          <a:p>
            <a:fld id="{1AA50624-34B7-49C7-BCA3-F52469AF8023}" type="datetimeFigureOut">
              <a:rPr kumimoji="1" lang="ja-JP" altLang="en-US" smtClean="0"/>
              <a:t>2024/9/19</a:t>
            </a:fld>
            <a:endParaRPr kumimoji="1" lang="ja-JP" altLang="en-US"/>
          </a:p>
        </p:txBody>
      </p:sp>
      <p:sp>
        <p:nvSpPr>
          <p:cNvPr id="5" name="フッター プレースホルダー 4">
            <a:extLst>
              <a:ext uri="{FF2B5EF4-FFF2-40B4-BE49-F238E27FC236}">
                <a16:creationId xmlns:a16="http://schemas.microsoft.com/office/drawing/2014/main" id="{E456EE1D-2A04-A578-F37A-AC10AD736F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352B36-A534-9160-17B3-99ADB9A164F8}"/>
              </a:ext>
            </a:extLst>
          </p:cNvPr>
          <p:cNvSpPr>
            <a:spLocks noGrp="1"/>
          </p:cNvSpPr>
          <p:nvPr>
            <p:ph type="sldNum" sz="quarter" idx="12"/>
          </p:nvPr>
        </p:nvSpPr>
        <p:spPr/>
        <p:txBody>
          <a:bodyPr/>
          <a:lstStyle/>
          <a:p>
            <a:fld id="{B91860DF-1021-41AB-8F80-B8FCA346FC6B}" type="slidenum">
              <a:rPr kumimoji="1" lang="ja-JP" altLang="en-US" smtClean="0"/>
              <a:t>‹#›</a:t>
            </a:fld>
            <a:endParaRPr kumimoji="1" lang="ja-JP" altLang="en-US"/>
          </a:p>
        </p:txBody>
      </p:sp>
    </p:spTree>
    <p:extLst>
      <p:ext uri="{BB962C8B-B14F-4D97-AF65-F5344CB8AC3E}">
        <p14:creationId xmlns:p14="http://schemas.microsoft.com/office/powerpoint/2010/main" val="295055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4E24CC6-BF44-264C-762A-0CAA06557D0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A009B1-E745-37A8-ECBF-3AA577E72D8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B4EDC5-344B-559B-6322-A8323672997E}"/>
              </a:ext>
            </a:extLst>
          </p:cNvPr>
          <p:cNvSpPr>
            <a:spLocks noGrp="1"/>
          </p:cNvSpPr>
          <p:nvPr>
            <p:ph type="dt" sz="half" idx="10"/>
          </p:nvPr>
        </p:nvSpPr>
        <p:spPr/>
        <p:txBody>
          <a:bodyPr/>
          <a:lstStyle/>
          <a:p>
            <a:fld id="{1AA50624-34B7-49C7-BCA3-F52469AF8023}" type="datetimeFigureOut">
              <a:rPr kumimoji="1" lang="ja-JP" altLang="en-US" smtClean="0"/>
              <a:t>2024/9/19</a:t>
            </a:fld>
            <a:endParaRPr kumimoji="1" lang="ja-JP" altLang="en-US"/>
          </a:p>
        </p:txBody>
      </p:sp>
      <p:sp>
        <p:nvSpPr>
          <p:cNvPr id="5" name="フッター プレースホルダー 4">
            <a:extLst>
              <a:ext uri="{FF2B5EF4-FFF2-40B4-BE49-F238E27FC236}">
                <a16:creationId xmlns:a16="http://schemas.microsoft.com/office/drawing/2014/main" id="{330F84CF-5602-76EB-C70C-15FFB78414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065D18-23F1-61F1-C5BA-F917A6092232}"/>
              </a:ext>
            </a:extLst>
          </p:cNvPr>
          <p:cNvSpPr>
            <a:spLocks noGrp="1"/>
          </p:cNvSpPr>
          <p:nvPr>
            <p:ph type="sldNum" sz="quarter" idx="12"/>
          </p:nvPr>
        </p:nvSpPr>
        <p:spPr/>
        <p:txBody>
          <a:bodyPr/>
          <a:lstStyle/>
          <a:p>
            <a:fld id="{B91860DF-1021-41AB-8F80-B8FCA346FC6B}" type="slidenum">
              <a:rPr kumimoji="1" lang="ja-JP" altLang="en-US" smtClean="0"/>
              <a:t>‹#›</a:t>
            </a:fld>
            <a:endParaRPr kumimoji="1" lang="ja-JP" altLang="en-US"/>
          </a:p>
        </p:txBody>
      </p:sp>
    </p:spTree>
    <p:extLst>
      <p:ext uri="{BB962C8B-B14F-4D97-AF65-F5344CB8AC3E}">
        <p14:creationId xmlns:p14="http://schemas.microsoft.com/office/powerpoint/2010/main" val="4853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D6CDA1-0BDB-C34C-3625-2FF4986AAB7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624EF7-2CB1-E24F-E24F-DE4879D91F5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CB0E6D-B134-4D55-6865-5F358004A922}"/>
              </a:ext>
            </a:extLst>
          </p:cNvPr>
          <p:cNvSpPr>
            <a:spLocks noGrp="1"/>
          </p:cNvSpPr>
          <p:nvPr>
            <p:ph type="dt" sz="half" idx="10"/>
          </p:nvPr>
        </p:nvSpPr>
        <p:spPr/>
        <p:txBody>
          <a:bodyPr/>
          <a:lstStyle/>
          <a:p>
            <a:fld id="{1AA50624-34B7-49C7-BCA3-F52469AF8023}" type="datetimeFigureOut">
              <a:rPr kumimoji="1" lang="ja-JP" altLang="en-US" smtClean="0"/>
              <a:t>2024/9/19</a:t>
            </a:fld>
            <a:endParaRPr kumimoji="1" lang="ja-JP" altLang="en-US"/>
          </a:p>
        </p:txBody>
      </p:sp>
      <p:sp>
        <p:nvSpPr>
          <p:cNvPr id="5" name="フッター プレースホルダー 4">
            <a:extLst>
              <a:ext uri="{FF2B5EF4-FFF2-40B4-BE49-F238E27FC236}">
                <a16:creationId xmlns:a16="http://schemas.microsoft.com/office/drawing/2014/main" id="{B80F1809-4E0F-D9AB-0A7C-2EE878BF06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3FF174-BF5A-2E19-4CB7-F123C8678AE4}"/>
              </a:ext>
            </a:extLst>
          </p:cNvPr>
          <p:cNvSpPr>
            <a:spLocks noGrp="1"/>
          </p:cNvSpPr>
          <p:nvPr>
            <p:ph type="sldNum" sz="quarter" idx="12"/>
          </p:nvPr>
        </p:nvSpPr>
        <p:spPr/>
        <p:txBody>
          <a:bodyPr/>
          <a:lstStyle/>
          <a:p>
            <a:fld id="{B91860DF-1021-41AB-8F80-B8FCA346FC6B}" type="slidenum">
              <a:rPr kumimoji="1" lang="ja-JP" altLang="en-US" smtClean="0"/>
              <a:t>‹#›</a:t>
            </a:fld>
            <a:endParaRPr kumimoji="1" lang="ja-JP" altLang="en-US"/>
          </a:p>
        </p:txBody>
      </p:sp>
    </p:spTree>
    <p:extLst>
      <p:ext uri="{BB962C8B-B14F-4D97-AF65-F5344CB8AC3E}">
        <p14:creationId xmlns:p14="http://schemas.microsoft.com/office/powerpoint/2010/main" val="255107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12B72-DA9B-3BDA-3CC9-892BBBC6C8B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5577C9-B522-4570-83C1-224442D7D7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7DEEC5D-D798-E1E4-5254-E171F4E6EFE0}"/>
              </a:ext>
            </a:extLst>
          </p:cNvPr>
          <p:cNvSpPr>
            <a:spLocks noGrp="1"/>
          </p:cNvSpPr>
          <p:nvPr>
            <p:ph type="dt" sz="half" idx="10"/>
          </p:nvPr>
        </p:nvSpPr>
        <p:spPr/>
        <p:txBody>
          <a:bodyPr/>
          <a:lstStyle/>
          <a:p>
            <a:fld id="{1AA50624-34B7-49C7-BCA3-F52469AF8023}" type="datetimeFigureOut">
              <a:rPr kumimoji="1" lang="ja-JP" altLang="en-US" smtClean="0"/>
              <a:t>2024/9/19</a:t>
            </a:fld>
            <a:endParaRPr kumimoji="1" lang="ja-JP" altLang="en-US"/>
          </a:p>
        </p:txBody>
      </p:sp>
      <p:sp>
        <p:nvSpPr>
          <p:cNvPr id="5" name="フッター プレースホルダー 4">
            <a:extLst>
              <a:ext uri="{FF2B5EF4-FFF2-40B4-BE49-F238E27FC236}">
                <a16:creationId xmlns:a16="http://schemas.microsoft.com/office/drawing/2014/main" id="{657F8283-1F02-FAE4-C007-F382E27D55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6F8A0F-5BFA-39CD-69E9-D170851E8623}"/>
              </a:ext>
            </a:extLst>
          </p:cNvPr>
          <p:cNvSpPr>
            <a:spLocks noGrp="1"/>
          </p:cNvSpPr>
          <p:nvPr>
            <p:ph type="sldNum" sz="quarter" idx="12"/>
          </p:nvPr>
        </p:nvSpPr>
        <p:spPr/>
        <p:txBody>
          <a:bodyPr/>
          <a:lstStyle/>
          <a:p>
            <a:fld id="{B91860DF-1021-41AB-8F80-B8FCA346FC6B}" type="slidenum">
              <a:rPr kumimoji="1" lang="ja-JP" altLang="en-US" smtClean="0"/>
              <a:t>‹#›</a:t>
            </a:fld>
            <a:endParaRPr kumimoji="1" lang="ja-JP" altLang="en-US"/>
          </a:p>
        </p:txBody>
      </p:sp>
    </p:spTree>
    <p:extLst>
      <p:ext uri="{BB962C8B-B14F-4D97-AF65-F5344CB8AC3E}">
        <p14:creationId xmlns:p14="http://schemas.microsoft.com/office/powerpoint/2010/main" val="68817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09598B-13DD-8E3B-746A-C740C3DC6D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4133F8-A10B-79CC-D36B-8A6BC5023CC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B74C9C6-8D73-4522-A0F9-530818E9ED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E76226F-6DFF-779A-3081-70B5AFD36456}"/>
              </a:ext>
            </a:extLst>
          </p:cNvPr>
          <p:cNvSpPr>
            <a:spLocks noGrp="1"/>
          </p:cNvSpPr>
          <p:nvPr>
            <p:ph type="dt" sz="half" idx="10"/>
          </p:nvPr>
        </p:nvSpPr>
        <p:spPr/>
        <p:txBody>
          <a:bodyPr/>
          <a:lstStyle/>
          <a:p>
            <a:fld id="{1AA50624-34B7-49C7-BCA3-F52469AF8023}" type="datetimeFigureOut">
              <a:rPr kumimoji="1" lang="ja-JP" altLang="en-US" smtClean="0"/>
              <a:t>2024/9/19</a:t>
            </a:fld>
            <a:endParaRPr kumimoji="1" lang="ja-JP" altLang="en-US"/>
          </a:p>
        </p:txBody>
      </p:sp>
      <p:sp>
        <p:nvSpPr>
          <p:cNvPr id="6" name="フッター プレースホルダー 5">
            <a:extLst>
              <a:ext uri="{FF2B5EF4-FFF2-40B4-BE49-F238E27FC236}">
                <a16:creationId xmlns:a16="http://schemas.microsoft.com/office/drawing/2014/main" id="{7C0923E4-B3F5-6179-B5B8-DE5D7F7B513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D1B0690-BED4-2930-6689-BCC1E6E319D1}"/>
              </a:ext>
            </a:extLst>
          </p:cNvPr>
          <p:cNvSpPr>
            <a:spLocks noGrp="1"/>
          </p:cNvSpPr>
          <p:nvPr>
            <p:ph type="sldNum" sz="quarter" idx="12"/>
          </p:nvPr>
        </p:nvSpPr>
        <p:spPr/>
        <p:txBody>
          <a:bodyPr/>
          <a:lstStyle/>
          <a:p>
            <a:fld id="{B91860DF-1021-41AB-8F80-B8FCA346FC6B}" type="slidenum">
              <a:rPr kumimoji="1" lang="ja-JP" altLang="en-US" smtClean="0"/>
              <a:t>‹#›</a:t>
            </a:fld>
            <a:endParaRPr kumimoji="1" lang="ja-JP" altLang="en-US"/>
          </a:p>
        </p:txBody>
      </p:sp>
    </p:spTree>
    <p:extLst>
      <p:ext uri="{BB962C8B-B14F-4D97-AF65-F5344CB8AC3E}">
        <p14:creationId xmlns:p14="http://schemas.microsoft.com/office/powerpoint/2010/main" val="2864799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CEE2EF-3B9D-2516-665B-70AC1B42578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5F552B2-D041-155D-5A04-C088A74AC1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5C36E4C-B2F9-FB7F-D035-F9A42B3B02A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FD1C28B-9650-E034-6D97-D79C80E5D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00F0E83-CED2-A630-BF87-FFDC437A79C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E23E537-F3C1-5045-F37E-9AC9BF774280}"/>
              </a:ext>
            </a:extLst>
          </p:cNvPr>
          <p:cNvSpPr>
            <a:spLocks noGrp="1"/>
          </p:cNvSpPr>
          <p:nvPr>
            <p:ph type="dt" sz="half" idx="10"/>
          </p:nvPr>
        </p:nvSpPr>
        <p:spPr/>
        <p:txBody>
          <a:bodyPr/>
          <a:lstStyle/>
          <a:p>
            <a:fld id="{1AA50624-34B7-49C7-BCA3-F52469AF8023}" type="datetimeFigureOut">
              <a:rPr kumimoji="1" lang="ja-JP" altLang="en-US" smtClean="0"/>
              <a:t>2024/9/19</a:t>
            </a:fld>
            <a:endParaRPr kumimoji="1" lang="ja-JP" altLang="en-US"/>
          </a:p>
        </p:txBody>
      </p:sp>
      <p:sp>
        <p:nvSpPr>
          <p:cNvPr id="8" name="フッター プレースホルダー 7">
            <a:extLst>
              <a:ext uri="{FF2B5EF4-FFF2-40B4-BE49-F238E27FC236}">
                <a16:creationId xmlns:a16="http://schemas.microsoft.com/office/drawing/2014/main" id="{47C70FE4-6766-BDC8-417D-F38B9DE9452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74E2F4D-D8FA-07AE-DD82-2A724DE735E5}"/>
              </a:ext>
            </a:extLst>
          </p:cNvPr>
          <p:cNvSpPr>
            <a:spLocks noGrp="1"/>
          </p:cNvSpPr>
          <p:nvPr>
            <p:ph type="sldNum" sz="quarter" idx="12"/>
          </p:nvPr>
        </p:nvSpPr>
        <p:spPr/>
        <p:txBody>
          <a:bodyPr/>
          <a:lstStyle/>
          <a:p>
            <a:fld id="{B91860DF-1021-41AB-8F80-B8FCA346FC6B}" type="slidenum">
              <a:rPr kumimoji="1" lang="ja-JP" altLang="en-US" smtClean="0"/>
              <a:t>‹#›</a:t>
            </a:fld>
            <a:endParaRPr kumimoji="1" lang="ja-JP" altLang="en-US"/>
          </a:p>
        </p:txBody>
      </p:sp>
    </p:spTree>
    <p:extLst>
      <p:ext uri="{BB962C8B-B14F-4D97-AF65-F5344CB8AC3E}">
        <p14:creationId xmlns:p14="http://schemas.microsoft.com/office/powerpoint/2010/main" val="1639250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73C81-0DBE-427F-AF88-6092E947F98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0D177A2-5F65-9234-46AD-9AA9B6BF2847}"/>
              </a:ext>
            </a:extLst>
          </p:cNvPr>
          <p:cNvSpPr>
            <a:spLocks noGrp="1"/>
          </p:cNvSpPr>
          <p:nvPr>
            <p:ph type="dt" sz="half" idx="10"/>
          </p:nvPr>
        </p:nvSpPr>
        <p:spPr/>
        <p:txBody>
          <a:bodyPr/>
          <a:lstStyle/>
          <a:p>
            <a:fld id="{1AA50624-34B7-49C7-BCA3-F52469AF8023}" type="datetimeFigureOut">
              <a:rPr kumimoji="1" lang="ja-JP" altLang="en-US" smtClean="0"/>
              <a:t>2024/9/19</a:t>
            </a:fld>
            <a:endParaRPr kumimoji="1" lang="ja-JP" altLang="en-US"/>
          </a:p>
        </p:txBody>
      </p:sp>
      <p:sp>
        <p:nvSpPr>
          <p:cNvPr id="4" name="フッター プレースホルダー 3">
            <a:extLst>
              <a:ext uri="{FF2B5EF4-FFF2-40B4-BE49-F238E27FC236}">
                <a16:creationId xmlns:a16="http://schemas.microsoft.com/office/drawing/2014/main" id="{9E625967-1E4E-9F26-4F58-58F8B85448E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7F9439-3444-C960-F204-ADC440B7B271}"/>
              </a:ext>
            </a:extLst>
          </p:cNvPr>
          <p:cNvSpPr>
            <a:spLocks noGrp="1"/>
          </p:cNvSpPr>
          <p:nvPr>
            <p:ph type="sldNum" sz="quarter" idx="12"/>
          </p:nvPr>
        </p:nvSpPr>
        <p:spPr/>
        <p:txBody>
          <a:bodyPr/>
          <a:lstStyle/>
          <a:p>
            <a:fld id="{B91860DF-1021-41AB-8F80-B8FCA346FC6B}" type="slidenum">
              <a:rPr kumimoji="1" lang="ja-JP" altLang="en-US" smtClean="0"/>
              <a:t>‹#›</a:t>
            </a:fld>
            <a:endParaRPr kumimoji="1" lang="ja-JP" altLang="en-US"/>
          </a:p>
        </p:txBody>
      </p:sp>
    </p:spTree>
    <p:extLst>
      <p:ext uri="{BB962C8B-B14F-4D97-AF65-F5344CB8AC3E}">
        <p14:creationId xmlns:p14="http://schemas.microsoft.com/office/powerpoint/2010/main" val="87867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0EF89AF-8FB9-4700-ECAA-B42FFC8ED208}"/>
              </a:ext>
            </a:extLst>
          </p:cNvPr>
          <p:cNvSpPr>
            <a:spLocks noGrp="1"/>
          </p:cNvSpPr>
          <p:nvPr>
            <p:ph type="dt" sz="half" idx="10"/>
          </p:nvPr>
        </p:nvSpPr>
        <p:spPr/>
        <p:txBody>
          <a:bodyPr/>
          <a:lstStyle/>
          <a:p>
            <a:fld id="{1AA50624-34B7-49C7-BCA3-F52469AF8023}" type="datetimeFigureOut">
              <a:rPr kumimoji="1" lang="ja-JP" altLang="en-US" smtClean="0"/>
              <a:t>2024/9/19</a:t>
            </a:fld>
            <a:endParaRPr kumimoji="1" lang="ja-JP" altLang="en-US"/>
          </a:p>
        </p:txBody>
      </p:sp>
      <p:sp>
        <p:nvSpPr>
          <p:cNvPr id="3" name="フッター プレースホルダー 2">
            <a:extLst>
              <a:ext uri="{FF2B5EF4-FFF2-40B4-BE49-F238E27FC236}">
                <a16:creationId xmlns:a16="http://schemas.microsoft.com/office/drawing/2014/main" id="{2C150871-FB89-798B-C8B8-9F090C17EF4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EFE5622-F5C5-584E-49ED-21E0EEBEC946}"/>
              </a:ext>
            </a:extLst>
          </p:cNvPr>
          <p:cNvSpPr>
            <a:spLocks noGrp="1"/>
          </p:cNvSpPr>
          <p:nvPr>
            <p:ph type="sldNum" sz="quarter" idx="12"/>
          </p:nvPr>
        </p:nvSpPr>
        <p:spPr/>
        <p:txBody>
          <a:bodyPr/>
          <a:lstStyle/>
          <a:p>
            <a:fld id="{B91860DF-1021-41AB-8F80-B8FCA346FC6B}" type="slidenum">
              <a:rPr kumimoji="1" lang="ja-JP" altLang="en-US" smtClean="0"/>
              <a:t>‹#›</a:t>
            </a:fld>
            <a:endParaRPr kumimoji="1" lang="ja-JP" altLang="en-US"/>
          </a:p>
        </p:txBody>
      </p:sp>
    </p:spTree>
    <p:extLst>
      <p:ext uri="{BB962C8B-B14F-4D97-AF65-F5344CB8AC3E}">
        <p14:creationId xmlns:p14="http://schemas.microsoft.com/office/powerpoint/2010/main" val="42030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4B1112-AF63-03BB-84F8-AF6109EC090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773061-31D1-DAEB-09C8-CFB809AF13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644DDCC-449B-A689-4041-0139375FF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ACE8D1-9754-A128-D28A-AF23B764EDE7}"/>
              </a:ext>
            </a:extLst>
          </p:cNvPr>
          <p:cNvSpPr>
            <a:spLocks noGrp="1"/>
          </p:cNvSpPr>
          <p:nvPr>
            <p:ph type="dt" sz="half" idx="10"/>
          </p:nvPr>
        </p:nvSpPr>
        <p:spPr/>
        <p:txBody>
          <a:bodyPr/>
          <a:lstStyle/>
          <a:p>
            <a:fld id="{1AA50624-34B7-49C7-BCA3-F52469AF8023}" type="datetimeFigureOut">
              <a:rPr kumimoji="1" lang="ja-JP" altLang="en-US" smtClean="0"/>
              <a:t>2024/9/19</a:t>
            </a:fld>
            <a:endParaRPr kumimoji="1" lang="ja-JP" altLang="en-US"/>
          </a:p>
        </p:txBody>
      </p:sp>
      <p:sp>
        <p:nvSpPr>
          <p:cNvPr id="6" name="フッター プレースホルダー 5">
            <a:extLst>
              <a:ext uri="{FF2B5EF4-FFF2-40B4-BE49-F238E27FC236}">
                <a16:creationId xmlns:a16="http://schemas.microsoft.com/office/drawing/2014/main" id="{572CBB10-9F64-A126-CB02-D499972B629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1C9951-FBC9-5CB2-7A3A-A3A2FBE0D9A1}"/>
              </a:ext>
            </a:extLst>
          </p:cNvPr>
          <p:cNvSpPr>
            <a:spLocks noGrp="1"/>
          </p:cNvSpPr>
          <p:nvPr>
            <p:ph type="sldNum" sz="quarter" idx="12"/>
          </p:nvPr>
        </p:nvSpPr>
        <p:spPr/>
        <p:txBody>
          <a:bodyPr/>
          <a:lstStyle/>
          <a:p>
            <a:fld id="{B91860DF-1021-41AB-8F80-B8FCA346FC6B}" type="slidenum">
              <a:rPr kumimoji="1" lang="ja-JP" altLang="en-US" smtClean="0"/>
              <a:t>‹#›</a:t>
            </a:fld>
            <a:endParaRPr kumimoji="1" lang="ja-JP" altLang="en-US"/>
          </a:p>
        </p:txBody>
      </p:sp>
    </p:spTree>
    <p:extLst>
      <p:ext uri="{BB962C8B-B14F-4D97-AF65-F5344CB8AC3E}">
        <p14:creationId xmlns:p14="http://schemas.microsoft.com/office/powerpoint/2010/main" val="79221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53DB9E-0269-DF0E-042C-88F2DFC40C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8D491E8-3B3F-E733-A9F8-2AF97359B3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1EA697-2758-B2C6-1EDF-30C81F9B4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3053C46-8FD3-83B8-68DA-3F07D7B5D17E}"/>
              </a:ext>
            </a:extLst>
          </p:cNvPr>
          <p:cNvSpPr>
            <a:spLocks noGrp="1"/>
          </p:cNvSpPr>
          <p:nvPr>
            <p:ph type="dt" sz="half" idx="10"/>
          </p:nvPr>
        </p:nvSpPr>
        <p:spPr/>
        <p:txBody>
          <a:bodyPr/>
          <a:lstStyle/>
          <a:p>
            <a:fld id="{1AA50624-34B7-49C7-BCA3-F52469AF8023}" type="datetimeFigureOut">
              <a:rPr kumimoji="1" lang="ja-JP" altLang="en-US" smtClean="0"/>
              <a:t>2024/9/19</a:t>
            </a:fld>
            <a:endParaRPr kumimoji="1" lang="ja-JP" altLang="en-US"/>
          </a:p>
        </p:txBody>
      </p:sp>
      <p:sp>
        <p:nvSpPr>
          <p:cNvPr id="6" name="フッター プレースホルダー 5">
            <a:extLst>
              <a:ext uri="{FF2B5EF4-FFF2-40B4-BE49-F238E27FC236}">
                <a16:creationId xmlns:a16="http://schemas.microsoft.com/office/drawing/2014/main" id="{BF6FF85A-0A22-426D-F739-C15E3A82F17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1AEB45-774E-5CF6-2E36-181A27975327}"/>
              </a:ext>
            </a:extLst>
          </p:cNvPr>
          <p:cNvSpPr>
            <a:spLocks noGrp="1"/>
          </p:cNvSpPr>
          <p:nvPr>
            <p:ph type="sldNum" sz="quarter" idx="12"/>
          </p:nvPr>
        </p:nvSpPr>
        <p:spPr/>
        <p:txBody>
          <a:bodyPr/>
          <a:lstStyle/>
          <a:p>
            <a:fld id="{B91860DF-1021-41AB-8F80-B8FCA346FC6B}" type="slidenum">
              <a:rPr kumimoji="1" lang="ja-JP" altLang="en-US" smtClean="0"/>
              <a:t>‹#›</a:t>
            </a:fld>
            <a:endParaRPr kumimoji="1" lang="ja-JP" altLang="en-US"/>
          </a:p>
        </p:txBody>
      </p:sp>
    </p:spTree>
    <p:extLst>
      <p:ext uri="{BB962C8B-B14F-4D97-AF65-F5344CB8AC3E}">
        <p14:creationId xmlns:p14="http://schemas.microsoft.com/office/powerpoint/2010/main" val="42045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EE7B9D5-F344-865F-C2D5-4A42CF6AE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127DE25-99F3-0312-7E1C-816867F93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3640D4-3965-758C-E83E-7466066E7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50624-34B7-49C7-BCA3-F52469AF8023}" type="datetimeFigureOut">
              <a:rPr kumimoji="1" lang="ja-JP" altLang="en-US" smtClean="0"/>
              <a:t>2024/9/19</a:t>
            </a:fld>
            <a:endParaRPr kumimoji="1" lang="ja-JP" altLang="en-US"/>
          </a:p>
        </p:txBody>
      </p:sp>
      <p:sp>
        <p:nvSpPr>
          <p:cNvPr id="5" name="フッター プレースホルダー 4">
            <a:extLst>
              <a:ext uri="{FF2B5EF4-FFF2-40B4-BE49-F238E27FC236}">
                <a16:creationId xmlns:a16="http://schemas.microsoft.com/office/drawing/2014/main" id="{D93CC68F-798D-44CE-79F6-9F43939182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CB7828-EFE9-C7A1-6B49-6D2E83065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860DF-1021-41AB-8F80-B8FCA346FC6B}" type="slidenum">
              <a:rPr kumimoji="1" lang="ja-JP" altLang="en-US" smtClean="0"/>
              <a:t>‹#›</a:t>
            </a:fld>
            <a:endParaRPr kumimoji="1" lang="ja-JP" altLang="en-US"/>
          </a:p>
        </p:txBody>
      </p:sp>
    </p:spTree>
    <p:extLst>
      <p:ext uri="{BB962C8B-B14F-4D97-AF65-F5344CB8AC3E}">
        <p14:creationId xmlns:p14="http://schemas.microsoft.com/office/powerpoint/2010/main" val="164170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ces-alpha.org/authorization/login/"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4.e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4.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ces-alpha.org/hp/pyth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2A1907E-332C-33D7-9B9E-AB1251A23D57}"/>
              </a:ext>
            </a:extLst>
          </p:cNvPr>
          <p:cNvSpPr txBox="1"/>
          <p:nvPr/>
        </p:nvSpPr>
        <p:spPr>
          <a:xfrm>
            <a:off x="3541546" y="2672862"/>
            <a:ext cx="4339650"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受講方法と成績評価</a:t>
            </a:r>
          </a:p>
        </p:txBody>
      </p:sp>
    </p:spTree>
    <p:extLst>
      <p:ext uri="{BB962C8B-B14F-4D97-AF65-F5344CB8AC3E}">
        <p14:creationId xmlns:p14="http://schemas.microsoft.com/office/powerpoint/2010/main" val="164800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B7A357B-2FFF-46EB-3936-A86FB2C4ABB2}"/>
              </a:ext>
            </a:extLst>
          </p:cNvPr>
          <p:cNvSpPr txBox="1"/>
          <p:nvPr/>
        </p:nvSpPr>
        <p:spPr>
          <a:xfrm>
            <a:off x="1230352" y="2870059"/>
            <a:ext cx="10346871" cy="646331"/>
          </a:xfrm>
          <a:prstGeom prst="rect">
            <a:avLst/>
          </a:prstGeom>
          <a:noFill/>
        </p:spPr>
        <p:txBody>
          <a:bodyPr wrap="none" rtlCol="0">
            <a:spAutoFit/>
          </a:bodyPr>
          <a:lstStyle/>
          <a:p>
            <a:pPr algn="l"/>
            <a:r>
              <a:rPr kumimoji="1" lang="en-US" altLang="ja-JP" sz="3600" b="1" dirty="0">
                <a:solidFill>
                  <a:srgbClr val="0070C0"/>
                </a:solidFill>
                <a:latin typeface="メイリオ" panose="020B0604030504040204" pitchFamily="50" charset="-128"/>
                <a:ea typeface="メイリオ" panose="020B0604030504040204" pitchFamily="50" charset="-128"/>
              </a:rPr>
              <a:t>&lt;</a:t>
            </a:r>
            <a:r>
              <a:rPr kumimoji="1" lang="ja-JP" altLang="en-US" sz="36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3600" b="1" dirty="0">
                <a:solidFill>
                  <a:srgbClr val="0070C0"/>
                </a:solidFill>
                <a:latin typeface="メイリオ" panose="020B0604030504040204" pitchFamily="50" charset="-128"/>
                <a:ea typeface="メイリオ" panose="020B0604030504040204" pitchFamily="50" charset="-128"/>
              </a:rPr>
              <a:t>(CES Alpha)</a:t>
            </a:r>
            <a:r>
              <a:rPr kumimoji="1" lang="ja-JP" altLang="en-US" sz="36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3600" b="1" dirty="0">
                <a:solidFill>
                  <a:srgbClr val="0070C0"/>
                </a:solidFill>
                <a:latin typeface="メイリオ" panose="020B0604030504040204" pitchFamily="50" charset="-128"/>
                <a:ea typeface="メイリオ" panose="020B0604030504040204" pitchFamily="50" charset="-128"/>
              </a:rPr>
              <a:t>&gt;</a:t>
            </a:r>
            <a:endParaRPr kumimoji="1" lang="ja-JP" altLang="en-US" sz="36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66716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B7A357B-2FFF-46EB-3936-A86FB2C4ABB2}"/>
              </a:ext>
            </a:extLst>
          </p:cNvPr>
          <p:cNvSpPr txBox="1"/>
          <p:nvPr/>
        </p:nvSpPr>
        <p:spPr>
          <a:xfrm>
            <a:off x="1230352" y="2870059"/>
            <a:ext cx="4043094" cy="646331"/>
          </a:xfrm>
          <a:prstGeom prst="rect">
            <a:avLst/>
          </a:prstGeom>
          <a:noFill/>
        </p:spPr>
        <p:txBody>
          <a:bodyPr wrap="none" rtlCol="0">
            <a:spAutoFit/>
          </a:bodyPr>
          <a:lstStyle/>
          <a:p>
            <a:pPr algn="l"/>
            <a:r>
              <a:rPr kumimoji="1" lang="en-US" altLang="ja-JP" sz="3600" b="1" dirty="0">
                <a:solidFill>
                  <a:srgbClr val="0070C0"/>
                </a:solidFill>
                <a:latin typeface="メイリオ" panose="020B0604030504040204" pitchFamily="50" charset="-128"/>
                <a:ea typeface="メイリオ" panose="020B0604030504040204" pitchFamily="50" charset="-128"/>
              </a:rPr>
              <a:t>1. </a:t>
            </a:r>
            <a:r>
              <a:rPr kumimoji="1" lang="ja-JP" altLang="en-US" sz="3600" b="1" dirty="0">
                <a:solidFill>
                  <a:srgbClr val="0070C0"/>
                </a:solidFill>
                <a:latin typeface="メイリオ" panose="020B0604030504040204" pitchFamily="50" charset="-128"/>
                <a:ea typeface="メイリオ" panose="020B0604030504040204" pitchFamily="50" charset="-128"/>
              </a:rPr>
              <a:t>授業の事前準備</a:t>
            </a:r>
          </a:p>
        </p:txBody>
      </p:sp>
    </p:spTree>
    <p:extLst>
      <p:ext uri="{BB962C8B-B14F-4D97-AF65-F5344CB8AC3E}">
        <p14:creationId xmlns:p14="http://schemas.microsoft.com/office/powerpoint/2010/main" val="3227275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92B39A1-4B7C-FD66-D1FB-277D541B9559}"/>
              </a:ext>
            </a:extLst>
          </p:cNvPr>
          <p:cNvSpPr>
            <a:spLocks noGrp="1"/>
          </p:cNvSpPr>
          <p:nvPr>
            <p:ph idx="1"/>
          </p:nvPr>
        </p:nvSpPr>
        <p:spPr>
          <a:xfrm>
            <a:off x="688456" y="1119042"/>
            <a:ext cx="11348214" cy="4351338"/>
          </a:xfrm>
        </p:spPr>
        <p:txBody>
          <a:bodyPr/>
          <a:lstStyle/>
          <a:p>
            <a:pPr>
              <a:lnSpc>
                <a:spcPct val="150000"/>
              </a:lnSpc>
            </a:pPr>
            <a:r>
              <a:rPr lang="en-US" altLang="ja-JP" sz="2000" dirty="0">
                <a:latin typeface="メイリオ" panose="020B0604030504040204" pitchFamily="50" charset="-128"/>
                <a:ea typeface="メイリオ" panose="020B0604030504040204" pitchFamily="50" charset="-128"/>
              </a:rPr>
              <a:t>CES-Alpha</a:t>
            </a:r>
            <a:r>
              <a:rPr lang="ja-JP" altLang="en-US" sz="2000" dirty="0">
                <a:latin typeface="メイリオ" panose="020B0604030504040204" pitchFamily="50" charset="-128"/>
                <a:ea typeface="メイリオ" panose="020B0604030504040204" pitchFamily="50" charset="-128"/>
              </a:rPr>
              <a:t>のログイン画面</a:t>
            </a: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cs typeface="Segoe UI Light" panose="020B0502040204020203" pitchFamily="34" charset="0"/>
                <a:hlinkClick r:id="rId2">
                  <a:extLst>
                    <a:ext uri="{A12FA001-AC4F-418D-AE19-62706E023703}">
                      <ahyp:hlinkClr xmlns:ahyp="http://schemas.microsoft.com/office/drawing/2018/hyperlinkcolor" val="tx"/>
                    </a:ext>
                  </a:extLst>
                </a:hlinkClick>
              </a:rPr>
              <a:t>https://www.ces-alpha.org/</a:t>
            </a:r>
            <a:r>
              <a:rPr lang="ja-JP" altLang="en-US" sz="14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に接続し、配付された</a:t>
            </a:r>
            <a:r>
              <a:rPr lang="en-US" altLang="ja-JP" sz="2000" u="sng" dirty="0">
                <a:latin typeface="メイリオ" panose="020B0604030504040204" pitchFamily="50" charset="-128"/>
                <a:ea typeface="メイリオ" panose="020B0604030504040204" pitchFamily="50" charset="-128"/>
              </a:rPr>
              <a:t>E-mail</a:t>
            </a:r>
            <a:r>
              <a:rPr lang="ja-JP" altLang="en-US" sz="2000" u="sng" dirty="0">
                <a:latin typeface="メイリオ" panose="020B0604030504040204" pitchFamily="50" charset="-128"/>
                <a:ea typeface="メイリオ" panose="020B0604030504040204" pitchFamily="50" charset="-128"/>
              </a:rPr>
              <a:t>アドレス</a:t>
            </a:r>
            <a:r>
              <a:rPr lang="ja-JP" altLang="en-US" sz="2000" dirty="0">
                <a:latin typeface="メイリオ" panose="020B0604030504040204" pitchFamily="50" charset="-128"/>
                <a:ea typeface="メイリオ" panose="020B0604030504040204" pitchFamily="50" charset="-128"/>
              </a:rPr>
              <a:t>と</a:t>
            </a:r>
            <a:r>
              <a:rPr lang="ja-JP" altLang="en-US" sz="2000" u="sng" dirty="0">
                <a:latin typeface="メイリオ" panose="020B0604030504040204" pitchFamily="50" charset="-128"/>
                <a:ea typeface="メイリオ" panose="020B0604030504040204" pitchFamily="50" charset="-128"/>
              </a:rPr>
              <a:t>パスワード</a:t>
            </a:r>
            <a:r>
              <a:rPr lang="ja-JP" altLang="en-US" sz="2000" dirty="0">
                <a:latin typeface="メイリオ" panose="020B0604030504040204" pitchFamily="50" charset="-128"/>
                <a:ea typeface="メイリオ" panose="020B0604030504040204" pitchFamily="50" charset="-128"/>
              </a:rPr>
              <a:t>を入力して </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ログイン</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 をクリックしてください。</a:t>
            </a:r>
            <a:r>
              <a:rPr lang="ja-JP" altLang="en-US" sz="2000" dirty="0">
                <a:solidFill>
                  <a:srgbClr val="FF0000"/>
                </a:solidFill>
                <a:latin typeface="メイリオ" panose="020B0604030504040204" pitchFamily="50" charset="-128"/>
                <a:ea typeface="メイリオ" panose="020B0604030504040204" pitchFamily="50" charset="-128"/>
              </a:rPr>
              <a:t>ログイン</a:t>
            </a:r>
            <a:r>
              <a:rPr lang="en-US" altLang="ja-JP" sz="2000" dirty="0">
                <a:solidFill>
                  <a:srgbClr val="FF0000"/>
                </a:solidFill>
                <a:latin typeface="メイリオ" panose="020B0604030504040204" pitchFamily="50" charset="-128"/>
                <a:ea typeface="メイリオ" panose="020B0604030504040204" pitchFamily="50" charset="-128"/>
              </a:rPr>
              <a:t>URL</a:t>
            </a:r>
            <a:r>
              <a:rPr lang="ja-JP" altLang="en-US" sz="2000" dirty="0">
                <a:solidFill>
                  <a:srgbClr val="FF0000"/>
                </a:solidFill>
                <a:latin typeface="メイリオ" panose="020B0604030504040204" pitchFamily="50" charset="-128"/>
                <a:ea typeface="メイリオ" panose="020B0604030504040204" pitchFamily="50" charset="-128"/>
              </a:rPr>
              <a:t>は</a:t>
            </a:r>
            <a:r>
              <a:rPr lang="en-US" altLang="ja-JP" sz="2000" dirty="0">
                <a:solidFill>
                  <a:srgbClr val="FF0000"/>
                </a:solidFill>
                <a:latin typeface="メイリオ" panose="020B0604030504040204" pitchFamily="50" charset="-128"/>
                <a:ea typeface="メイリオ" panose="020B0604030504040204" pitchFamily="50" charset="-128"/>
              </a:rPr>
              <a:t>bookmark</a:t>
            </a:r>
            <a:r>
              <a:rPr lang="ja-JP" altLang="en-US" sz="2000" dirty="0">
                <a:solidFill>
                  <a:srgbClr val="FF0000"/>
                </a:solidFill>
                <a:latin typeface="メイリオ" panose="020B0604030504040204" pitchFamily="50" charset="-128"/>
                <a:ea typeface="メイリオ" panose="020B0604030504040204" pitchFamily="50" charset="-128"/>
              </a:rPr>
              <a:t>をお勧めします</a:t>
            </a:r>
            <a:endParaRPr lang="en-US" altLang="ja-JP" sz="2000" dirty="0">
              <a:solidFill>
                <a:srgbClr val="FF0000"/>
              </a:solidFill>
              <a:latin typeface="メイリオ" panose="020B0604030504040204" pitchFamily="50" charset="-128"/>
              <a:ea typeface="メイリオ" panose="020B0604030504040204" pitchFamily="50" charset="-128"/>
            </a:endParaRPr>
          </a:p>
          <a:p>
            <a:pPr>
              <a:lnSpc>
                <a:spcPct val="150000"/>
              </a:lnSpc>
            </a:pPr>
            <a:endParaRPr lang="ja-JP" altLang="en-US" dirty="0">
              <a:latin typeface="メイリオ" panose="020B0604030504040204" pitchFamily="50" charset="-128"/>
              <a:ea typeface="メイリオ" panose="020B0604030504040204" pitchFamily="50" charset="-128"/>
            </a:endParaRPr>
          </a:p>
        </p:txBody>
      </p:sp>
      <p:sp>
        <p:nvSpPr>
          <p:cNvPr id="23" name="タイトル 1">
            <a:extLst>
              <a:ext uri="{FF2B5EF4-FFF2-40B4-BE49-F238E27FC236}">
                <a16:creationId xmlns:a16="http://schemas.microsoft.com/office/drawing/2014/main" id="{D0593BB4-13B0-45B4-8183-DA97181B61FA}"/>
              </a:ext>
            </a:extLst>
          </p:cNvPr>
          <p:cNvSpPr txBox="1">
            <a:spLocks/>
          </p:cNvSpPr>
          <p:nvPr/>
        </p:nvSpPr>
        <p:spPr>
          <a:xfrm>
            <a:off x="838200" y="965238"/>
            <a:ext cx="10515600" cy="7663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endParaRPr lang="ja-JP" altLang="en-US" sz="4600" b="1" dirty="0">
              <a:latin typeface="+mn-ea"/>
              <a:ea typeface="+mn-ea"/>
              <a:cs typeface="Calibri" panose="020F0502020204030204" pitchFamily="34" charset="0"/>
            </a:endParaRPr>
          </a:p>
        </p:txBody>
      </p:sp>
      <p:sp>
        <p:nvSpPr>
          <p:cNvPr id="26" name="正方形/長方形 25">
            <a:extLst>
              <a:ext uri="{FF2B5EF4-FFF2-40B4-BE49-F238E27FC236}">
                <a16:creationId xmlns:a16="http://schemas.microsoft.com/office/drawing/2014/main" id="{ACD2C8BF-ED66-4D2C-9206-B05BB2ACDF30}"/>
              </a:ext>
            </a:extLst>
          </p:cNvPr>
          <p:cNvSpPr/>
          <p:nvPr/>
        </p:nvSpPr>
        <p:spPr>
          <a:xfrm>
            <a:off x="6665627" y="6362036"/>
            <a:ext cx="4339650" cy="369332"/>
          </a:xfrm>
          <a:prstGeom prst="rect">
            <a:avLst/>
          </a:prstGeom>
        </p:spPr>
        <p:txBody>
          <a:bodyPr wrap="none">
            <a:spAutoFit/>
          </a:bodyPr>
          <a:lstStyle/>
          <a:p>
            <a:pPr algn="ctr"/>
            <a:r>
              <a:rPr lang="ja-JP" altLang="en-US" dirty="0"/>
              <a:t>ログイン後、ホーム画面が表示されます</a:t>
            </a:r>
            <a:endParaRPr lang="en-US" altLang="ja-JP" dirty="0"/>
          </a:p>
        </p:txBody>
      </p:sp>
      <p:sp>
        <p:nvSpPr>
          <p:cNvPr id="4" name="矢印: 右 3">
            <a:extLst>
              <a:ext uri="{FF2B5EF4-FFF2-40B4-BE49-F238E27FC236}">
                <a16:creationId xmlns:a16="http://schemas.microsoft.com/office/drawing/2014/main" id="{483C08F1-C3F2-567A-F537-9F91CFB5C05B}"/>
              </a:ext>
            </a:extLst>
          </p:cNvPr>
          <p:cNvSpPr/>
          <p:nvPr/>
        </p:nvSpPr>
        <p:spPr>
          <a:xfrm>
            <a:off x="5005262" y="5861883"/>
            <a:ext cx="1020965" cy="67722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09DF5F11-06E9-2ACA-B975-6FF378D509C7}"/>
              </a:ext>
            </a:extLst>
          </p:cNvPr>
          <p:cNvPicPr>
            <a:picLocks noChangeAspect="1"/>
          </p:cNvPicPr>
          <p:nvPr/>
        </p:nvPicPr>
        <p:blipFill>
          <a:blip r:embed="rId3"/>
          <a:stretch>
            <a:fillRect/>
          </a:stretch>
        </p:blipFill>
        <p:spPr>
          <a:xfrm>
            <a:off x="6167361" y="3788961"/>
            <a:ext cx="5336183" cy="2512355"/>
          </a:xfrm>
          <a:prstGeom prst="rect">
            <a:avLst/>
          </a:prstGeom>
          <a:solidFill>
            <a:srgbClr val="FFFFFF">
              <a:shade val="85000"/>
            </a:srgbClr>
          </a:solidFill>
          <a:ln w="190500" cap="rnd">
            <a:no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テキスト ボックス 7">
            <a:extLst>
              <a:ext uri="{FF2B5EF4-FFF2-40B4-BE49-F238E27FC236}">
                <a16:creationId xmlns:a16="http://schemas.microsoft.com/office/drawing/2014/main" id="{37660CEA-4578-31B9-B999-9A3307409609}"/>
              </a:ext>
            </a:extLst>
          </p:cNvPr>
          <p:cNvSpPr txBox="1"/>
          <p:nvPr/>
        </p:nvSpPr>
        <p:spPr>
          <a:xfrm>
            <a:off x="10985546" y="3839523"/>
            <a:ext cx="472586" cy="200055"/>
          </a:xfrm>
          <a:prstGeom prst="rect">
            <a:avLst/>
          </a:prstGeom>
          <a:solidFill>
            <a:schemeClr val="accent1"/>
          </a:solidFill>
        </p:spPr>
        <p:txBody>
          <a:bodyPr wrap="square" rtlCol="0">
            <a:spAutoFit/>
          </a:bodyPr>
          <a:lstStyle/>
          <a:p>
            <a:r>
              <a:rPr kumimoji="1" lang="en-US" altLang="ja-JP" sz="700" dirty="0">
                <a:solidFill>
                  <a:schemeClr val="bg1"/>
                </a:solidFill>
              </a:rPr>
              <a:t>NAME</a:t>
            </a:r>
            <a:endParaRPr kumimoji="1" lang="ja-JP" altLang="en-US" sz="700" dirty="0">
              <a:solidFill>
                <a:schemeClr val="bg1"/>
              </a:solidFill>
            </a:endParaRPr>
          </a:p>
        </p:txBody>
      </p:sp>
      <p:sp>
        <p:nvSpPr>
          <p:cNvPr id="13" name="四角形: 角を丸くする 12">
            <a:extLst>
              <a:ext uri="{FF2B5EF4-FFF2-40B4-BE49-F238E27FC236}">
                <a16:creationId xmlns:a16="http://schemas.microsoft.com/office/drawing/2014/main" id="{2A649B78-7BCC-4578-8CCD-6739B4C926EC}"/>
              </a:ext>
            </a:extLst>
          </p:cNvPr>
          <p:cNvSpPr/>
          <p:nvPr/>
        </p:nvSpPr>
        <p:spPr>
          <a:xfrm>
            <a:off x="6105769" y="2468460"/>
            <a:ext cx="5352363" cy="947462"/>
          </a:xfrm>
          <a:prstGeom prst="round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marL="84138" defTabSz="763588">
              <a:lnSpc>
                <a:spcPct val="200000"/>
              </a:lnSpc>
              <a:tabLst>
                <a:tab pos="1527175" algn="l"/>
              </a:tabLst>
            </a:pPr>
            <a:r>
              <a:rPr lang="en-US" altLang="ja-JP" dirty="0"/>
              <a:t>E-Mail </a:t>
            </a:r>
            <a:r>
              <a:rPr lang="ja-JP" altLang="en-US" dirty="0"/>
              <a:t>：</a:t>
            </a:r>
            <a:r>
              <a:rPr lang="en-US" altLang="ja-JP" dirty="0"/>
              <a:t>	</a:t>
            </a:r>
            <a:r>
              <a:rPr lang="en-US" altLang="ja-JP" dirty="0">
                <a:solidFill>
                  <a:srgbClr val="FF0000"/>
                </a:solidFill>
              </a:rPr>
              <a:t>st***@2024tokyo.jp  </a:t>
            </a:r>
            <a:r>
              <a:rPr lang="en-US" altLang="ja-JP" sz="1000" dirty="0">
                <a:solidFill>
                  <a:srgbClr val="FF0000"/>
                </a:solidFill>
              </a:rPr>
              <a:t>(***</a:t>
            </a:r>
            <a:r>
              <a:rPr lang="ja-JP" altLang="en-US" sz="1000" dirty="0">
                <a:solidFill>
                  <a:srgbClr val="FF0000"/>
                </a:solidFill>
              </a:rPr>
              <a:t>は数字</a:t>
            </a:r>
            <a:r>
              <a:rPr lang="en-US" altLang="ja-JP" sz="1000" dirty="0">
                <a:solidFill>
                  <a:srgbClr val="FF0000"/>
                </a:solidFill>
              </a:rPr>
              <a:t>3</a:t>
            </a:r>
            <a:r>
              <a:rPr lang="ja-JP" altLang="en-US" sz="1000" dirty="0">
                <a:solidFill>
                  <a:srgbClr val="FF0000"/>
                </a:solidFill>
              </a:rPr>
              <a:t>文字</a:t>
            </a:r>
            <a:r>
              <a:rPr lang="en-US" altLang="ja-JP" sz="1000" dirty="0">
                <a:solidFill>
                  <a:srgbClr val="FF0000"/>
                </a:solidFill>
              </a:rPr>
              <a:t>)</a:t>
            </a:r>
            <a:endParaRPr lang="en-US" altLang="ja-JP" dirty="0">
              <a:solidFill>
                <a:srgbClr val="FF0000"/>
              </a:solidFill>
            </a:endParaRPr>
          </a:p>
          <a:p>
            <a:pPr marL="84138">
              <a:tabLst>
                <a:tab pos="1527175" algn="l"/>
              </a:tabLst>
            </a:pPr>
            <a:r>
              <a:rPr lang="ja-JP" altLang="en-US" dirty="0"/>
              <a:t>パスワード：</a:t>
            </a:r>
            <a:r>
              <a:rPr lang="en-US" altLang="ja-JP" dirty="0"/>
              <a:t>	</a:t>
            </a:r>
            <a:r>
              <a:rPr lang="en-US" altLang="ja-JP" dirty="0">
                <a:solidFill>
                  <a:srgbClr val="FF0000"/>
                </a:solidFill>
              </a:rPr>
              <a:t>********  </a:t>
            </a:r>
            <a:r>
              <a:rPr lang="en-US" altLang="ja-JP" sz="1050" dirty="0">
                <a:solidFill>
                  <a:srgbClr val="FF0000"/>
                </a:solidFill>
              </a:rPr>
              <a:t>(</a:t>
            </a:r>
            <a:r>
              <a:rPr lang="ja-JP" altLang="en-US" sz="1050" dirty="0">
                <a:solidFill>
                  <a:srgbClr val="FF0000"/>
                </a:solidFill>
              </a:rPr>
              <a:t>英数字</a:t>
            </a:r>
            <a:r>
              <a:rPr lang="en-US" altLang="ja-JP" sz="1050" dirty="0">
                <a:solidFill>
                  <a:srgbClr val="FF0000"/>
                </a:solidFill>
              </a:rPr>
              <a:t>8</a:t>
            </a:r>
            <a:r>
              <a:rPr lang="ja-JP" altLang="en-US" sz="1050" dirty="0">
                <a:solidFill>
                  <a:srgbClr val="FF0000"/>
                </a:solidFill>
              </a:rPr>
              <a:t>文字</a:t>
            </a:r>
            <a:r>
              <a:rPr lang="en-US" altLang="ja-JP" sz="1050" dirty="0">
                <a:solidFill>
                  <a:srgbClr val="FF0000"/>
                </a:solidFill>
              </a:rPr>
              <a:t>)</a:t>
            </a:r>
            <a:endParaRPr lang="en-US" altLang="ja-JP" dirty="0">
              <a:solidFill>
                <a:srgbClr val="FF0000"/>
              </a:solidFill>
            </a:endParaRPr>
          </a:p>
        </p:txBody>
      </p:sp>
      <p:pic>
        <p:nvPicPr>
          <p:cNvPr id="9" name="図 8">
            <a:extLst>
              <a:ext uri="{FF2B5EF4-FFF2-40B4-BE49-F238E27FC236}">
                <a16:creationId xmlns:a16="http://schemas.microsoft.com/office/drawing/2014/main" id="{02EC64C7-8245-4F60-B672-D39B2C6A4CB2}"/>
              </a:ext>
            </a:extLst>
          </p:cNvPr>
          <p:cNvPicPr>
            <a:picLocks noChangeAspect="1"/>
          </p:cNvPicPr>
          <p:nvPr/>
        </p:nvPicPr>
        <p:blipFill>
          <a:blip r:embed="rId4"/>
          <a:stretch>
            <a:fillRect/>
          </a:stretch>
        </p:blipFill>
        <p:spPr>
          <a:xfrm>
            <a:off x="901787" y="2514042"/>
            <a:ext cx="3975564" cy="4094831"/>
          </a:xfrm>
          <a:prstGeom prst="rect">
            <a:avLst/>
          </a:prstGeom>
          <a:ln>
            <a:solidFill>
              <a:schemeClr val="accent1"/>
            </a:solidFill>
          </a:ln>
        </p:spPr>
      </p:pic>
      <p:sp>
        <p:nvSpPr>
          <p:cNvPr id="10" name="テキスト ボックス 9">
            <a:extLst>
              <a:ext uri="{FF2B5EF4-FFF2-40B4-BE49-F238E27FC236}">
                <a16:creationId xmlns:a16="http://schemas.microsoft.com/office/drawing/2014/main" id="{09439471-36CB-8BB8-3425-3DA5C36B59CA}"/>
              </a:ext>
            </a:extLst>
          </p:cNvPr>
          <p:cNvSpPr txBox="1"/>
          <p:nvPr/>
        </p:nvSpPr>
        <p:spPr>
          <a:xfrm>
            <a:off x="620228" y="455294"/>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①授業用システムにログイン</a:t>
            </a:r>
          </a:p>
        </p:txBody>
      </p:sp>
      <p:sp>
        <p:nvSpPr>
          <p:cNvPr id="11" name="テキスト ボックス 10">
            <a:extLst>
              <a:ext uri="{FF2B5EF4-FFF2-40B4-BE49-F238E27FC236}">
                <a16:creationId xmlns:a16="http://schemas.microsoft.com/office/drawing/2014/main" id="{B11ABBAB-4502-6874-126F-21EBE0D55E35}"/>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3284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92B39A1-4B7C-FD66-D1FB-277D541B9559}"/>
              </a:ext>
            </a:extLst>
          </p:cNvPr>
          <p:cNvSpPr>
            <a:spLocks noGrp="1"/>
          </p:cNvSpPr>
          <p:nvPr>
            <p:ph idx="1"/>
          </p:nvPr>
        </p:nvSpPr>
        <p:spPr>
          <a:xfrm>
            <a:off x="838200" y="1253331"/>
            <a:ext cx="10515600" cy="4351338"/>
          </a:xfrm>
        </p:spPr>
        <p:txBody>
          <a:bodyPr/>
          <a:lstStyle/>
          <a:p>
            <a:pPr>
              <a:lnSpc>
                <a:spcPct val="125000"/>
              </a:lnSpc>
            </a:pPr>
            <a:r>
              <a:rPr lang="ja-JP" altLang="en-US" sz="2000" dirty="0">
                <a:latin typeface="メイリオ" panose="020B0604030504040204" pitchFamily="50" charset="-128"/>
                <a:ea typeface="メイリオ" panose="020B0604030504040204" pitchFamily="50" charset="-128"/>
              </a:rPr>
              <a:t>もとのタブにもどって</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授業トップ</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をクリック</a:t>
            </a:r>
            <a:endParaRPr lang="ja-JP" altLang="en-US" dirty="0">
              <a:latin typeface="メイリオ" panose="020B0604030504040204" pitchFamily="50" charset="-128"/>
              <a:ea typeface="メイリオ" panose="020B0604030504040204" pitchFamily="50" charset="-128"/>
            </a:endParaRPr>
          </a:p>
        </p:txBody>
      </p:sp>
      <p:sp>
        <p:nvSpPr>
          <p:cNvPr id="23" name="タイトル 1">
            <a:extLst>
              <a:ext uri="{FF2B5EF4-FFF2-40B4-BE49-F238E27FC236}">
                <a16:creationId xmlns:a16="http://schemas.microsoft.com/office/drawing/2014/main" id="{D0593BB4-13B0-45B4-8183-DA97181B61FA}"/>
              </a:ext>
            </a:extLst>
          </p:cNvPr>
          <p:cNvSpPr txBox="1">
            <a:spLocks/>
          </p:cNvSpPr>
          <p:nvPr/>
        </p:nvSpPr>
        <p:spPr>
          <a:xfrm>
            <a:off x="838200" y="965238"/>
            <a:ext cx="10515600" cy="7663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endParaRPr lang="ja-JP" altLang="en-US" sz="4600" b="1" dirty="0">
              <a:latin typeface="+mn-ea"/>
              <a:ea typeface="+mn-ea"/>
              <a:cs typeface="Calibri" panose="020F0502020204030204" pitchFamily="34" charset="0"/>
            </a:endParaRPr>
          </a:p>
        </p:txBody>
      </p:sp>
      <p:sp>
        <p:nvSpPr>
          <p:cNvPr id="2" name="タイトル 1">
            <a:extLst>
              <a:ext uri="{FF2B5EF4-FFF2-40B4-BE49-F238E27FC236}">
                <a16:creationId xmlns:a16="http://schemas.microsoft.com/office/drawing/2014/main" id="{E9DC6DE3-A42C-51E7-91BC-76CF2880BF1F}"/>
              </a:ext>
            </a:extLst>
          </p:cNvPr>
          <p:cNvSpPr>
            <a:spLocks noGrp="1"/>
          </p:cNvSpPr>
          <p:nvPr>
            <p:ph type="title"/>
          </p:nvPr>
        </p:nvSpPr>
        <p:spPr>
          <a:xfrm>
            <a:off x="838200" y="261944"/>
            <a:ext cx="10515600" cy="1325563"/>
          </a:xfrm>
        </p:spPr>
        <p:txBody>
          <a:bodyPr>
            <a:normAutofit/>
          </a:bodyPr>
          <a:lstStyle/>
          <a:p>
            <a:r>
              <a:rPr lang="ja-JP" altLang="en-US" sz="3200" dirty="0">
                <a:latin typeface="メイリオ" panose="020B0604030504040204" pitchFamily="50" charset="-128"/>
                <a:ea typeface="メイリオ" panose="020B0604030504040204" pitchFamily="50" charset="-128"/>
              </a:rPr>
              <a:t>③授業トップに移動</a:t>
            </a:r>
          </a:p>
        </p:txBody>
      </p:sp>
      <p:pic>
        <p:nvPicPr>
          <p:cNvPr id="4" name="図 3">
            <a:extLst>
              <a:ext uri="{FF2B5EF4-FFF2-40B4-BE49-F238E27FC236}">
                <a16:creationId xmlns:a16="http://schemas.microsoft.com/office/drawing/2014/main" id="{87F6E74C-3D79-865D-5EBC-5BD7A7293F53}"/>
              </a:ext>
            </a:extLst>
          </p:cNvPr>
          <p:cNvPicPr>
            <a:picLocks noChangeAspect="1"/>
          </p:cNvPicPr>
          <p:nvPr/>
        </p:nvPicPr>
        <p:blipFill>
          <a:blip r:embed="rId2"/>
          <a:stretch>
            <a:fillRect/>
          </a:stretch>
        </p:blipFill>
        <p:spPr>
          <a:xfrm>
            <a:off x="1559669" y="1731554"/>
            <a:ext cx="8756139" cy="4648603"/>
          </a:xfrm>
          <a:prstGeom prst="rect">
            <a:avLst/>
          </a:prstGeom>
        </p:spPr>
      </p:pic>
      <p:sp>
        <p:nvSpPr>
          <p:cNvPr id="5" name="楕円 4">
            <a:extLst>
              <a:ext uri="{FF2B5EF4-FFF2-40B4-BE49-F238E27FC236}">
                <a16:creationId xmlns:a16="http://schemas.microsoft.com/office/drawing/2014/main" id="{3EB5B97A-0D13-6114-7E5B-396E86CED081}"/>
              </a:ext>
            </a:extLst>
          </p:cNvPr>
          <p:cNvSpPr/>
          <p:nvPr/>
        </p:nvSpPr>
        <p:spPr>
          <a:xfrm>
            <a:off x="8264770" y="4196533"/>
            <a:ext cx="1591408" cy="56270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C540FEA-A8BF-D054-E48C-1B8B2BC62885}"/>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09252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92B39A1-4B7C-FD66-D1FB-277D541B9559}"/>
              </a:ext>
            </a:extLst>
          </p:cNvPr>
          <p:cNvSpPr>
            <a:spLocks noGrp="1"/>
          </p:cNvSpPr>
          <p:nvPr>
            <p:ph idx="1"/>
          </p:nvPr>
        </p:nvSpPr>
        <p:spPr>
          <a:xfrm>
            <a:off x="962301" y="1348396"/>
            <a:ext cx="10515600" cy="4351338"/>
          </a:xfrm>
        </p:spPr>
        <p:txBody>
          <a:bodyPr/>
          <a:lstStyle/>
          <a:p>
            <a:pPr>
              <a:lnSpc>
                <a:spcPct val="125000"/>
              </a:lnSpc>
            </a:pPr>
            <a:r>
              <a:rPr lang="ja-JP" altLang="en-US" sz="2000" dirty="0">
                <a:latin typeface="メイリオ" panose="020B0604030504040204" pitchFamily="50" charset="-128"/>
                <a:ea typeface="メイリオ" panose="020B0604030504040204" pitchFamily="50" charset="-128"/>
              </a:rPr>
              <a:t>学習ツールの</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プログラミング</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をクリック</a:t>
            </a:r>
            <a:endParaRPr lang="ja-JP" altLang="en-US" dirty="0">
              <a:latin typeface="メイリオ" panose="020B0604030504040204" pitchFamily="50" charset="-128"/>
              <a:ea typeface="メイリオ" panose="020B0604030504040204" pitchFamily="50" charset="-128"/>
            </a:endParaRPr>
          </a:p>
        </p:txBody>
      </p:sp>
      <p:sp>
        <p:nvSpPr>
          <p:cNvPr id="23" name="タイトル 1">
            <a:extLst>
              <a:ext uri="{FF2B5EF4-FFF2-40B4-BE49-F238E27FC236}">
                <a16:creationId xmlns:a16="http://schemas.microsoft.com/office/drawing/2014/main" id="{D0593BB4-13B0-45B4-8183-DA97181B61FA}"/>
              </a:ext>
            </a:extLst>
          </p:cNvPr>
          <p:cNvSpPr txBox="1">
            <a:spLocks/>
          </p:cNvSpPr>
          <p:nvPr/>
        </p:nvSpPr>
        <p:spPr>
          <a:xfrm>
            <a:off x="838200" y="965238"/>
            <a:ext cx="10515600" cy="7663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endParaRPr lang="ja-JP" altLang="en-US" sz="4600" b="1" dirty="0">
              <a:latin typeface="+mn-ea"/>
              <a:ea typeface="+mn-ea"/>
              <a:cs typeface="Calibri" panose="020F0502020204030204" pitchFamily="34" charset="0"/>
            </a:endParaRPr>
          </a:p>
        </p:txBody>
      </p:sp>
      <p:sp>
        <p:nvSpPr>
          <p:cNvPr id="2" name="タイトル 1">
            <a:extLst>
              <a:ext uri="{FF2B5EF4-FFF2-40B4-BE49-F238E27FC236}">
                <a16:creationId xmlns:a16="http://schemas.microsoft.com/office/drawing/2014/main" id="{E9DC6DE3-A42C-51E7-91BC-76CF2880BF1F}"/>
              </a:ext>
            </a:extLst>
          </p:cNvPr>
          <p:cNvSpPr>
            <a:spLocks noGrp="1"/>
          </p:cNvSpPr>
          <p:nvPr>
            <p:ph type="title"/>
          </p:nvPr>
        </p:nvSpPr>
        <p:spPr/>
        <p:txBody>
          <a:bodyPr>
            <a:normAutofit/>
          </a:bodyPr>
          <a:lstStyle/>
          <a:p>
            <a:r>
              <a:rPr lang="ja-JP" altLang="en-US" sz="3200" dirty="0">
                <a:latin typeface="メイリオ" panose="020B0604030504040204" pitchFamily="50" charset="-128"/>
                <a:ea typeface="メイリオ" panose="020B0604030504040204" pitchFamily="50" charset="-128"/>
              </a:rPr>
              <a:t>④</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プログラミング</a:t>
            </a:r>
            <a:r>
              <a:rPr lang="en-US" altLang="ja-JP" sz="3200" dirty="0">
                <a:latin typeface="メイリオ" panose="020B0604030504040204" pitchFamily="50" charset="-128"/>
                <a:ea typeface="メイリオ" panose="020B0604030504040204" pitchFamily="50" charset="-128"/>
              </a:rPr>
              <a:t>”</a:t>
            </a:r>
            <a:r>
              <a:rPr lang="ja-JP" altLang="en-US" sz="3200" dirty="0">
                <a:latin typeface="メイリオ" panose="020B0604030504040204" pitchFamily="50" charset="-128"/>
                <a:ea typeface="メイリオ" panose="020B0604030504040204" pitchFamily="50" charset="-128"/>
              </a:rPr>
              <a:t>に移動</a:t>
            </a:r>
          </a:p>
        </p:txBody>
      </p:sp>
      <p:pic>
        <p:nvPicPr>
          <p:cNvPr id="5" name="図 4">
            <a:extLst>
              <a:ext uri="{FF2B5EF4-FFF2-40B4-BE49-F238E27FC236}">
                <a16:creationId xmlns:a16="http://schemas.microsoft.com/office/drawing/2014/main" id="{2841C05A-97CA-4650-A7B6-242077E3E981}"/>
              </a:ext>
            </a:extLst>
          </p:cNvPr>
          <p:cNvPicPr>
            <a:picLocks noChangeAspect="1"/>
          </p:cNvPicPr>
          <p:nvPr/>
        </p:nvPicPr>
        <p:blipFill>
          <a:blip r:embed="rId2"/>
          <a:stretch>
            <a:fillRect/>
          </a:stretch>
        </p:blipFill>
        <p:spPr>
          <a:xfrm>
            <a:off x="714098" y="2151636"/>
            <a:ext cx="10763803" cy="3619686"/>
          </a:xfrm>
          <a:prstGeom prst="rect">
            <a:avLst/>
          </a:prstGeom>
          <a:ln>
            <a:solidFill>
              <a:schemeClr val="accent1"/>
            </a:solidFill>
          </a:ln>
        </p:spPr>
      </p:pic>
      <p:sp>
        <p:nvSpPr>
          <p:cNvPr id="4" name="テキスト ボックス 3">
            <a:extLst>
              <a:ext uri="{FF2B5EF4-FFF2-40B4-BE49-F238E27FC236}">
                <a16:creationId xmlns:a16="http://schemas.microsoft.com/office/drawing/2014/main" id="{68B176C3-B7C9-B0B5-5CD4-C491EB3923AA}"/>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1301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92B39A1-4B7C-FD66-D1FB-277D541B9559}"/>
              </a:ext>
            </a:extLst>
          </p:cNvPr>
          <p:cNvSpPr>
            <a:spLocks noGrp="1"/>
          </p:cNvSpPr>
          <p:nvPr>
            <p:ph idx="1"/>
          </p:nvPr>
        </p:nvSpPr>
        <p:spPr/>
        <p:txBody>
          <a:bodyPr/>
          <a:lstStyle/>
          <a:p>
            <a:pPr>
              <a:lnSpc>
                <a:spcPct val="125000"/>
              </a:lnSpc>
            </a:pPr>
            <a:r>
              <a:rPr lang="en-US" altLang="ja-JP" sz="2000" dirty="0"/>
              <a:t>[</a:t>
            </a:r>
            <a:r>
              <a:rPr lang="ja-JP" altLang="en-US" sz="2000" dirty="0"/>
              <a:t>起動</a:t>
            </a:r>
            <a:r>
              <a:rPr lang="en-US" altLang="ja-JP" sz="2000" dirty="0"/>
              <a:t>] </a:t>
            </a:r>
            <a:r>
              <a:rPr lang="ja-JP" altLang="en-US" sz="2000" dirty="0"/>
              <a:t>をクリック</a:t>
            </a:r>
            <a:endParaRPr lang="ja-JP" altLang="en-US" dirty="0">
              <a:solidFill>
                <a:srgbClr val="FF0000"/>
              </a:solidFill>
            </a:endParaRPr>
          </a:p>
        </p:txBody>
      </p:sp>
      <p:sp>
        <p:nvSpPr>
          <p:cNvPr id="23" name="タイトル 1">
            <a:extLst>
              <a:ext uri="{FF2B5EF4-FFF2-40B4-BE49-F238E27FC236}">
                <a16:creationId xmlns:a16="http://schemas.microsoft.com/office/drawing/2014/main" id="{D0593BB4-13B0-45B4-8183-DA97181B61FA}"/>
              </a:ext>
            </a:extLst>
          </p:cNvPr>
          <p:cNvSpPr txBox="1">
            <a:spLocks/>
          </p:cNvSpPr>
          <p:nvPr/>
        </p:nvSpPr>
        <p:spPr>
          <a:xfrm>
            <a:off x="838200" y="965238"/>
            <a:ext cx="10515600" cy="7663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endParaRPr lang="ja-JP" altLang="en-US" sz="4600" b="1" dirty="0">
              <a:latin typeface="+mn-ea"/>
              <a:ea typeface="+mn-ea"/>
              <a:cs typeface="Calibri" panose="020F0502020204030204" pitchFamily="34" charset="0"/>
            </a:endParaRPr>
          </a:p>
        </p:txBody>
      </p:sp>
      <p:sp>
        <p:nvSpPr>
          <p:cNvPr id="2" name="タイトル 1">
            <a:extLst>
              <a:ext uri="{FF2B5EF4-FFF2-40B4-BE49-F238E27FC236}">
                <a16:creationId xmlns:a16="http://schemas.microsoft.com/office/drawing/2014/main" id="{E9DC6DE3-A42C-51E7-91BC-76CF2880BF1F}"/>
              </a:ext>
            </a:extLst>
          </p:cNvPr>
          <p:cNvSpPr>
            <a:spLocks noGrp="1"/>
          </p:cNvSpPr>
          <p:nvPr>
            <p:ph type="title"/>
          </p:nvPr>
        </p:nvSpPr>
        <p:spPr>
          <a:xfrm>
            <a:off x="706316" y="40343"/>
            <a:ext cx="10515600" cy="1325563"/>
          </a:xfrm>
        </p:spPr>
        <p:txBody>
          <a:bodyPr>
            <a:normAutofit/>
          </a:bodyPr>
          <a:lstStyle/>
          <a:p>
            <a:r>
              <a:rPr lang="ja-JP" altLang="en-US" sz="3200" dirty="0">
                <a:latin typeface="メイリオ" panose="020B0604030504040204" pitchFamily="50" charset="-128"/>
                <a:ea typeface="メイリオ" panose="020B0604030504040204" pitchFamily="50" charset="-128"/>
              </a:rPr>
              <a:t>⑤仮想マシンの起動</a:t>
            </a:r>
          </a:p>
        </p:txBody>
      </p:sp>
      <p:pic>
        <p:nvPicPr>
          <p:cNvPr id="9" name="図 8">
            <a:extLst>
              <a:ext uri="{FF2B5EF4-FFF2-40B4-BE49-F238E27FC236}">
                <a16:creationId xmlns:a16="http://schemas.microsoft.com/office/drawing/2014/main" id="{A24323C2-9D55-4ED6-9EC6-1DED838BDA81}"/>
              </a:ext>
            </a:extLst>
          </p:cNvPr>
          <p:cNvPicPr>
            <a:picLocks noChangeAspect="1"/>
          </p:cNvPicPr>
          <p:nvPr/>
        </p:nvPicPr>
        <p:blipFill>
          <a:blip r:embed="rId2"/>
          <a:stretch>
            <a:fillRect/>
          </a:stretch>
        </p:blipFill>
        <p:spPr>
          <a:xfrm>
            <a:off x="600536" y="1863557"/>
            <a:ext cx="4847473" cy="3130886"/>
          </a:xfrm>
          <a:prstGeom prst="rect">
            <a:avLst/>
          </a:prstGeom>
          <a:ln>
            <a:solidFill>
              <a:schemeClr val="accent1"/>
            </a:solidFill>
          </a:ln>
        </p:spPr>
      </p:pic>
      <p:pic>
        <p:nvPicPr>
          <p:cNvPr id="10" name="図 9">
            <a:extLst>
              <a:ext uri="{FF2B5EF4-FFF2-40B4-BE49-F238E27FC236}">
                <a16:creationId xmlns:a16="http://schemas.microsoft.com/office/drawing/2014/main" id="{B365DDBD-A1DA-424F-AECC-8375F7F10C28}"/>
              </a:ext>
            </a:extLst>
          </p:cNvPr>
          <p:cNvPicPr>
            <a:picLocks noChangeAspect="1"/>
          </p:cNvPicPr>
          <p:nvPr/>
        </p:nvPicPr>
        <p:blipFill>
          <a:blip r:embed="rId3"/>
          <a:stretch>
            <a:fillRect/>
          </a:stretch>
        </p:blipFill>
        <p:spPr>
          <a:xfrm>
            <a:off x="5244689" y="2508433"/>
            <a:ext cx="3393650" cy="2300720"/>
          </a:xfrm>
          <a:prstGeom prst="rect">
            <a:avLst/>
          </a:prstGeom>
          <a:ln>
            <a:solidFill>
              <a:srgbClr val="0070C0"/>
            </a:solidFill>
          </a:ln>
        </p:spPr>
      </p:pic>
      <p:pic>
        <p:nvPicPr>
          <p:cNvPr id="11" name="図 10">
            <a:extLst>
              <a:ext uri="{FF2B5EF4-FFF2-40B4-BE49-F238E27FC236}">
                <a16:creationId xmlns:a16="http://schemas.microsoft.com/office/drawing/2014/main" id="{78F5A199-926D-4A0B-9FD0-69C445EE3360}"/>
              </a:ext>
            </a:extLst>
          </p:cNvPr>
          <p:cNvPicPr>
            <a:picLocks noChangeAspect="1"/>
          </p:cNvPicPr>
          <p:nvPr/>
        </p:nvPicPr>
        <p:blipFill>
          <a:blip r:embed="rId4"/>
          <a:stretch>
            <a:fillRect/>
          </a:stretch>
        </p:blipFill>
        <p:spPr>
          <a:xfrm>
            <a:off x="3678886" y="4938902"/>
            <a:ext cx="8091436" cy="1421352"/>
          </a:xfrm>
          <a:prstGeom prst="rect">
            <a:avLst/>
          </a:prstGeom>
          <a:ln>
            <a:solidFill>
              <a:srgbClr val="0070C0"/>
            </a:solidFill>
          </a:ln>
        </p:spPr>
      </p:pic>
      <p:sp>
        <p:nvSpPr>
          <p:cNvPr id="13" name="テキスト ボックス 12">
            <a:extLst>
              <a:ext uri="{FF2B5EF4-FFF2-40B4-BE49-F238E27FC236}">
                <a16:creationId xmlns:a16="http://schemas.microsoft.com/office/drawing/2014/main" id="{D1DFBA51-E62A-40B3-A278-5B59F4418429}"/>
              </a:ext>
            </a:extLst>
          </p:cNvPr>
          <p:cNvSpPr txBox="1"/>
          <p:nvPr/>
        </p:nvSpPr>
        <p:spPr>
          <a:xfrm>
            <a:off x="5586412" y="1479550"/>
            <a:ext cx="6103854" cy="888705"/>
          </a:xfrm>
          <a:prstGeom prst="rect">
            <a:avLst/>
          </a:prstGeom>
          <a:solidFill>
            <a:srgbClr val="FFFF00"/>
          </a:solidFill>
        </p:spPr>
        <p:txBody>
          <a:bodyPr wrap="square">
            <a:spAutoFit/>
          </a:bodyPr>
          <a:lstStyle/>
          <a:p>
            <a:pPr algn="ctr">
              <a:lnSpc>
                <a:spcPct val="150000"/>
              </a:lnSpc>
            </a:pPr>
            <a:r>
              <a:rPr lang="ja-JP" altLang="en-US" sz="1800" dirty="0">
                <a:solidFill>
                  <a:srgbClr val="FF0000"/>
                </a:solidFill>
                <a:latin typeface="UD デジタル 教科書体 NK-B" panose="02020700000000000000" pitchFamily="18" charset="-128"/>
                <a:ea typeface="UD デジタル 教科書体 NK-B" panose="02020700000000000000" pitchFamily="18" charset="-128"/>
              </a:rPr>
              <a:t>仮想マシンの起動には</a:t>
            </a:r>
            <a:r>
              <a:rPr lang="en-US" altLang="ja-JP" sz="1800" dirty="0">
                <a:solidFill>
                  <a:srgbClr val="FF0000"/>
                </a:solidFill>
                <a:latin typeface="UD デジタル 教科書体 NK-B" panose="02020700000000000000" pitchFamily="18" charset="-128"/>
                <a:ea typeface="UD デジタル 教科書体 NK-B" panose="02020700000000000000" pitchFamily="18" charset="-128"/>
              </a:rPr>
              <a:t>120</a:t>
            </a:r>
            <a:r>
              <a:rPr lang="ja-JP" altLang="en-US" sz="1800" dirty="0">
                <a:solidFill>
                  <a:srgbClr val="FF0000"/>
                </a:solidFill>
                <a:latin typeface="UD デジタル 教科書体 NK-B" panose="02020700000000000000" pitchFamily="18" charset="-128"/>
                <a:ea typeface="UD デジタル 教科書体 NK-B" panose="02020700000000000000" pitchFamily="18" charset="-128"/>
              </a:rPr>
              <a:t>秒程かかります。</a:t>
            </a:r>
            <a:br>
              <a:rPr lang="en-US" altLang="ja-JP" sz="1800" dirty="0">
                <a:solidFill>
                  <a:srgbClr val="FF0000"/>
                </a:solidFill>
                <a:latin typeface="UD デジタル 教科書体 NK-B" panose="02020700000000000000" pitchFamily="18" charset="-128"/>
                <a:ea typeface="UD デジタル 教科書体 NK-B" panose="02020700000000000000" pitchFamily="18" charset="-128"/>
              </a:rPr>
            </a:br>
            <a:r>
              <a:rPr lang="ja-JP" altLang="en-US" sz="1800" dirty="0">
                <a:solidFill>
                  <a:srgbClr val="FF0000"/>
                </a:solidFill>
                <a:latin typeface="UD デジタル 教科書体 NK-B" panose="02020700000000000000" pitchFamily="18" charset="-128"/>
                <a:ea typeface="UD デジタル 教科書体 NK-B" panose="02020700000000000000" pitchFamily="18" charset="-128"/>
              </a:rPr>
              <a:t>授業開始前に早めに起動しておきましょう。</a:t>
            </a:r>
            <a:endParaRPr lang="ja-JP" altLang="en-US" dirty="0">
              <a:latin typeface="UD デジタル 教科書体 NK-B" panose="02020700000000000000" pitchFamily="18" charset="-128"/>
              <a:ea typeface="UD デジタル 教科書体 NK-B" panose="02020700000000000000" pitchFamily="18" charset="-128"/>
            </a:endParaRPr>
          </a:p>
        </p:txBody>
      </p:sp>
      <p:sp>
        <p:nvSpPr>
          <p:cNvPr id="6" name="矢印: 右 5">
            <a:extLst>
              <a:ext uri="{FF2B5EF4-FFF2-40B4-BE49-F238E27FC236}">
                <a16:creationId xmlns:a16="http://schemas.microsoft.com/office/drawing/2014/main" id="{0EF938D1-B719-4907-BDCF-E73D1D9FCEB6}"/>
              </a:ext>
            </a:extLst>
          </p:cNvPr>
          <p:cNvSpPr/>
          <p:nvPr/>
        </p:nvSpPr>
        <p:spPr>
          <a:xfrm>
            <a:off x="4818215" y="3711539"/>
            <a:ext cx="615285" cy="58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0669D6E8-4245-49F4-8E58-551E974AC6C0}"/>
              </a:ext>
            </a:extLst>
          </p:cNvPr>
          <p:cNvSpPr/>
          <p:nvPr/>
        </p:nvSpPr>
        <p:spPr>
          <a:xfrm rot="3951960">
            <a:off x="8301524" y="4730997"/>
            <a:ext cx="615285" cy="584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BA625A0-208A-417B-8EAC-1289F38E4081}"/>
              </a:ext>
            </a:extLst>
          </p:cNvPr>
          <p:cNvSpPr txBox="1"/>
          <p:nvPr/>
        </p:nvSpPr>
        <p:spPr>
          <a:xfrm>
            <a:off x="5448009" y="6157438"/>
            <a:ext cx="1877437" cy="600164"/>
          </a:xfrm>
          <a:prstGeom prst="rect">
            <a:avLst/>
          </a:prstGeom>
          <a:noFill/>
        </p:spPr>
        <p:txBody>
          <a:bodyPr wrap="none" rtlCol="0">
            <a:spAutoFit/>
          </a:bodyPr>
          <a:lstStyle/>
          <a:p>
            <a:r>
              <a:rPr kumimoji="1" lang="ja-JP" altLang="en-US" sz="1100" dirty="0"/>
              <a:t>仮想マシンの</a:t>
            </a:r>
            <a:r>
              <a:rPr kumimoji="1" lang="en-US" altLang="ja-JP" sz="1100" dirty="0" err="1"/>
              <a:t>ip</a:t>
            </a:r>
            <a:r>
              <a:rPr kumimoji="1" lang="ja-JP" altLang="en-US" sz="1100" dirty="0"/>
              <a:t>アドレスは</a:t>
            </a:r>
            <a:br>
              <a:rPr kumimoji="1" lang="en-US" altLang="ja-JP" sz="1100" dirty="0"/>
            </a:br>
            <a:r>
              <a:rPr kumimoji="1" lang="ja-JP" altLang="en-US" sz="1100" dirty="0"/>
              <a:t>起動するたびランダムに</a:t>
            </a:r>
            <a:br>
              <a:rPr kumimoji="1" lang="en-US" altLang="ja-JP" sz="1100" dirty="0"/>
            </a:br>
            <a:r>
              <a:rPr kumimoji="1" lang="ja-JP" altLang="en-US" sz="1100" dirty="0"/>
              <a:t>割り当てられます。</a:t>
            </a:r>
          </a:p>
        </p:txBody>
      </p:sp>
      <p:sp>
        <p:nvSpPr>
          <p:cNvPr id="4" name="テキスト ボックス 3">
            <a:extLst>
              <a:ext uri="{FF2B5EF4-FFF2-40B4-BE49-F238E27FC236}">
                <a16:creationId xmlns:a16="http://schemas.microsoft.com/office/drawing/2014/main" id="{4A3D49B2-8F14-E6BA-464E-BA460BE2D934}"/>
              </a:ext>
            </a:extLst>
          </p:cNvPr>
          <p:cNvSpPr txBox="1"/>
          <p:nvPr/>
        </p:nvSpPr>
        <p:spPr>
          <a:xfrm>
            <a:off x="706316" y="985525"/>
            <a:ext cx="7263527"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プログラミング演習のためのシステムを起動します</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1855B12C-46AB-40A5-03D7-AF775D7ED2AE}"/>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13628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92B39A1-4B7C-FD66-D1FB-277D541B9559}"/>
              </a:ext>
            </a:extLst>
          </p:cNvPr>
          <p:cNvSpPr>
            <a:spLocks noGrp="1"/>
          </p:cNvSpPr>
          <p:nvPr>
            <p:ph idx="1"/>
          </p:nvPr>
        </p:nvSpPr>
        <p:spPr/>
        <p:txBody>
          <a:bodyPr/>
          <a:lstStyle/>
          <a:p>
            <a:pPr>
              <a:lnSpc>
                <a:spcPct val="125000"/>
              </a:lnSpc>
            </a:pPr>
            <a:r>
              <a:rPr lang="en-US" altLang="ja-JP" sz="2000" dirty="0"/>
              <a:t>[Settings] -&gt; [Language] -&gt; [Japanese(Japan)- </a:t>
            </a:r>
            <a:r>
              <a:rPr lang="ja-JP" altLang="en-US" sz="2000" dirty="0"/>
              <a:t>日本語（日本）</a:t>
            </a:r>
            <a:r>
              <a:rPr lang="en-US" altLang="ja-JP" sz="2000" dirty="0"/>
              <a:t>] -&gt; [Change and reload]</a:t>
            </a:r>
            <a:endParaRPr lang="ja-JP" altLang="en-US" dirty="0">
              <a:solidFill>
                <a:srgbClr val="FF0000"/>
              </a:solidFill>
            </a:endParaRPr>
          </a:p>
        </p:txBody>
      </p:sp>
      <p:sp>
        <p:nvSpPr>
          <p:cNvPr id="23" name="タイトル 1">
            <a:extLst>
              <a:ext uri="{FF2B5EF4-FFF2-40B4-BE49-F238E27FC236}">
                <a16:creationId xmlns:a16="http://schemas.microsoft.com/office/drawing/2014/main" id="{D0593BB4-13B0-45B4-8183-DA97181B61FA}"/>
              </a:ext>
            </a:extLst>
          </p:cNvPr>
          <p:cNvSpPr txBox="1">
            <a:spLocks/>
          </p:cNvSpPr>
          <p:nvPr/>
        </p:nvSpPr>
        <p:spPr>
          <a:xfrm>
            <a:off x="838200" y="965238"/>
            <a:ext cx="10515600" cy="7663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endParaRPr lang="ja-JP" altLang="en-US" sz="4600" b="1" dirty="0">
              <a:latin typeface="+mn-ea"/>
              <a:ea typeface="+mn-ea"/>
              <a:cs typeface="Calibri" panose="020F0502020204030204" pitchFamily="34" charset="0"/>
            </a:endParaRPr>
          </a:p>
        </p:txBody>
      </p:sp>
      <p:sp>
        <p:nvSpPr>
          <p:cNvPr id="2" name="タイトル 1">
            <a:extLst>
              <a:ext uri="{FF2B5EF4-FFF2-40B4-BE49-F238E27FC236}">
                <a16:creationId xmlns:a16="http://schemas.microsoft.com/office/drawing/2014/main" id="{E9DC6DE3-A42C-51E7-91BC-76CF2880BF1F}"/>
              </a:ext>
            </a:extLst>
          </p:cNvPr>
          <p:cNvSpPr>
            <a:spLocks noGrp="1"/>
          </p:cNvSpPr>
          <p:nvPr>
            <p:ph type="title"/>
          </p:nvPr>
        </p:nvSpPr>
        <p:spPr/>
        <p:txBody>
          <a:bodyPr>
            <a:normAutofit/>
          </a:bodyPr>
          <a:lstStyle/>
          <a:p>
            <a:r>
              <a:rPr lang="ja-JP" altLang="en-US" sz="3200" dirty="0">
                <a:latin typeface="メイリオ" panose="020B0604030504040204" pitchFamily="50" charset="-128"/>
                <a:ea typeface="メイリオ" panose="020B0604030504040204" pitchFamily="50" charset="-128"/>
              </a:rPr>
              <a:t>⑥（オプション）言語設定</a:t>
            </a:r>
          </a:p>
        </p:txBody>
      </p:sp>
      <p:pic>
        <p:nvPicPr>
          <p:cNvPr id="18" name="図 17">
            <a:extLst>
              <a:ext uri="{FF2B5EF4-FFF2-40B4-BE49-F238E27FC236}">
                <a16:creationId xmlns:a16="http://schemas.microsoft.com/office/drawing/2014/main" id="{52ACE16B-9C07-466C-A3EC-D46BA467F399}"/>
              </a:ext>
            </a:extLst>
          </p:cNvPr>
          <p:cNvPicPr>
            <a:picLocks noChangeAspect="1"/>
          </p:cNvPicPr>
          <p:nvPr/>
        </p:nvPicPr>
        <p:blipFill>
          <a:blip r:embed="rId2"/>
          <a:stretch>
            <a:fillRect/>
          </a:stretch>
        </p:blipFill>
        <p:spPr>
          <a:xfrm>
            <a:off x="626333" y="1665498"/>
            <a:ext cx="10939334" cy="4875262"/>
          </a:xfrm>
          <a:prstGeom prst="rect">
            <a:avLst/>
          </a:prstGeom>
          <a:ln>
            <a:solidFill>
              <a:srgbClr val="0070C0"/>
            </a:solidFill>
          </a:ln>
        </p:spPr>
      </p:pic>
      <p:pic>
        <p:nvPicPr>
          <p:cNvPr id="20" name="図 19">
            <a:extLst>
              <a:ext uri="{FF2B5EF4-FFF2-40B4-BE49-F238E27FC236}">
                <a16:creationId xmlns:a16="http://schemas.microsoft.com/office/drawing/2014/main" id="{C25D61A0-F60D-40CD-B669-E5219860D444}"/>
              </a:ext>
            </a:extLst>
          </p:cNvPr>
          <p:cNvPicPr>
            <a:picLocks noChangeAspect="1"/>
          </p:cNvPicPr>
          <p:nvPr/>
        </p:nvPicPr>
        <p:blipFill>
          <a:blip r:embed="rId3"/>
          <a:stretch>
            <a:fillRect/>
          </a:stretch>
        </p:blipFill>
        <p:spPr>
          <a:xfrm>
            <a:off x="5885240" y="3219726"/>
            <a:ext cx="4743694" cy="1549480"/>
          </a:xfrm>
          <a:prstGeom prst="rect">
            <a:avLst/>
          </a:prstGeom>
          <a:ln>
            <a:solidFill>
              <a:schemeClr val="accent1"/>
            </a:solidFill>
          </a:ln>
        </p:spPr>
      </p:pic>
      <p:sp>
        <p:nvSpPr>
          <p:cNvPr id="5" name="矢印: 下 4">
            <a:extLst>
              <a:ext uri="{FF2B5EF4-FFF2-40B4-BE49-F238E27FC236}">
                <a16:creationId xmlns:a16="http://schemas.microsoft.com/office/drawing/2014/main" id="{9DBF2509-C040-4CC6-8BCA-CB825F8AEFA5}"/>
              </a:ext>
            </a:extLst>
          </p:cNvPr>
          <p:cNvSpPr/>
          <p:nvPr/>
        </p:nvSpPr>
        <p:spPr>
          <a:xfrm rot="19986408">
            <a:off x="6880912" y="2883611"/>
            <a:ext cx="707011" cy="5467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294BAEBA-A742-29FF-7A6C-340C56A59A41}"/>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13907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03CC20C-47D4-51ED-93BF-01D699CCC67D}"/>
              </a:ext>
            </a:extLst>
          </p:cNvPr>
          <p:cNvPicPr>
            <a:picLocks noChangeAspect="1"/>
          </p:cNvPicPr>
          <p:nvPr/>
        </p:nvPicPr>
        <p:blipFill>
          <a:blip r:embed="rId2"/>
          <a:stretch>
            <a:fillRect/>
          </a:stretch>
        </p:blipFill>
        <p:spPr>
          <a:xfrm>
            <a:off x="1515465" y="1828767"/>
            <a:ext cx="9720846" cy="6430441"/>
          </a:xfrm>
          <a:prstGeom prst="rect">
            <a:avLst/>
          </a:prstGeom>
        </p:spPr>
      </p:pic>
      <p:sp>
        <p:nvSpPr>
          <p:cNvPr id="6" name="吹き出し: 角を丸めた四角形 5">
            <a:extLst>
              <a:ext uri="{FF2B5EF4-FFF2-40B4-BE49-F238E27FC236}">
                <a16:creationId xmlns:a16="http://schemas.microsoft.com/office/drawing/2014/main" id="{DBFBF378-C293-AA14-61D4-E4FFFB12E14D}"/>
              </a:ext>
            </a:extLst>
          </p:cNvPr>
          <p:cNvSpPr/>
          <p:nvPr/>
        </p:nvSpPr>
        <p:spPr>
          <a:xfrm>
            <a:off x="3406588" y="3427251"/>
            <a:ext cx="493059" cy="584775"/>
          </a:xfrm>
          <a:prstGeom prst="wedgeRoundRectCallout">
            <a:avLst>
              <a:gd name="adj1" fmla="val -226245"/>
              <a:gd name="adj2" fmla="val -356014"/>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7EEF1B3-FA89-EB83-05ED-5FA75D24ACEA}"/>
              </a:ext>
            </a:extLst>
          </p:cNvPr>
          <p:cNvSpPr txBox="1"/>
          <p:nvPr/>
        </p:nvSpPr>
        <p:spPr>
          <a:xfrm>
            <a:off x="1515465" y="1270729"/>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このマークをクリック</a:t>
            </a:r>
          </a:p>
        </p:txBody>
      </p:sp>
      <p:sp>
        <p:nvSpPr>
          <p:cNvPr id="8" name="テキスト ボックス 7">
            <a:extLst>
              <a:ext uri="{FF2B5EF4-FFF2-40B4-BE49-F238E27FC236}">
                <a16:creationId xmlns:a16="http://schemas.microsoft.com/office/drawing/2014/main" id="{1B0B7013-7B33-F35B-B056-21283D7C781F}"/>
              </a:ext>
            </a:extLst>
          </p:cNvPr>
          <p:cNvSpPr txBox="1"/>
          <p:nvPr/>
        </p:nvSpPr>
        <p:spPr>
          <a:xfrm>
            <a:off x="92216" y="189889"/>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467C6AF-49B0-F876-81D3-6B943B74AD75}"/>
              </a:ext>
            </a:extLst>
          </p:cNvPr>
          <p:cNvSpPr txBox="1"/>
          <p:nvPr/>
        </p:nvSpPr>
        <p:spPr>
          <a:xfrm>
            <a:off x="311285" y="809064"/>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⑦教材（講義ノート）を取り込む</a:t>
            </a:r>
          </a:p>
        </p:txBody>
      </p:sp>
    </p:spTree>
    <p:extLst>
      <p:ext uri="{BB962C8B-B14F-4D97-AF65-F5344CB8AC3E}">
        <p14:creationId xmlns:p14="http://schemas.microsoft.com/office/powerpoint/2010/main" val="3781126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4E9B99E-C864-435A-D013-71AFCEA4E4A0}"/>
              </a:ext>
            </a:extLst>
          </p:cNvPr>
          <p:cNvPicPr>
            <a:picLocks noChangeAspect="1"/>
          </p:cNvPicPr>
          <p:nvPr/>
        </p:nvPicPr>
        <p:blipFill>
          <a:blip r:embed="rId2"/>
          <a:stretch>
            <a:fillRect/>
          </a:stretch>
        </p:blipFill>
        <p:spPr>
          <a:xfrm>
            <a:off x="1278128" y="1310159"/>
            <a:ext cx="9480102" cy="5547841"/>
          </a:xfrm>
          <a:prstGeom prst="rect">
            <a:avLst/>
          </a:prstGeom>
        </p:spPr>
      </p:pic>
      <p:sp>
        <p:nvSpPr>
          <p:cNvPr id="4" name="テキスト ボックス 3">
            <a:extLst>
              <a:ext uri="{FF2B5EF4-FFF2-40B4-BE49-F238E27FC236}">
                <a16:creationId xmlns:a16="http://schemas.microsoft.com/office/drawing/2014/main" id="{8B09C41A-52BB-2F5F-5183-3AC006C0B9B9}"/>
              </a:ext>
            </a:extLst>
          </p:cNvPr>
          <p:cNvSpPr txBox="1"/>
          <p:nvPr/>
        </p:nvSpPr>
        <p:spPr>
          <a:xfrm>
            <a:off x="92216" y="189889"/>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809503F8-3D6B-0344-57BC-EC4B7F3E1499}"/>
              </a:ext>
            </a:extLst>
          </p:cNvPr>
          <p:cNvSpPr txBox="1"/>
          <p:nvPr/>
        </p:nvSpPr>
        <p:spPr>
          <a:xfrm>
            <a:off x="311285" y="809064"/>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⑦教材（講義ノート）を取り込む</a:t>
            </a:r>
          </a:p>
        </p:txBody>
      </p:sp>
      <p:sp>
        <p:nvSpPr>
          <p:cNvPr id="6" name="四角形: 角を丸くする 5">
            <a:extLst>
              <a:ext uri="{FF2B5EF4-FFF2-40B4-BE49-F238E27FC236}">
                <a16:creationId xmlns:a16="http://schemas.microsoft.com/office/drawing/2014/main" id="{2EE4B3C8-C2C2-DF33-4B40-EF8322FF4F26}"/>
              </a:ext>
            </a:extLst>
          </p:cNvPr>
          <p:cNvSpPr/>
          <p:nvPr/>
        </p:nvSpPr>
        <p:spPr>
          <a:xfrm>
            <a:off x="1070043" y="3570051"/>
            <a:ext cx="1809344" cy="46166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5E727C86-3591-E98C-5BAD-F8A6BDD4B0E7}"/>
              </a:ext>
            </a:extLst>
          </p:cNvPr>
          <p:cNvSpPr/>
          <p:nvPr/>
        </p:nvSpPr>
        <p:spPr>
          <a:xfrm>
            <a:off x="3031787" y="2811294"/>
            <a:ext cx="4896256" cy="36249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4093C4C-A893-94D8-BC2E-A5273462D4CC}"/>
              </a:ext>
            </a:extLst>
          </p:cNvPr>
          <p:cNvSpPr/>
          <p:nvPr/>
        </p:nvSpPr>
        <p:spPr>
          <a:xfrm>
            <a:off x="6332705" y="5311576"/>
            <a:ext cx="1269007" cy="36249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9696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0FB026-17F7-395C-C83C-B064ADF18845}"/>
              </a:ext>
            </a:extLst>
          </p:cNvPr>
          <p:cNvSpPr txBox="1"/>
          <p:nvPr/>
        </p:nvSpPr>
        <p:spPr>
          <a:xfrm>
            <a:off x="51196" y="82684"/>
            <a:ext cx="409278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Chrome book</a:t>
            </a:r>
            <a:r>
              <a:rPr kumimoji="1" lang="ja-JP" altLang="en-US" sz="3200" dirty="0">
                <a:latin typeface="メイリオ" panose="020B0604030504040204" pitchFamily="50" charset="-128"/>
                <a:ea typeface="メイリオ" panose="020B0604030504040204" pitchFamily="50" charset="-128"/>
              </a:rPr>
              <a:t>の場合</a:t>
            </a:r>
          </a:p>
        </p:txBody>
      </p:sp>
      <p:pic>
        <p:nvPicPr>
          <p:cNvPr id="4" name="図 3">
            <a:extLst>
              <a:ext uri="{FF2B5EF4-FFF2-40B4-BE49-F238E27FC236}">
                <a16:creationId xmlns:a16="http://schemas.microsoft.com/office/drawing/2014/main" id="{50671C5D-B2E8-05F4-3A99-C8600D869F2A}"/>
              </a:ext>
            </a:extLst>
          </p:cNvPr>
          <p:cNvPicPr>
            <a:picLocks noChangeAspect="1"/>
          </p:cNvPicPr>
          <p:nvPr/>
        </p:nvPicPr>
        <p:blipFill>
          <a:blip r:embed="rId2"/>
          <a:stretch>
            <a:fillRect/>
          </a:stretch>
        </p:blipFill>
        <p:spPr>
          <a:xfrm>
            <a:off x="68094" y="667459"/>
            <a:ext cx="9610927" cy="3268269"/>
          </a:xfrm>
          <a:prstGeom prst="rect">
            <a:avLst/>
          </a:prstGeom>
        </p:spPr>
      </p:pic>
      <p:pic>
        <p:nvPicPr>
          <p:cNvPr id="8" name="図 7">
            <a:extLst>
              <a:ext uri="{FF2B5EF4-FFF2-40B4-BE49-F238E27FC236}">
                <a16:creationId xmlns:a16="http://schemas.microsoft.com/office/drawing/2014/main" id="{C128D190-85B1-A059-D15B-6E8523852E93}"/>
              </a:ext>
            </a:extLst>
          </p:cNvPr>
          <p:cNvPicPr>
            <a:picLocks noChangeAspect="1"/>
          </p:cNvPicPr>
          <p:nvPr/>
        </p:nvPicPr>
        <p:blipFill>
          <a:blip r:embed="rId3"/>
          <a:stretch>
            <a:fillRect/>
          </a:stretch>
        </p:blipFill>
        <p:spPr>
          <a:xfrm>
            <a:off x="5048655" y="2244373"/>
            <a:ext cx="7075251" cy="4552259"/>
          </a:xfrm>
          <a:prstGeom prst="rect">
            <a:avLst/>
          </a:prstGeom>
        </p:spPr>
      </p:pic>
      <p:sp>
        <p:nvSpPr>
          <p:cNvPr id="9" name="四角形: 角を丸くする 8">
            <a:extLst>
              <a:ext uri="{FF2B5EF4-FFF2-40B4-BE49-F238E27FC236}">
                <a16:creationId xmlns:a16="http://schemas.microsoft.com/office/drawing/2014/main" id="{CB4CB4A5-1539-D220-5A70-D804CD9BCBB3}"/>
              </a:ext>
            </a:extLst>
          </p:cNvPr>
          <p:cNvSpPr/>
          <p:nvPr/>
        </p:nvSpPr>
        <p:spPr>
          <a:xfrm>
            <a:off x="1108954" y="1695111"/>
            <a:ext cx="1809344" cy="46166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D267EBAB-EFCD-F180-BA5E-9FF9CE097E32}"/>
              </a:ext>
            </a:extLst>
          </p:cNvPr>
          <p:cNvSpPr/>
          <p:nvPr/>
        </p:nvSpPr>
        <p:spPr>
          <a:xfrm>
            <a:off x="7033097" y="3247754"/>
            <a:ext cx="4896256" cy="36249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4831D71F-5DE8-FD34-57E9-ED89D5D5F355}"/>
              </a:ext>
            </a:extLst>
          </p:cNvPr>
          <p:cNvSpPr/>
          <p:nvPr/>
        </p:nvSpPr>
        <p:spPr>
          <a:xfrm>
            <a:off x="10729607" y="6385019"/>
            <a:ext cx="1269007" cy="36249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18855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56D2677-DC68-068F-6D67-017BEF792748}"/>
              </a:ext>
            </a:extLst>
          </p:cNvPr>
          <p:cNvSpPr txBox="1"/>
          <p:nvPr/>
        </p:nvSpPr>
        <p:spPr>
          <a:xfrm>
            <a:off x="694592" y="220351"/>
            <a:ext cx="2236510"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講義の構成</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6566FE3D-B886-0C32-2ADD-C5123E9B7628}"/>
              </a:ext>
            </a:extLst>
          </p:cNvPr>
          <p:cNvSpPr txBox="1"/>
          <p:nvPr/>
        </p:nvSpPr>
        <p:spPr>
          <a:xfrm>
            <a:off x="856693" y="3398224"/>
            <a:ext cx="6455935" cy="400110"/>
          </a:xfrm>
          <a:prstGeom prst="rect">
            <a:avLst/>
          </a:prstGeom>
          <a:noFill/>
        </p:spPr>
        <p:txBody>
          <a:bodyPr wrap="none" rtlCol="0">
            <a:spAutoFit/>
          </a:bodyPr>
          <a:lstStyle/>
          <a:p>
            <a:pPr marL="457200" indent="-457200" algn="l">
              <a:buFont typeface="Wingdings" panose="05000000000000000000" pitchFamily="2" charset="2"/>
              <a:buChar char="l"/>
            </a:pPr>
            <a:r>
              <a:rPr lang="ja-JP" altLang="en-US" sz="2000" dirty="0">
                <a:latin typeface="メイリオ" panose="020B0604030504040204" pitchFamily="50" charset="-128"/>
                <a:ea typeface="メイリオ" panose="020B0604030504040204" pitchFamily="50" charset="-128"/>
              </a:rPr>
              <a:t>講義ノートを</a:t>
            </a:r>
            <a:r>
              <a:rPr lang="en-US" altLang="ja-JP" sz="2000" dirty="0">
                <a:latin typeface="メイリオ" panose="020B0604030504040204" pitchFamily="50" charset="-128"/>
                <a:ea typeface="メイリオ" panose="020B0604030504040204" pitchFamily="50" charset="-128"/>
              </a:rPr>
              <a:t>zoom</a:t>
            </a:r>
            <a:r>
              <a:rPr lang="ja-JP" altLang="en-US" sz="2000" dirty="0">
                <a:latin typeface="メイリオ" panose="020B0604030504040204" pitchFamily="50" charset="-128"/>
                <a:ea typeface="メイリオ" panose="020B0604030504040204" pitchFamily="50" charset="-128"/>
              </a:rPr>
              <a:t>画面で共有して解説を進めます</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B2638351-A2F5-6DB6-B3B6-2BD653DDAFC7}"/>
              </a:ext>
            </a:extLst>
          </p:cNvPr>
          <p:cNvSpPr txBox="1"/>
          <p:nvPr/>
        </p:nvSpPr>
        <p:spPr>
          <a:xfrm>
            <a:off x="856693" y="2936559"/>
            <a:ext cx="800219" cy="461665"/>
          </a:xfrm>
          <a:prstGeom prst="rect">
            <a:avLst/>
          </a:prstGeom>
          <a:noFill/>
        </p:spPr>
        <p:txBody>
          <a:bodyPr wrap="none" rtlCol="0">
            <a:spAutoFit/>
          </a:bodyPr>
          <a:lstStyle/>
          <a:p>
            <a:pPr algn="l"/>
            <a:r>
              <a:rPr lang="ja-JP" altLang="en-US" sz="2400" b="1" u="sng" dirty="0">
                <a:latin typeface="メイリオ" panose="020B0604030504040204" pitchFamily="50" charset="-128"/>
                <a:ea typeface="メイリオ" panose="020B0604030504040204" pitchFamily="50" charset="-128"/>
              </a:rPr>
              <a:t>解説</a:t>
            </a:r>
            <a:endParaRPr kumimoji="1" lang="ja-JP" altLang="en-US" sz="2400" b="1" u="sng"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458600F0-125A-ECBE-6EC5-0B55A46E5F04}"/>
              </a:ext>
            </a:extLst>
          </p:cNvPr>
          <p:cNvSpPr txBox="1"/>
          <p:nvPr/>
        </p:nvSpPr>
        <p:spPr>
          <a:xfrm>
            <a:off x="694592" y="828289"/>
            <a:ext cx="11167093" cy="1938992"/>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毎回</a:t>
            </a:r>
            <a:r>
              <a:rPr kumimoji="1" lang="en-US" altLang="ja-JP" sz="2400" dirty="0">
                <a:latin typeface="メイリオ" panose="020B0604030504040204" pitchFamily="50" charset="-128"/>
                <a:ea typeface="メイリオ" panose="020B0604030504040204" pitchFamily="50" charset="-128"/>
              </a:rPr>
              <a:t>zoom</a:t>
            </a:r>
            <a:r>
              <a:rPr kumimoji="1" lang="ja-JP" altLang="en-US" sz="2400" dirty="0">
                <a:latin typeface="メイリオ" panose="020B0604030504040204" pitchFamily="50" charset="-128"/>
                <a:ea typeface="メイリオ" panose="020B0604030504040204" pitchFamily="50" charset="-128"/>
              </a:rPr>
              <a:t>のリンクを送ります。時間になりましたら</a:t>
            </a:r>
            <a:r>
              <a:rPr lang="ja-JP" altLang="en-US" sz="2400" dirty="0">
                <a:latin typeface="メイリオ" panose="020B0604030504040204" pitchFamily="50" charset="-128"/>
                <a:ea typeface="メイリオ" panose="020B0604030504040204" pitchFamily="50" charset="-128"/>
              </a:rPr>
              <a:t>リンクから</a:t>
            </a:r>
            <a:r>
              <a:rPr lang="en-US" altLang="ja-JP" sz="2400" dirty="0">
                <a:latin typeface="メイリオ" panose="020B0604030504040204" pitchFamily="50" charset="-128"/>
                <a:ea typeface="メイリオ" panose="020B0604030504040204" pitchFamily="50" charset="-128"/>
              </a:rPr>
              <a:t>zoom</a:t>
            </a:r>
            <a:r>
              <a:rPr lang="ja-JP" altLang="en-US" sz="2400" dirty="0">
                <a:latin typeface="メイリオ" panose="020B0604030504040204" pitchFamily="50" charset="-128"/>
                <a:ea typeface="メイリオ" panose="020B0604030504040204" pitchFamily="50" charset="-128"/>
              </a:rPr>
              <a:t>に入ってください。</a:t>
            </a:r>
            <a:endParaRPr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講義は、</a:t>
            </a:r>
            <a:r>
              <a:rPr kumimoji="1" lang="ja-JP" altLang="en-US" sz="2400" b="1" dirty="0">
                <a:latin typeface="メイリオ" panose="020B0604030504040204" pitchFamily="50" charset="-128"/>
                <a:ea typeface="メイリオ" panose="020B0604030504040204" pitchFamily="50" charset="-128"/>
              </a:rPr>
              <a:t>解説と演習の</a:t>
            </a:r>
            <a:r>
              <a:rPr kumimoji="1" lang="en-US" altLang="ja-JP" sz="2400" b="1" dirty="0">
                <a:latin typeface="メイリオ" panose="020B0604030504040204" pitchFamily="50" charset="-128"/>
                <a:ea typeface="メイリオ" panose="020B0604030504040204" pitchFamily="50" charset="-128"/>
              </a:rPr>
              <a:t>2</a:t>
            </a:r>
            <a:r>
              <a:rPr kumimoji="1" lang="ja-JP" altLang="en-US" sz="2400" b="1" dirty="0">
                <a:latin typeface="メイリオ" panose="020B0604030504040204" pitchFamily="50" charset="-128"/>
                <a:ea typeface="メイリオ" panose="020B0604030504040204" pitchFamily="50" charset="-128"/>
              </a:rPr>
              <a:t>部構成</a:t>
            </a:r>
            <a:r>
              <a:rPr kumimoji="1" lang="ja-JP" altLang="en-US" sz="2400" dirty="0">
                <a:latin typeface="メイリオ" panose="020B0604030504040204" pitchFamily="50" charset="-128"/>
                <a:ea typeface="メイリオ" panose="020B0604030504040204" pitchFamily="50" charset="-128"/>
              </a:rPr>
              <a:t>。それぞれ受講方法が異なります</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400" dirty="0">
                <a:latin typeface="メイリオ" panose="020B0604030504040204" pitchFamily="50" charset="-128"/>
                <a:ea typeface="メイリオ" panose="020B0604030504040204" pitchFamily="50" charset="-128"/>
              </a:rPr>
              <a:t>演習で作成した答案は提出していただきます（出欠、採点の対象）</a:t>
            </a:r>
            <a:endParaRPr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4. </a:t>
            </a:r>
            <a:r>
              <a:rPr kumimoji="1" lang="ja-JP" altLang="en-US" sz="2400" dirty="0">
                <a:latin typeface="メイリオ" panose="020B0604030504040204" pitchFamily="50" charset="-128"/>
                <a:ea typeface="メイリオ" panose="020B0604030504040204" pitchFamily="50" charset="-128"/>
              </a:rPr>
              <a:t> 解説、演習とも「講義ノート」という教材を使って進めます</a:t>
            </a:r>
          </a:p>
        </p:txBody>
      </p:sp>
      <p:sp>
        <p:nvSpPr>
          <p:cNvPr id="9" name="テキスト ボックス 8">
            <a:extLst>
              <a:ext uri="{FF2B5EF4-FFF2-40B4-BE49-F238E27FC236}">
                <a16:creationId xmlns:a16="http://schemas.microsoft.com/office/drawing/2014/main" id="{39D630BC-A744-99FC-DEF8-CF2B5580FFC7}"/>
              </a:ext>
            </a:extLst>
          </p:cNvPr>
          <p:cNvSpPr txBox="1"/>
          <p:nvPr/>
        </p:nvSpPr>
        <p:spPr>
          <a:xfrm>
            <a:off x="856693" y="3954036"/>
            <a:ext cx="800219" cy="461665"/>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演習</a:t>
            </a:r>
          </a:p>
        </p:txBody>
      </p:sp>
      <p:sp>
        <p:nvSpPr>
          <p:cNvPr id="10" name="テキスト ボックス 9">
            <a:extLst>
              <a:ext uri="{FF2B5EF4-FFF2-40B4-BE49-F238E27FC236}">
                <a16:creationId xmlns:a16="http://schemas.microsoft.com/office/drawing/2014/main" id="{B1A5CFA1-5DD6-0D98-692D-25909F1D6F50}"/>
              </a:ext>
            </a:extLst>
          </p:cNvPr>
          <p:cNvSpPr txBox="1"/>
          <p:nvPr/>
        </p:nvSpPr>
        <p:spPr>
          <a:xfrm>
            <a:off x="833079" y="4584979"/>
            <a:ext cx="10525842" cy="1938992"/>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講義ノートを各自のプログラミング演習画面に取り込んでもらいます。各自このノート中の演習問題</a:t>
            </a:r>
            <a:r>
              <a:rPr lang="ja-JP" altLang="en-US" sz="2000" dirty="0">
                <a:latin typeface="メイリオ" panose="020B0604030504040204" pitchFamily="50" charset="-128"/>
                <a:ea typeface="メイリオ" panose="020B0604030504040204" pitchFamily="50" charset="-128"/>
              </a:rPr>
              <a:t>の答案を同ノートに書き込んでもらいます。</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lang="ja-JP" altLang="en-US" sz="2000" dirty="0">
                <a:latin typeface="メイリオ" panose="020B0604030504040204" pitchFamily="50" charset="-128"/>
                <a:ea typeface="メイリオ" panose="020B0604030504040204" pitchFamily="50" charset="-128"/>
              </a:rPr>
              <a:t>演習時間中は数名単位のチームに分かれてアシスタントと質疑応答（チャットも）しながら各自演習を進めます</a:t>
            </a:r>
            <a:endParaRPr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lang="ja-JP" altLang="en-US" sz="2000" dirty="0">
                <a:latin typeface="メイリオ" panose="020B0604030504040204" pitchFamily="50" charset="-128"/>
                <a:ea typeface="メイリオ" panose="020B0604030504040204" pitchFamily="50" charset="-128"/>
              </a:rPr>
              <a:t>チームメンバー間で会話してもかまいません。</a:t>
            </a:r>
            <a:endParaRPr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この際、</a:t>
            </a:r>
            <a:r>
              <a:rPr kumimoji="1" lang="en-US" altLang="ja-JP" sz="2000" dirty="0">
                <a:latin typeface="メイリオ" panose="020B0604030504040204" pitchFamily="50" charset="-128"/>
                <a:ea typeface="メイリオ" panose="020B0604030504040204" pitchFamily="50" charset="-128"/>
              </a:rPr>
              <a:t>zoom</a:t>
            </a:r>
            <a:r>
              <a:rPr kumimoji="1" lang="ja-JP" altLang="en-US" sz="2000" dirty="0">
                <a:latin typeface="メイリオ" panose="020B0604030504040204" pitchFamily="50" charset="-128"/>
                <a:ea typeface="メイリオ" panose="020B0604030504040204" pitchFamily="50" charset="-128"/>
              </a:rPr>
              <a:t>をチーム別の小部屋（ブレイクアウトルーム）に分けます</a:t>
            </a:r>
          </a:p>
        </p:txBody>
      </p:sp>
    </p:spTree>
    <p:extLst>
      <p:ext uri="{BB962C8B-B14F-4D97-AF65-F5344CB8AC3E}">
        <p14:creationId xmlns:p14="http://schemas.microsoft.com/office/powerpoint/2010/main" val="2735552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3AB5CF6-139D-02CA-CEE4-8CB0E5A62F6A}"/>
              </a:ext>
            </a:extLst>
          </p:cNvPr>
          <p:cNvPicPr>
            <a:picLocks noChangeAspect="1"/>
          </p:cNvPicPr>
          <p:nvPr/>
        </p:nvPicPr>
        <p:blipFill>
          <a:blip r:embed="rId2"/>
          <a:stretch>
            <a:fillRect/>
          </a:stretch>
        </p:blipFill>
        <p:spPr>
          <a:xfrm>
            <a:off x="1190362" y="1257157"/>
            <a:ext cx="10745131" cy="5509737"/>
          </a:xfrm>
          <a:prstGeom prst="rect">
            <a:avLst/>
          </a:prstGeom>
        </p:spPr>
      </p:pic>
      <p:sp>
        <p:nvSpPr>
          <p:cNvPr id="4" name="吹き出し: 角を丸めた四角形 3">
            <a:extLst>
              <a:ext uri="{FF2B5EF4-FFF2-40B4-BE49-F238E27FC236}">
                <a16:creationId xmlns:a16="http://schemas.microsoft.com/office/drawing/2014/main" id="{0DEF1DA3-AE5A-3055-3758-5B1065410861}"/>
              </a:ext>
            </a:extLst>
          </p:cNvPr>
          <p:cNvSpPr/>
          <p:nvPr/>
        </p:nvSpPr>
        <p:spPr>
          <a:xfrm>
            <a:off x="1488333" y="3825084"/>
            <a:ext cx="2333494" cy="373881"/>
          </a:xfrm>
          <a:prstGeom prst="wedgeRoundRectCallout">
            <a:avLst>
              <a:gd name="adj1" fmla="val -19477"/>
              <a:gd name="adj2" fmla="val 130524"/>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B04D28F-B9F5-A19B-234C-B3BEE9CB58E8}"/>
              </a:ext>
            </a:extLst>
          </p:cNvPr>
          <p:cNvSpPr txBox="1"/>
          <p:nvPr/>
        </p:nvSpPr>
        <p:spPr>
          <a:xfrm>
            <a:off x="1488333" y="4651932"/>
            <a:ext cx="4750018" cy="707886"/>
          </a:xfrm>
          <a:prstGeom prst="rect">
            <a:avLst/>
          </a:prstGeom>
          <a:noFill/>
        </p:spPr>
        <p:txBody>
          <a:bodyPr wrap="non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講義ノートが取り込まれる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000" dirty="0">
                <a:latin typeface="メイリオ" panose="020B0604030504040204" pitchFamily="50" charset="-128"/>
                <a:ea typeface="メイリオ" panose="020B0604030504040204" pitchFamily="50" charset="-128"/>
              </a:rPr>
              <a:t>前回までのノートも一覧表示される</a:t>
            </a:r>
            <a:endParaRPr kumimoji="1" lang="ja-JP" altLang="en-US" sz="20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379501E-8F90-AB6E-4D00-55DBC48F9E8E}"/>
              </a:ext>
            </a:extLst>
          </p:cNvPr>
          <p:cNvSpPr txBox="1"/>
          <p:nvPr/>
        </p:nvSpPr>
        <p:spPr>
          <a:xfrm>
            <a:off x="92216" y="189889"/>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E0748A53-29C9-34BA-020D-966F33BE4DC5}"/>
              </a:ext>
            </a:extLst>
          </p:cNvPr>
          <p:cNvSpPr txBox="1"/>
          <p:nvPr/>
        </p:nvSpPr>
        <p:spPr>
          <a:xfrm>
            <a:off x="311285" y="809064"/>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⑦教材（講義ノート）を取り込む</a:t>
            </a:r>
          </a:p>
        </p:txBody>
      </p:sp>
    </p:spTree>
    <p:extLst>
      <p:ext uri="{BB962C8B-B14F-4D97-AF65-F5344CB8AC3E}">
        <p14:creationId xmlns:p14="http://schemas.microsoft.com/office/powerpoint/2010/main" val="3715872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72B76DB-AB0C-31F7-1552-2D1628D9C6E2}"/>
              </a:ext>
            </a:extLst>
          </p:cNvPr>
          <p:cNvPicPr>
            <a:picLocks noChangeAspect="1"/>
          </p:cNvPicPr>
          <p:nvPr/>
        </p:nvPicPr>
        <p:blipFill>
          <a:blip r:embed="rId2"/>
          <a:stretch>
            <a:fillRect/>
          </a:stretch>
        </p:blipFill>
        <p:spPr>
          <a:xfrm>
            <a:off x="403410" y="937090"/>
            <a:ext cx="11035553" cy="5627310"/>
          </a:xfrm>
          <a:prstGeom prst="rect">
            <a:avLst/>
          </a:prstGeom>
        </p:spPr>
      </p:pic>
      <p:sp>
        <p:nvSpPr>
          <p:cNvPr id="5" name="吹き出し: 角を丸めた四角形 4">
            <a:extLst>
              <a:ext uri="{FF2B5EF4-FFF2-40B4-BE49-F238E27FC236}">
                <a16:creationId xmlns:a16="http://schemas.microsoft.com/office/drawing/2014/main" id="{23353A0F-F1BA-E14F-FFDB-E8FFC04E2C1C}"/>
              </a:ext>
            </a:extLst>
          </p:cNvPr>
          <p:cNvSpPr/>
          <p:nvPr/>
        </p:nvSpPr>
        <p:spPr>
          <a:xfrm>
            <a:off x="597188" y="3661977"/>
            <a:ext cx="2292064" cy="246636"/>
          </a:xfrm>
          <a:prstGeom prst="wedgeRoundRectCallout">
            <a:avLst>
              <a:gd name="adj1" fmla="val -21377"/>
              <a:gd name="adj2" fmla="val 129117"/>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703C2B8-5F19-C473-8777-DFABA8555F16}"/>
              </a:ext>
            </a:extLst>
          </p:cNvPr>
          <p:cNvSpPr txBox="1"/>
          <p:nvPr/>
        </p:nvSpPr>
        <p:spPr>
          <a:xfrm>
            <a:off x="196542" y="4222376"/>
            <a:ext cx="6070893"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教材（講義ノート）が取り込まれている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ダブルクリックするとノートが開かれる</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BF48114B-3BA8-4FC2-FD82-AE3562F6A2D9}"/>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15464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35B18AC-B025-EE49-DB6D-7437A1B940B6}"/>
              </a:ext>
            </a:extLst>
          </p:cNvPr>
          <p:cNvPicPr>
            <a:picLocks noChangeAspect="1"/>
          </p:cNvPicPr>
          <p:nvPr/>
        </p:nvPicPr>
        <p:blipFill>
          <a:blip r:embed="rId2"/>
          <a:stretch>
            <a:fillRect/>
          </a:stretch>
        </p:blipFill>
        <p:spPr>
          <a:xfrm>
            <a:off x="472662" y="825147"/>
            <a:ext cx="9845893" cy="3787468"/>
          </a:xfrm>
          <a:prstGeom prst="rect">
            <a:avLst/>
          </a:prstGeom>
        </p:spPr>
      </p:pic>
      <p:sp>
        <p:nvSpPr>
          <p:cNvPr id="6" name="テキスト ボックス 5">
            <a:extLst>
              <a:ext uri="{FF2B5EF4-FFF2-40B4-BE49-F238E27FC236}">
                <a16:creationId xmlns:a16="http://schemas.microsoft.com/office/drawing/2014/main" id="{D7BC6EEF-8AA3-9308-5F98-A98012707301}"/>
              </a:ext>
            </a:extLst>
          </p:cNvPr>
          <p:cNvSpPr txBox="1"/>
          <p:nvPr/>
        </p:nvSpPr>
        <p:spPr>
          <a:xfrm>
            <a:off x="472662" y="363482"/>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ダウンロードができない場合</a:t>
            </a:r>
          </a:p>
        </p:txBody>
      </p:sp>
      <p:sp>
        <p:nvSpPr>
          <p:cNvPr id="7" name="四角形: 角を丸くする 6">
            <a:extLst>
              <a:ext uri="{FF2B5EF4-FFF2-40B4-BE49-F238E27FC236}">
                <a16:creationId xmlns:a16="http://schemas.microsoft.com/office/drawing/2014/main" id="{D0FB587E-347C-006E-9610-EFF8AC97A062}"/>
              </a:ext>
            </a:extLst>
          </p:cNvPr>
          <p:cNvSpPr/>
          <p:nvPr/>
        </p:nvSpPr>
        <p:spPr>
          <a:xfrm>
            <a:off x="6974732" y="1176916"/>
            <a:ext cx="1809344" cy="46166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36D7275B-F580-CD8F-9454-270E019BF35C}"/>
              </a:ext>
            </a:extLst>
          </p:cNvPr>
          <p:cNvPicPr>
            <a:picLocks noChangeAspect="1"/>
          </p:cNvPicPr>
          <p:nvPr/>
        </p:nvPicPr>
        <p:blipFill>
          <a:blip r:embed="rId3"/>
          <a:stretch>
            <a:fillRect/>
          </a:stretch>
        </p:blipFill>
        <p:spPr>
          <a:xfrm>
            <a:off x="2397616" y="2227455"/>
            <a:ext cx="9556308" cy="4115157"/>
          </a:xfrm>
          <a:prstGeom prst="rect">
            <a:avLst/>
          </a:prstGeom>
        </p:spPr>
      </p:pic>
      <p:sp>
        <p:nvSpPr>
          <p:cNvPr id="10" name="四角形: 角を丸くする 9">
            <a:extLst>
              <a:ext uri="{FF2B5EF4-FFF2-40B4-BE49-F238E27FC236}">
                <a16:creationId xmlns:a16="http://schemas.microsoft.com/office/drawing/2014/main" id="{10A37933-424A-8E8E-0D66-5014023C2500}"/>
              </a:ext>
            </a:extLst>
          </p:cNvPr>
          <p:cNvSpPr/>
          <p:nvPr/>
        </p:nvSpPr>
        <p:spPr>
          <a:xfrm>
            <a:off x="10038944" y="2340993"/>
            <a:ext cx="554475" cy="46166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024E9310-0326-92C3-F5CC-D2D8B84E2BB8}"/>
              </a:ext>
            </a:extLst>
          </p:cNvPr>
          <p:cNvSpPr/>
          <p:nvPr/>
        </p:nvSpPr>
        <p:spPr>
          <a:xfrm>
            <a:off x="9794384" y="4110969"/>
            <a:ext cx="1042229" cy="46166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6722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B7A357B-2FFF-46EB-3936-A86FB2C4ABB2}"/>
              </a:ext>
            </a:extLst>
          </p:cNvPr>
          <p:cNvSpPr txBox="1"/>
          <p:nvPr/>
        </p:nvSpPr>
        <p:spPr>
          <a:xfrm>
            <a:off x="1230352" y="2870059"/>
            <a:ext cx="1734770" cy="646331"/>
          </a:xfrm>
          <a:prstGeom prst="rect">
            <a:avLst/>
          </a:prstGeom>
          <a:noFill/>
        </p:spPr>
        <p:txBody>
          <a:bodyPr wrap="none" rtlCol="0">
            <a:spAutoFit/>
          </a:bodyPr>
          <a:lstStyle/>
          <a:p>
            <a:pPr algn="l"/>
            <a:r>
              <a:rPr kumimoji="1" lang="en-US" altLang="ja-JP" sz="3600" b="1" dirty="0">
                <a:solidFill>
                  <a:srgbClr val="0070C0"/>
                </a:solidFill>
                <a:latin typeface="メイリオ" panose="020B0604030504040204" pitchFamily="50" charset="-128"/>
                <a:ea typeface="メイリオ" panose="020B0604030504040204" pitchFamily="50" charset="-128"/>
              </a:rPr>
              <a:t>2. </a:t>
            </a:r>
            <a:r>
              <a:rPr kumimoji="1" lang="ja-JP" altLang="en-US" sz="3600" b="1" dirty="0">
                <a:solidFill>
                  <a:srgbClr val="0070C0"/>
                </a:solidFill>
                <a:latin typeface="メイリオ" panose="020B0604030504040204" pitchFamily="50" charset="-128"/>
                <a:ea typeface="メイリオ" panose="020B0604030504040204" pitchFamily="50" charset="-128"/>
              </a:rPr>
              <a:t>演習</a:t>
            </a:r>
          </a:p>
        </p:txBody>
      </p:sp>
    </p:spTree>
    <p:extLst>
      <p:ext uri="{BB962C8B-B14F-4D97-AF65-F5344CB8AC3E}">
        <p14:creationId xmlns:p14="http://schemas.microsoft.com/office/powerpoint/2010/main" val="2486831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92B39A1-4B7C-FD66-D1FB-277D541B9559}"/>
              </a:ext>
            </a:extLst>
          </p:cNvPr>
          <p:cNvSpPr>
            <a:spLocks noGrp="1"/>
          </p:cNvSpPr>
          <p:nvPr>
            <p:ph idx="1"/>
          </p:nvPr>
        </p:nvSpPr>
        <p:spPr>
          <a:xfrm>
            <a:off x="473101" y="954017"/>
            <a:ext cx="11245798" cy="5090285"/>
          </a:xfrm>
        </p:spPr>
        <p:txBody>
          <a:bodyPr/>
          <a:lstStyle/>
          <a:p>
            <a:pPr>
              <a:lnSpc>
                <a:spcPct val="125000"/>
              </a:lnSpc>
            </a:pPr>
            <a:r>
              <a:rPr lang="en-US" altLang="ja-JP" sz="2000" dirty="0"/>
              <a:t>Notebook</a:t>
            </a:r>
            <a:r>
              <a:rPr lang="ja-JP" altLang="en-US" sz="2000" dirty="0"/>
              <a:t>の入力枠に</a:t>
            </a:r>
            <a:r>
              <a:rPr lang="en-US" altLang="ja-JP" sz="2000" dirty="0"/>
              <a:t> 1+1 </a:t>
            </a:r>
            <a:r>
              <a:rPr lang="ja-JP" altLang="en-US" sz="2000" dirty="0"/>
              <a:t>と入力して</a:t>
            </a:r>
            <a:r>
              <a:rPr lang="en-US" altLang="ja-JP" sz="2000" dirty="0"/>
              <a:t>[Ctrl]</a:t>
            </a:r>
            <a:r>
              <a:rPr lang="ja-JP" altLang="en-US" sz="2000" dirty="0"/>
              <a:t>キーを押しながら</a:t>
            </a:r>
            <a:r>
              <a:rPr lang="en-US" altLang="ja-JP" sz="2000" dirty="0"/>
              <a:t>[Enter]</a:t>
            </a:r>
            <a:r>
              <a:rPr lang="ja-JP" altLang="en-US" sz="2000" dirty="0"/>
              <a:t>キーを押す</a:t>
            </a:r>
            <a:endParaRPr lang="ja-JP" altLang="en-US" dirty="0">
              <a:solidFill>
                <a:srgbClr val="FF0000"/>
              </a:solidFill>
            </a:endParaRPr>
          </a:p>
        </p:txBody>
      </p:sp>
      <p:sp>
        <p:nvSpPr>
          <p:cNvPr id="23" name="タイトル 1">
            <a:extLst>
              <a:ext uri="{FF2B5EF4-FFF2-40B4-BE49-F238E27FC236}">
                <a16:creationId xmlns:a16="http://schemas.microsoft.com/office/drawing/2014/main" id="{D0593BB4-13B0-45B4-8183-DA97181B61FA}"/>
              </a:ext>
            </a:extLst>
          </p:cNvPr>
          <p:cNvSpPr txBox="1">
            <a:spLocks/>
          </p:cNvSpPr>
          <p:nvPr/>
        </p:nvSpPr>
        <p:spPr>
          <a:xfrm>
            <a:off x="838200" y="965238"/>
            <a:ext cx="10515600" cy="766316"/>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gn="l"/>
            <a:endParaRPr lang="ja-JP" altLang="en-US" sz="4600" b="1" dirty="0">
              <a:latin typeface="+mn-ea"/>
              <a:ea typeface="+mn-ea"/>
              <a:cs typeface="Calibri" panose="020F0502020204030204" pitchFamily="34" charset="0"/>
            </a:endParaRPr>
          </a:p>
        </p:txBody>
      </p:sp>
      <p:pic>
        <p:nvPicPr>
          <p:cNvPr id="5" name="図 4">
            <a:extLst>
              <a:ext uri="{FF2B5EF4-FFF2-40B4-BE49-F238E27FC236}">
                <a16:creationId xmlns:a16="http://schemas.microsoft.com/office/drawing/2014/main" id="{D8E8C88E-BB2F-434B-874E-79C95B00579D}"/>
              </a:ext>
            </a:extLst>
          </p:cNvPr>
          <p:cNvPicPr>
            <a:picLocks noChangeAspect="1"/>
          </p:cNvPicPr>
          <p:nvPr/>
        </p:nvPicPr>
        <p:blipFill>
          <a:blip r:embed="rId2"/>
          <a:stretch>
            <a:fillRect/>
          </a:stretch>
        </p:blipFill>
        <p:spPr>
          <a:xfrm>
            <a:off x="1639749" y="1541483"/>
            <a:ext cx="9093667" cy="4692891"/>
          </a:xfrm>
          <a:prstGeom prst="rect">
            <a:avLst/>
          </a:prstGeom>
          <a:ln>
            <a:solidFill>
              <a:schemeClr val="accent1"/>
            </a:solidFill>
          </a:ln>
        </p:spPr>
      </p:pic>
      <p:pic>
        <p:nvPicPr>
          <p:cNvPr id="11" name="図 10">
            <a:extLst>
              <a:ext uri="{FF2B5EF4-FFF2-40B4-BE49-F238E27FC236}">
                <a16:creationId xmlns:a16="http://schemas.microsoft.com/office/drawing/2014/main" id="{79552159-5899-4BCF-9963-47AA3F1DAA0C}"/>
              </a:ext>
            </a:extLst>
          </p:cNvPr>
          <p:cNvPicPr>
            <a:picLocks noChangeAspect="1"/>
          </p:cNvPicPr>
          <p:nvPr/>
        </p:nvPicPr>
        <p:blipFill>
          <a:blip r:embed="rId3"/>
          <a:stretch>
            <a:fillRect/>
          </a:stretch>
        </p:blipFill>
        <p:spPr>
          <a:xfrm>
            <a:off x="2997439" y="2695842"/>
            <a:ext cx="3149762" cy="1606633"/>
          </a:xfrm>
          <a:prstGeom prst="rect">
            <a:avLst/>
          </a:prstGeom>
          <a:ln>
            <a:solidFill>
              <a:schemeClr val="accent1"/>
            </a:solidFill>
          </a:ln>
        </p:spPr>
      </p:pic>
      <p:pic>
        <p:nvPicPr>
          <p:cNvPr id="12" name="図 11">
            <a:extLst>
              <a:ext uri="{FF2B5EF4-FFF2-40B4-BE49-F238E27FC236}">
                <a16:creationId xmlns:a16="http://schemas.microsoft.com/office/drawing/2014/main" id="{52C70218-491A-44CC-86B4-C46CDE215A7F}"/>
              </a:ext>
            </a:extLst>
          </p:cNvPr>
          <p:cNvPicPr>
            <a:picLocks noChangeAspect="1"/>
          </p:cNvPicPr>
          <p:nvPr/>
        </p:nvPicPr>
        <p:blipFill>
          <a:blip r:embed="rId4"/>
          <a:stretch>
            <a:fillRect/>
          </a:stretch>
        </p:blipFill>
        <p:spPr>
          <a:xfrm>
            <a:off x="4798722" y="3785780"/>
            <a:ext cx="4673840" cy="1625684"/>
          </a:xfrm>
          <a:prstGeom prst="rect">
            <a:avLst/>
          </a:prstGeom>
          <a:ln>
            <a:solidFill>
              <a:schemeClr val="accent1"/>
            </a:solidFill>
          </a:ln>
        </p:spPr>
      </p:pic>
      <p:sp>
        <p:nvSpPr>
          <p:cNvPr id="7" name="矢印: 右 6">
            <a:extLst>
              <a:ext uri="{FF2B5EF4-FFF2-40B4-BE49-F238E27FC236}">
                <a16:creationId xmlns:a16="http://schemas.microsoft.com/office/drawing/2014/main" id="{760C36F9-DA02-4541-85E4-153FE88932D5}"/>
              </a:ext>
            </a:extLst>
          </p:cNvPr>
          <p:cNvSpPr/>
          <p:nvPr/>
        </p:nvSpPr>
        <p:spPr>
          <a:xfrm rot="2268979">
            <a:off x="2928808" y="2453481"/>
            <a:ext cx="711776" cy="797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0DE1A3AB-0D8F-45ED-AA6B-D13E51459B7B}"/>
              </a:ext>
            </a:extLst>
          </p:cNvPr>
          <p:cNvSpPr/>
          <p:nvPr/>
        </p:nvSpPr>
        <p:spPr>
          <a:xfrm rot="2268979">
            <a:off x="4663015" y="3925015"/>
            <a:ext cx="711776" cy="7974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E6399230-3B86-4A42-82AC-D176BB05D4A6}"/>
              </a:ext>
            </a:extLst>
          </p:cNvPr>
          <p:cNvSpPr/>
          <p:nvPr/>
        </p:nvSpPr>
        <p:spPr>
          <a:xfrm>
            <a:off x="1777055" y="4485725"/>
            <a:ext cx="2853033" cy="1059379"/>
          </a:xfrm>
          <a:prstGeom prst="wedgeRectCallout">
            <a:avLst>
              <a:gd name="adj1" fmla="val 53993"/>
              <a:gd name="adj2" fmla="val -53556"/>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UD デジタル 教科書体 NK-B" panose="02020700000000000000" pitchFamily="18" charset="-128"/>
                <a:ea typeface="UD デジタル 教科書体 NK-B" panose="02020700000000000000" pitchFamily="18" charset="-128"/>
              </a:rPr>
              <a:t>[Ctrl]</a:t>
            </a:r>
            <a:r>
              <a:rPr lang="en-US" altLang="ja-JP" sz="1100" dirty="0">
                <a:solidFill>
                  <a:schemeClr val="tx1"/>
                </a:solidFill>
              </a:rPr>
              <a:t>(</a:t>
            </a:r>
            <a:r>
              <a:rPr lang="ja-JP" altLang="en-US" sz="1100" dirty="0">
                <a:solidFill>
                  <a:schemeClr val="tx1"/>
                </a:solidFill>
              </a:rPr>
              <a:t>コ</a:t>
            </a:r>
            <a:r>
              <a:rPr kumimoji="1" lang="ja-JP" altLang="en-US" sz="1100" dirty="0">
                <a:solidFill>
                  <a:schemeClr val="tx1"/>
                </a:solidFill>
              </a:rPr>
              <a:t>ントロールキー</a:t>
            </a:r>
            <a:r>
              <a:rPr kumimoji="1" lang="en-US" altLang="ja-JP" sz="1100" dirty="0">
                <a:solidFill>
                  <a:schemeClr val="tx1"/>
                </a:solidFill>
              </a:rPr>
              <a:t>)</a:t>
            </a:r>
            <a:br>
              <a:rPr kumimoji="1" lang="en-US" altLang="ja-JP" dirty="0">
                <a:solidFill>
                  <a:schemeClr val="tx1"/>
                </a:solidFill>
              </a:rPr>
            </a:br>
            <a:r>
              <a:rPr kumimoji="1" lang="ja-JP" altLang="en-US" dirty="0">
                <a:solidFill>
                  <a:schemeClr val="tx1"/>
                </a:solidFill>
              </a:rPr>
              <a:t>＋</a:t>
            </a:r>
            <a:br>
              <a:rPr kumimoji="1" lang="en-US" altLang="ja-JP" dirty="0">
                <a:solidFill>
                  <a:schemeClr val="tx1"/>
                </a:solidFill>
              </a:rPr>
            </a:br>
            <a:r>
              <a:rPr kumimoji="1" lang="en-US" altLang="ja-JP" dirty="0">
                <a:solidFill>
                  <a:schemeClr val="tx1"/>
                </a:solidFill>
                <a:latin typeface="UD デジタル 教科書体 NK-B" panose="02020700000000000000" pitchFamily="18" charset="-128"/>
                <a:ea typeface="UD デジタル 教科書体 NK-B" panose="02020700000000000000" pitchFamily="18" charset="-128"/>
              </a:rPr>
              <a:t>[Enter]</a:t>
            </a:r>
            <a:endParaRPr kumimoji="1" lang="ja-JP" altLang="en-US" dirty="0">
              <a:solidFill>
                <a:schemeClr val="tx1"/>
              </a:solidFill>
              <a:latin typeface="UD デジタル 教科書体 NK-B" panose="02020700000000000000" pitchFamily="18" charset="-128"/>
              <a:ea typeface="UD デジタル 教科書体 NK-B" panose="02020700000000000000" pitchFamily="18" charset="-128"/>
            </a:endParaRPr>
          </a:p>
        </p:txBody>
      </p:sp>
      <p:sp>
        <p:nvSpPr>
          <p:cNvPr id="17" name="吹き出し: 四角形 16">
            <a:extLst>
              <a:ext uri="{FF2B5EF4-FFF2-40B4-BE49-F238E27FC236}">
                <a16:creationId xmlns:a16="http://schemas.microsoft.com/office/drawing/2014/main" id="{A604D316-C7E8-49FB-AD46-56FD67467885}"/>
              </a:ext>
            </a:extLst>
          </p:cNvPr>
          <p:cNvSpPr/>
          <p:nvPr/>
        </p:nvSpPr>
        <p:spPr>
          <a:xfrm>
            <a:off x="1792965" y="2974184"/>
            <a:ext cx="1051258" cy="766316"/>
          </a:xfrm>
          <a:prstGeom prst="wedgeRectCallout">
            <a:avLst>
              <a:gd name="adj1" fmla="val 75147"/>
              <a:gd name="adj2" fmla="val -48595"/>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UD デジタル 教科書体 NK-B" panose="02020700000000000000" pitchFamily="18" charset="-128"/>
                <a:ea typeface="UD デジタル 教科書体 NK-B" panose="02020700000000000000" pitchFamily="18" charset="-128"/>
              </a:rPr>
              <a:t>1+1</a:t>
            </a:r>
            <a:endParaRPr kumimoji="1" lang="ja-JP" altLang="en-US" dirty="0">
              <a:solidFill>
                <a:schemeClr val="tx1"/>
              </a:solidFill>
              <a:latin typeface="UD デジタル 教科書体 NK-B" panose="02020700000000000000" pitchFamily="18" charset="-128"/>
              <a:ea typeface="UD デジタル 教科書体 NK-B" panose="02020700000000000000" pitchFamily="18" charset="-128"/>
            </a:endParaRPr>
          </a:p>
        </p:txBody>
      </p:sp>
      <p:sp>
        <p:nvSpPr>
          <p:cNvPr id="20" name="吹き出し: 四角形 19">
            <a:extLst>
              <a:ext uri="{FF2B5EF4-FFF2-40B4-BE49-F238E27FC236}">
                <a16:creationId xmlns:a16="http://schemas.microsoft.com/office/drawing/2014/main" id="{0CA56911-4F78-400A-ADE9-35217E356339}"/>
              </a:ext>
            </a:extLst>
          </p:cNvPr>
          <p:cNvSpPr/>
          <p:nvPr/>
        </p:nvSpPr>
        <p:spPr>
          <a:xfrm>
            <a:off x="6348277" y="4990304"/>
            <a:ext cx="3888010" cy="570474"/>
          </a:xfrm>
          <a:prstGeom prst="wedgeRectCallout">
            <a:avLst>
              <a:gd name="adj1" fmla="val -60721"/>
              <a:gd name="adj2" fmla="val -44912"/>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UD デジタル 教科書体 NK-B" panose="02020700000000000000" pitchFamily="18" charset="-128"/>
                <a:ea typeface="UD デジタル 教科書体 NK-B" panose="02020700000000000000" pitchFamily="18" charset="-128"/>
              </a:rPr>
              <a:t>計算結果が表示されたら成功</a:t>
            </a:r>
          </a:p>
        </p:txBody>
      </p:sp>
      <p:sp>
        <p:nvSpPr>
          <p:cNvPr id="21" name="テキスト ボックス 20">
            <a:extLst>
              <a:ext uri="{FF2B5EF4-FFF2-40B4-BE49-F238E27FC236}">
                <a16:creationId xmlns:a16="http://schemas.microsoft.com/office/drawing/2014/main" id="{23B2B1EC-A42F-47C1-B77A-AF95B176B28B}"/>
              </a:ext>
            </a:extLst>
          </p:cNvPr>
          <p:cNvSpPr txBox="1"/>
          <p:nvPr/>
        </p:nvSpPr>
        <p:spPr>
          <a:xfrm>
            <a:off x="5386765" y="5710091"/>
            <a:ext cx="6103854" cy="885755"/>
          </a:xfrm>
          <a:prstGeom prst="rect">
            <a:avLst/>
          </a:prstGeom>
          <a:solidFill>
            <a:srgbClr val="FFFF00"/>
          </a:solidFill>
        </p:spPr>
        <p:txBody>
          <a:bodyPr wrap="square">
            <a:spAutoFit/>
          </a:bodyPr>
          <a:lstStyle/>
          <a:p>
            <a:pPr algn="ctr">
              <a:lnSpc>
                <a:spcPct val="150000"/>
              </a:lnSpc>
            </a:pPr>
            <a:r>
              <a:rPr lang="ja-JP" altLang="en-US" sz="1800" dirty="0">
                <a:solidFill>
                  <a:srgbClr val="FF0000"/>
                </a:solidFill>
                <a:latin typeface="UD デジタル 教科書体 NK-B" panose="02020700000000000000" pitchFamily="18" charset="-128"/>
                <a:ea typeface="UD デジタル 教科書体 NK-B" panose="02020700000000000000" pitchFamily="18" charset="-128"/>
              </a:rPr>
              <a:t>プログラムは半角文字で入力します。</a:t>
            </a:r>
            <a:endParaRPr lang="en-US" altLang="ja-JP" sz="1800" dirty="0">
              <a:solidFill>
                <a:srgbClr val="FF0000"/>
              </a:solidFill>
              <a:latin typeface="UD デジタル 教科書体 NK-B" panose="02020700000000000000" pitchFamily="18" charset="-128"/>
              <a:ea typeface="UD デジタル 教科書体 NK-B" panose="02020700000000000000" pitchFamily="18" charset="-128"/>
            </a:endParaRPr>
          </a:p>
          <a:p>
            <a:pPr algn="ctr">
              <a:lnSpc>
                <a:spcPct val="150000"/>
              </a:lnSpc>
            </a:pPr>
            <a:r>
              <a:rPr lang="ja-JP" altLang="en-US" dirty="0">
                <a:solidFill>
                  <a:srgbClr val="FF0000"/>
                </a:solidFill>
                <a:latin typeface="UD デジタル 教科書体 NK-B" panose="02020700000000000000" pitchFamily="18" charset="-128"/>
                <a:ea typeface="UD デジタル 教科書体 NK-B" panose="02020700000000000000" pitchFamily="18" charset="-128"/>
              </a:rPr>
              <a:t>エラーが出た場合は</a:t>
            </a:r>
            <a:r>
              <a:rPr lang="en-US" altLang="ja-JP" dirty="0">
                <a:solidFill>
                  <a:srgbClr val="FF0000"/>
                </a:solidFill>
                <a:latin typeface="UD デジタル 教科書体 NK-B" panose="02020700000000000000" pitchFamily="18" charset="-128"/>
                <a:ea typeface="UD デジタル 教科書体 NK-B" panose="02020700000000000000" pitchFamily="18" charset="-128"/>
              </a:rPr>
              <a:t>1+1</a:t>
            </a:r>
            <a:r>
              <a:rPr lang="ja-JP" altLang="en-US" dirty="0">
                <a:solidFill>
                  <a:srgbClr val="FF0000"/>
                </a:solidFill>
                <a:latin typeface="UD デジタル 教科書体 NK-B" panose="02020700000000000000" pitchFamily="18" charset="-128"/>
                <a:ea typeface="UD デジタル 教科書体 NK-B" panose="02020700000000000000" pitchFamily="18" charset="-128"/>
              </a:rPr>
              <a:t>を半角にしてみてください。</a:t>
            </a:r>
            <a:endParaRPr lang="en-US" altLang="ja-JP" sz="1800" dirty="0">
              <a:solidFill>
                <a:srgbClr val="FF0000"/>
              </a:solidFill>
              <a:latin typeface="UD デジタル 教科書体 NK-B" panose="02020700000000000000" pitchFamily="18" charset="-128"/>
              <a:ea typeface="UD デジタル 教科書体 NK-B" panose="02020700000000000000" pitchFamily="18" charset="-128"/>
            </a:endParaRPr>
          </a:p>
        </p:txBody>
      </p:sp>
      <p:sp>
        <p:nvSpPr>
          <p:cNvPr id="9" name="テキスト ボックス 8">
            <a:extLst>
              <a:ext uri="{FF2B5EF4-FFF2-40B4-BE49-F238E27FC236}">
                <a16:creationId xmlns:a16="http://schemas.microsoft.com/office/drawing/2014/main" id="{6CCA5B7C-7BB2-A451-6C3F-A559A57344B0}"/>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97307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B7A357B-2FFF-46EB-3936-A86FB2C4ABB2}"/>
              </a:ext>
            </a:extLst>
          </p:cNvPr>
          <p:cNvSpPr txBox="1"/>
          <p:nvPr/>
        </p:nvSpPr>
        <p:spPr>
          <a:xfrm>
            <a:off x="1230352" y="2870059"/>
            <a:ext cx="2658100" cy="646331"/>
          </a:xfrm>
          <a:prstGeom prst="rect">
            <a:avLst/>
          </a:prstGeom>
          <a:noFill/>
        </p:spPr>
        <p:txBody>
          <a:bodyPr wrap="none" rtlCol="0">
            <a:spAutoFit/>
          </a:bodyPr>
          <a:lstStyle/>
          <a:p>
            <a:pPr algn="l"/>
            <a:r>
              <a:rPr kumimoji="1" lang="en-US" altLang="ja-JP" sz="3600" b="1" dirty="0">
                <a:solidFill>
                  <a:srgbClr val="0070C0"/>
                </a:solidFill>
                <a:latin typeface="メイリオ" panose="020B0604030504040204" pitchFamily="50" charset="-128"/>
                <a:ea typeface="メイリオ" panose="020B0604030504040204" pitchFamily="50" charset="-128"/>
              </a:rPr>
              <a:t>3. </a:t>
            </a:r>
            <a:r>
              <a:rPr kumimoji="1" lang="ja-JP" altLang="en-US" sz="3600" b="1" dirty="0">
                <a:solidFill>
                  <a:srgbClr val="0070C0"/>
                </a:solidFill>
                <a:latin typeface="メイリオ" panose="020B0604030504040204" pitchFamily="50" charset="-128"/>
                <a:ea typeface="メイリオ" panose="020B0604030504040204" pitchFamily="50" charset="-128"/>
              </a:rPr>
              <a:t>答案提出</a:t>
            </a:r>
          </a:p>
        </p:txBody>
      </p:sp>
      <p:sp>
        <p:nvSpPr>
          <p:cNvPr id="2" name="テキスト ボックス 1">
            <a:extLst>
              <a:ext uri="{FF2B5EF4-FFF2-40B4-BE49-F238E27FC236}">
                <a16:creationId xmlns:a16="http://schemas.microsoft.com/office/drawing/2014/main" id="{BE7D6E72-4107-F0D1-4BC1-EC8E74CF4F5E}"/>
              </a:ext>
            </a:extLst>
          </p:cNvPr>
          <p:cNvSpPr txBox="1"/>
          <p:nvPr/>
        </p:nvSpPr>
        <p:spPr>
          <a:xfrm>
            <a:off x="1679331" y="3516390"/>
            <a:ext cx="8166018" cy="461665"/>
          </a:xfrm>
          <a:prstGeom prst="rect">
            <a:avLst/>
          </a:prstGeom>
          <a:noFill/>
        </p:spPr>
        <p:txBody>
          <a:bodyPr wrap="none" rtlCol="0">
            <a:spAutoFit/>
          </a:bodyPr>
          <a:lstStyle/>
          <a:p>
            <a:pPr algn="l"/>
            <a:r>
              <a:rPr kumimoji="1" lang="en-US" altLang="ja-JP" sz="2400" dirty="0">
                <a:solidFill>
                  <a:srgbClr val="0070C0"/>
                </a:solidFill>
                <a:latin typeface="メイリオ" panose="020B0604030504040204" pitchFamily="50" charset="-128"/>
                <a:ea typeface="メイリオ" panose="020B0604030504040204" pitchFamily="50" charset="-128"/>
              </a:rPr>
              <a:t>Windows</a:t>
            </a:r>
            <a:r>
              <a:rPr kumimoji="1" lang="ja-JP" altLang="en-US" sz="2400" dirty="0">
                <a:solidFill>
                  <a:srgbClr val="0070C0"/>
                </a:solidFill>
                <a:latin typeface="メイリオ" panose="020B0604030504040204" pitchFamily="50" charset="-128"/>
                <a:ea typeface="メイリオ" panose="020B0604030504040204" pitchFamily="50" charset="-128"/>
              </a:rPr>
              <a:t>の画面ですが、</a:t>
            </a:r>
            <a:r>
              <a:rPr kumimoji="1" lang="en-US" altLang="ja-JP" sz="2400" dirty="0">
                <a:solidFill>
                  <a:srgbClr val="0070C0"/>
                </a:solidFill>
                <a:latin typeface="メイリオ" panose="020B0604030504040204" pitchFamily="50" charset="-128"/>
                <a:ea typeface="メイリオ" panose="020B0604030504040204" pitchFamily="50" charset="-128"/>
              </a:rPr>
              <a:t>Chrome book</a:t>
            </a:r>
            <a:r>
              <a:rPr kumimoji="1" lang="ja-JP" altLang="en-US" sz="2400" dirty="0">
                <a:solidFill>
                  <a:srgbClr val="0070C0"/>
                </a:solidFill>
                <a:latin typeface="メイリオ" panose="020B0604030504040204" pitchFamily="50" charset="-128"/>
                <a:ea typeface="メイリオ" panose="020B0604030504040204" pitchFamily="50" charset="-128"/>
              </a:rPr>
              <a:t>も同様の操作です</a:t>
            </a:r>
          </a:p>
        </p:txBody>
      </p:sp>
    </p:spTree>
    <p:extLst>
      <p:ext uri="{BB962C8B-B14F-4D97-AF65-F5344CB8AC3E}">
        <p14:creationId xmlns:p14="http://schemas.microsoft.com/office/powerpoint/2010/main" val="1697223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BA3D032-B6B5-1648-EFCD-2FAE8F9E0213}"/>
              </a:ext>
            </a:extLst>
          </p:cNvPr>
          <p:cNvPicPr>
            <a:picLocks noChangeAspect="1"/>
          </p:cNvPicPr>
          <p:nvPr/>
        </p:nvPicPr>
        <p:blipFill>
          <a:blip r:embed="rId3"/>
          <a:stretch>
            <a:fillRect/>
          </a:stretch>
        </p:blipFill>
        <p:spPr>
          <a:xfrm>
            <a:off x="101944" y="953491"/>
            <a:ext cx="12192000" cy="6115250"/>
          </a:xfrm>
          <a:prstGeom prst="rect">
            <a:avLst/>
          </a:prstGeom>
        </p:spPr>
      </p:pic>
      <p:sp>
        <p:nvSpPr>
          <p:cNvPr id="6" name="楕円 5">
            <a:extLst>
              <a:ext uri="{FF2B5EF4-FFF2-40B4-BE49-F238E27FC236}">
                <a16:creationId xmlns:a16="http://schemas.microsoft.com/office/drawing/2014/main" id="{528BCAD1-3E3C-2337-C7AC-B9EFE842DE0C}"/>
              </a:ext>
            </a:extLst>
          </p:cNvPr>
          <p:cNvSpPr/>
          <p:nvPr/>
        </p:nvSpPr>
        <p:spPr>
          <a:xfrm>
            <a:off x="312959" y="3409519"/>
            <a:ext cx="1996831" cy="37806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7" name="オブジェクト 6">
            <a:extLst>
              <a:ext uri="{FF2B5EF4-FFF2-40B4-BE49-F238E27FC236}">
                <a16:creationId xmlns:a16="http://schemas.microsoft.com/office/drawing/2014/main" id="{1CA2CB0F-4D72-7035-C7A5-E280A9A6D557}"/>
              </a:ext>
            </a:extLst>
          </p:cNvPr>
          <p:cNvGraphicFramePr>
            <a:graphicFrameLocks noChangeAspect="1"/>
          </p:cNvGraphicFramePr>
          <p:nvPr>
            <p:extLst>
              <p:ext uri="{D42A27DB-BD31-4B8C-83A1-F6EECF244321}">
                <p14:modId xmlns:p14="http://schemas.microsoft.com/office/powerpoint/2010/main" val="19650442"/>
              </p:ext>
            </p:extLst>
          </p:nvPr>
        </p:nvGraphicFramePr>
        <p:xfrm>
          <a:off x="4590562" y="1807868"/>
          <a:ext cx="10083800" cy="5636687"/>
        </p:xfrm>
        <a:graphic>
          <a:graphicData uri="http://schemas.openxmlformats.org/presentationml/2006/ole">
            <mc:AlternateContent xmlns:mc="http://schemas.openxmlformats.org/markup-compatibility/2006">
              <mc:Choice xmlns:v="urn:schemas-microsoft-com:vml" Requires="v">
                <p:oleObj name="Bitmap Image" r:id="rId4" imgW="19912691" imgH="11126562" progId="Paint.Picture">
                  <p:embed/>
                </p:oleObj>
              </mc:Choice>
              <mc:Fallback>
                <p:oleObj name="Bitmap Image" r:id="rId4" imgW="19912691" imgH="11126562" progId="Paint.Picture">
                  <p:embed/>
                  <p:pic>
                    <p:nvPicPr>
                      <p:cNvPr id="0" name=""/>
                      <p:cNvPicPr/>
                      <p:nvPr/>
                    </p:nvPicPr>
                    <p:blipFill>
                      <a:blip r:embed="rId5"/>
                      <a:stretch>
                        <a:fillRect/>
                      </a:stretch>
                    </p:blipFill>
                    <p:spPr>
                      <a:xfrm>
                        <a:off x="4590562" y="1807868"/>
                        <a:ext cx="10083800" cy="5636687"/>
                      </a:xfrm>
                      <a:prstGeom prst="rect">
                        <a:avLst/>
                      </a:prstGeom>
                    </p:spPr>
                  </p:pic>
                </p:oleObj>
              </mc:Fallback>
            </mc:AlternateContent>
          </a:graphicData>
        </a:graphic>
      </p:graphicFrame>
      <p:sp>
        <p:nvSpPr>
          <p:cNvPr id="8" name="楕円 7">
            <a:extLst>
              <a:ext uri="{FF2B5EF4-FFF2-40B4-BE49-F238E27FC236}">
                <a16:creationId xmlns:a16="http://schemas.microsoft.com/office/drawing/2014/main" id="{A6658803-844F-E98D-4EF4-0AC0C18E0BB6}"/>
              </a:ext>
            </a:extLst>
          </p:cNvPr>
          <p:cNvSpPr/>
          <p:nvPr/>
        </p:nvSpPr>
        <p:spPr>
          <a:xfrm>
            <a:off x="101944" y="1788387"/>
            <a:ext cx="735624" cy="37806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83DDC48-6F83-D9CD-84B2-B1B7454CF266}"/>
              </a:ext>
            </a:extLst>
          </p:cNvPr>
          <p:cNvSpPr/>
          <p:nvPr/>
        </p:nvSpPr>
        <p:spPr>
          <a:xfrm>
            <a:off x="4780079" y="5744610"/>
            <a:ext cx="2460467" cy="31979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DE187AB-473A-BF6B-E8DD-C9F7E77E09CA}"/>
              </a:ext>
            </a:extLst>
          </p:cNvPr>
          <p:cNvSpPr/>
          <p:nvPr/>
        </p:nvSpPr>
        <p:spPr>
          <a:xfrm>
            <a:off x="2910309" y="5493474"/>
            <a:ext cx="1775012" cy="770965"/>
          </a:xfrm>
          <a:prstGeom prst="rightArrow">
            <a:avLst>
              <a:gd name="adj1" fmla="val 50000"/>
              <a:gd name="adj2" fmla="val 7790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吹き出し: 角を丸めた四角形 10">
            <a:extLst>
              <a:ext uri="{FF2B5EF4-FFF2-40B4-BE49-F238E27FC236}">
                <a16:creationId xmlns:a16="http://schemas.microsoft.com/office/drawing/2014/main" id="{A00CD520-1C7A-34EE-FA09-A8D1E73C7215}"/>
              </a:ext>
            </a:extLst>
          </p:cNvPr>
          <p:cNvSpPr/>
          <p:nvPr/>
        </p:nvSpPr>
        <p:spPr>
          <a:xfrm>
            <a:off x="2309790" y="2434310"/>
            <a:ext cx="415103" cy="216811"/>
          </a:xfrm>
          <a:prstGeom prst="wedgeRoundRectCallout">
            <a:avLst>
              <a:gd name="adj1" fmla="val 209872"/>
              <a:gd name="adj2" fmla="val -426338"/>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6A281BA-1753-3051-3030-F86DF377B78E}"/>
              </a:ext>
            </a:extLst>
          </p:cNvPr>
          <p:cNvSpPr txBox="1"/>
          <p:nvPr/>
        </p:nvSpPr>
        <p:spPr>
          <a:xfrm>
            <a:off x="3148863" y="1310867"/>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①答案を書いたら保存</a:t>
            </a:r>
          </a:p>
        </p:txBody>
      </p:sp>
      <p:sp>
        <p:nvSpPr>
          <p:cNvPr id="13" name="テキスト ボックス 12">
            <a:extLst>
              <a:ext uri="{FF2B5EF4-FFF2-40B4-BE49-F238E27FC236}">
                <a16:creationId xmlns:a16="http://schemas.microsoft.com/office/drawing/2014/main" id="{18217B47-F298-28D4-7F20-3ABB7A408657}"/>
              </a:ext>
            </a:extLst>
          </p:cNvPr>
          <p:cNvSpPr txBox="1"/>
          <p:nvPr/>
        </p:nvSpPr>
        <p:spPr>
          <a:xfrm>
            <a:off x="425040" y="3844401"/>
            <a:ext cx="272382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②提出するシートを選択</a:t>
            </a:r>
          </a:p>
        </p:txBody>
      </p:sp>
      <p:sp>
        <p:nvSpPr>
          <p:cNvPr id="14" name="テキスト ボックス 13">
            <a:extLst>
              <a:ext uri="{FF2B5EF4-FFF2-40B4-BE49-F238E27FC236}">
                <a16:creationId xmlns:a16="http://schemas.microsoft.com/office/drawing/2014/main" id="{6E396960-5B13-572E-9125-A0FF53121952}"/>
              </a:ext>
            </a:extLst>
          </p:cNvPr>
          <p:cNvSpPr txBox="1"/>
          <p:nvPr/>
        </p:nvSpPr>
        <p:spPr>
          <a:xfrm>
            <a:off x="141823" y="1310867"/>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③</a:t>
            </a:r>
            <a:r>
              <a:rPr kumimoji="1" lang="en-US" altLang="ja-JP" sz="2400" dirty="0">
                <a:latin typeface="メイリオ" panose="020B0604030504040204" pitchFamily="50" charset="-128"/>
                <a:ea typeface="メイリオ" panose="020B0604030504040204" pitchFamily="50" charset="-128"/>
              </a:rPr>
              <a:t>File </a:t>
            </a:r>
            <a:r>
              <a:rPr kumimoji="1" lang="ja-JP" altLang="en-US" sz="2400" dirty="0">
                <a:latin typeface="メイリオ" panose="020B0604030504040204" pitchFamily="50" charset="-128"/>
                <a:ea typeface="メイリオ" panose="020B0604030504040204" pitchFamily="50" charset="-128"/>
              </a:rPr>
              <a:t>メニュー</a:t>
            </a:r>
          </a:p>
        </p:txBody>
      </p:sp>
      <p:sp>
        <p:nvSpPr>
          <p:cNvPr id="15" name="テキスト ボックス 14">
            <a:extLst>
              <a:ext uri="{FF2B5EF4-FFF2-40B4-BE49-F238E27FC236}">
                <a16:creationId xmlns:a16="http://schemas.microsoft.com/office/drawing/2014/main" id="{FC8C9C20-130D-6B6D-6B95-2A4C084DA5D5}"/>
              </a:ext>
            </a:extLst>
          </p:cNvPr>
          <p:cNvSpPr txBox="1"/>
          <p:nvPr/>
        </p:nvSpPr>
        <p:spPr>
          <a:xfrm>
            <a:off x="6010312" y="544284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④ダウンロード</a:t>
            </a:r>
          </a:p>
        </p:txBody>
      </p:sp>
      <p:sp>
        <p:nvSpPr>
          <p:cNvPr id="17" name="テキスト ボックス 16">
            <a:extLst>
              <a:ext uri="{FF2B5EF4-FFF2-40B4-BE49-F238E27FC236}">
                <a16:creationId xmlns:a16="http://schemas.microsoft.com/office/drawing/2014/main" id="{FD0A44EE-466A-90EA-D9AA-9F8496261644}"/>
              </a:ext>
            </a:extLst>
          </p:cNvPr>
          <p:cNvSpPr txBox="1"/>
          <p:nvPr/>
        </p:nvSpPr>
        <p:spPr>
          <a:xfrm>
            <a:off x="141823" y="429359"/>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答案のダウンロード</a:t>
            </a:r>
          </a:p>
        </p:txBody>
      </p:sp>
      <p:sp>
        <p:nvSpPr>
          <p:cNvPr id="18" name="テキスト ボックス 17">
            <a:extLst>
              <a:ext uri="{FF2B5EF4-FFF2-40B4-BE49-F238E27FC236}">
                <a16:creationId xmlns:a16="http://schemas.microsoft.com/office/drawing/2014/main" id="{6863D013-71AD-71DD-3B2F-2A85B1476753}"/>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8233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0DF782B8-D611-D41A-23E2-2D711E025803}"/>
              </a:ext>
            </a:extLst>
          </p:cNvPr>
          <p:cNvPicPr>
            <a:picLocks noChangeAspect="1"/>
          </p:cNvPicPr>
          <p:nvPr/>
        </p:nvPicPr>
        <p:blipFill>
          <a:blip r:embed="rId2"/>
          <a:stretch>
            <a:fillRect/>
          </a:stretch>
        </p:blipFill>
        <p:spPr>
          <a:xfrm>
            <a:off x="0" y="1159903"/>
            <a:ext cx="12192000" cy="5540515"/>
          </a:xfrm>
          <a:prstGeom prst="rect">
            <a:avLst/>
          </a:prstGeom>
        </p:spPr>
      </p:pic>
      <p:sp>
        <p:nvSpPr>
          <p:cNvPr id="10" name="吹き出し: 角を丸めた四角形 9">
            <a:extLst>
              <a:ext uri="{FF2B5EF4-FFF2-40B4-BE49-F238E27FC236}">
                <a16:creationId xmlns:a16="http://schemas.microsoft.com/office/drawing/2014/main" id="{BC9E5EFB-F447-1DD3-A6C2-DAF2CBF8B916}"/>
              </a:ext>
            </a:extLst>
          </p:cNvPr>
          <p:cNvSpPr/>
          <p:nvPr/>
        </p:nvSpPr>
        <p:spPr>
          <a:xfrm>
            <a:off x="614218" y="1159903"/>
            <a:ext cx="1773115" cy="316748"/>
          </a:xfrm>
          <a:prstGeom prst="wedgeRoundRectCallout">
            <a:avLst>
              <a:gd name="adj1" fmla="val 81603"/>
              <a:gd name="adj2" fmla="val -124745"/>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吹き出し: 角を丸めた四角形 10">
            <a:extLst>
              <a:ext uri="{FF2B5EF4-FFF2-40B4-BE49-F238E27FC236}">
                <a16:creationId xmlns:a16="http://schemas.microsoft.com/office/drawing/2014/main" id="{AD7C69F1-963C-27B3-BE2E-B5E2F931B1C2}"/>
              </a:ext>
            </a:extLst>
          </p:cNvPr>
          <p:cNvSpPr/>
          <p:nvPr/>
        </p:nvSpPr>
        <p:spPr>
          <a:xfrm>
            <a:off x="9768254" y="3404873"/>
            <a:ext cx="1300017" cy="316748"/>
          </a:xfrm>
          <a:prstGeom prst="wedgeRoundRectCallout">
            <a:avLst>
              <a:gd name="adj1" fmla="val -127157"/>
              <a:gd name="adj2" fmla="val 297178"/>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2EF8C21-0C5C-CA62-BE42-0863F8B04815}"/>
              </a:ext>
            </a:extLst>
          </p:cNvPr>
          <p:cNvSpPr txBox="1"/>
          <p:nvPr/>
        </p:nvSpPr>
        <p:spPr>
          <a:xfrm>
            <a:off x="199043" y="414008"/>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授業トップにもどる</a:t>
            </a:r>
          </a:p>
        </p:txBody>
      </p:sp>
      <p:sp>
        <p:nvSpPr>
          <p:cNvPr id="13" name="テキスト ボックス 12">
            <a:extLst>
              <a:ext uri="{FF2B5EF4-FFF2-40B4-BE49-F238E27FC236}">
                <a16:creationId xmlns:a16="http://schemas.microsoft.com/office/drawing/2014/main" id="{CDB213FE-4EF2-C5AB-B2E6-3084521B12C0}"/>
              </a:ext>
            </a:extLst>
          </p:cNvPr>
          <p:cNvSpPr txBox="1"/>
          <p:nvPr/>
        </p:nvSpPr>
        <p:spPr>
          <a:xfrm>
            <a:off x="2857684" y="729421"/>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このタブをクリック</a:t>
            </a:r>
          </a:p>
        </p:txBody>
      </p:sp>
      <p:sp>
        <p:nvSpPr>
          <p:cNvPr id="14" name="テキスト ボックス 13">
            <a:extLst>
              <a:ext uri="{FF2B5EF4-FFF2-40B4-BE49-F238E27FC236}">
                <a16:creationId xmlns:a16="http://schemas.microsoft.com/office/drawing/2014/main" id="{21A4EE07-1A82-BC57-2A0A-D9B766D82B52}"/>
              </a:ext>
            </a:extLst>
          </p:cNvPr>
          <p:cNvSpPr txBox="1"/>
          <p:nvPr/>
        </p:nvSpPr>
        <p:spPr>
          <a:xfrm>
            <a:off x="7805839" y="4580793"/>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授業トップをクリック</a:t>
            </a:r>
          </a:p>
        </p:txBody>
      </p:sp>
      <p:sp>
        <p:nvSpPr>
          <p:cNvPr id="15" name="テキスト ボックス 14">
            <a:extLst>
              <a:ext uri="{FF2B5EF4-FFF2-40B4-BE49-F238E27FC236}">
                <a16:creationId xmlns:a16="http://schemas.microsoft.com/office/drawing/2014/main" id="{71AB05E8-0B73-76DA-7176-49456178DEEE}"/>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19392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D2A3EA5-E728-10E5-6B4E-940A79F42A3A}"/>
              </a:ext>
            </a:extLst>
          </p:cNvPr>
          <p:cNvPicPr>
            <a:picLocks noChangeAspect="1"/>
          </p:cNvPicPr>
          <p:nvPr/>
        </p:nvPicPr>
        <p:blipFill>
          <a:blip r:embed="rId2"/>
          <a:stretch>
            <a:fillRect/>
          </a:stretch>
        </p:blipFill>
        <p:spPr>
          <a:xfrm>
            <a:off x="1943100" y="1039673"/>
            <a:ext cx="8721158" cy="5607311"/>
          </a:xfrm>
          <a:prstGeom prst="rect">
            <a:avLst/>
          </a:prstGeom>
        </p:spPr>
      </p:pic>
      <p:sp>
        <p:nvSpPr>
          <p:cNvPr id="4" name="四角形: 角を丸くする 3">
            <a:extLst>
              <a:ext uri="{FF2B5EF4-FFF2-40B4-BE49-F238E27FC236}">
                <a16:creationId xmlns:a16="http://schemas.microsoft.com/office/drawing/2014/main" id="{431057C2-ADAF-FD20-3A10-DB29E4C67F75}"/>
              </a:ext>
            </a:extLst>
          </p:cNvPr>
          <p:cNvSpPr/>
          <p:nvPr/>
        </p:nvSpPr>
        <p:spPr>
          <a:xfrm>
            <a:off x="9495348" y="5818327"/>
            <a:ext cx="1299882" cy="46309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9FBC9C7-7CA8-2846-F290-D8BED5E2D069}"/>
              </a:ext>
            </a:extLst>
          </p:cNvPr>
          <p:cNvSpPr txBox="1"/>
          <p:nvPr/>
        </p:nvSpPr>
        <p:spPr>
          <a:xfrm>
            <a:off x="101944" y="42046"/>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7813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CA5A4BD-9D71-4713-503C-72CFBF24DC6B}"/>
              </a:ext>
            </a:extLst>
          </p:cNvPr>
          <p:cNvPicPr>
            <a:picLocks noChangeAspect="1"/>
          </p:cNvPicPr>
          <p:nvPr/>
        </p:nvPicPr>
        <p:blipFill>
          <a:blip r:embed="rId2"/>
          <a:stretch>
            <a:fillRect/>
          </a:stretch>
        </p:blipFill>
        <p:spPr>
          <a:xfrm>
            <a:off x="413911" y="751194"/>
            <a:ext cx="11522439" cy="5883150"/>
          </a:xfrm>
          <a:prstGeom prst="rect">
            <a:avLst/>
          </a:prstGeom>
        </p:spPr>
      </p:pic>
      <p:sp>
        <p:nvSpPr>
          <p:cNvPr id="4" name="吹き出し: 角を丸めた四角形 3">
            <a:extLst>
              <a:ext uri="{FF2B5EF4-FFF2-40B4-BE49-F238E27FC236}">
                <a16:creationId xmlns:a16="http://schemas.microsoft.com/office/drawing/2014/main" id="{883BD31C-0A70-5E1E-6F7A-440152EF643D}"/>
              </a:ext>
            </a:extLst>
          </p:cNvPr>
          <p:cNvSpPr/>
          <p:nvPr/>
        </p:nvSpPr>
        <p:spPr>
          <a:xfrm>
            <a:off x="3596054" y="4187389"/>
            <a:ext cx="1300017" cy="316748"/>
          </a:xfrm>
          <a:prstGeom prst="wedgeRoundRectCallout">
            <a:avLst>
              <a:gd name="adj1" fmla="val 76416"/>
              <a:gd name="adj2" fmla="val -183036"/>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90C6B2E-73B2-64AA-8912-EC0930D88976}"/>
              </a:ext>
            </a:extLst>
          </p:cNvPr>
          <p:cNvSpPr txBox="1"/>
          <p:nvPr/>
        </p:nvSpPr>
        <p:spPr>
          <a:xfrm>
            <a:off x="5152292" y="3596054"/>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クリック</a:t>
            </a:r>
          </a:p>
        </p:txBody>
      </p:sp>
      <p:sp>
        <p:nvSpPr>
          <p:cNvPr id="8" name="テキスト ボックス 7">
            <a:extLst>
              <a:ext uri="{FF2B5EF4-FFF2-40B4-BE49-F238E27FC236}">
                <a16:creationId xmlns:a16="http://schemas.microsoft.com/office/drawing/2014/main" id="{5DD0F5A2-DF24-3898-13E5-9042AEB44FC0}"/>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3450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358AD34-A3AA-8807-086C-A68E2ED51111}"/>
              </a:ext>
            </a:extLst>
          </p:cNvPr>
          <p:cNvPicPr>
            <a:picLocks noChangeAspect="1"/>
          </p:cNvPicPr>
          <p:nvPr/>
        </p:nvPicPr>
        <p:blipFill>
          <a:blip r:embed="rId2"/>
          <a:stretch>
            <a:fillRect/>
          </a:stretch>
        </p:blipFill>
        <p:spPr>
          <a:xfrm>
            <a:off x="4331584" y="114012"/>
            <a:ext cx="7163421" cy="6629975"/>
          </a:xfrm>
          <a:prstGeom prst="rect">
            <a:avLst/>
          </a:prstGeom>
        </p:spPr>
      </p:pic>
      <p:sp>
        <p:nvSpPr>
          <p:cNvPr id="15" name="テキスト ボックス 14">
            <a:extLst>
              <a:ext uri="{FF2B5EF4-FFF2-40B4-BE49-F238E27FC236}">
                <a16:creationId xmlns:a16="http://schemas.microsoft.com/office/drawing/2014/main" id="{4763ACD3-9B0B-F7A3-AB2E-738F213D2EAD}"/>
              </a:ext>
            </a:extLst>
          </p:cNvPr>
          <p:cNvSpPr txBox="1"/>
          <p:nvPr/>
        </p:nvSpPr>
        <p:spPr>
          <a:xfrm>
            <a:off x="192588" y="164163"/>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講義ノートイメージ</a:t>
            </a:r>
          </a:p>
        </p:txBody>
      </p:sp>
      <p:sp>
        <p:nvSpPr>
          <p:cNvPr id="16" name="テキスト ボックス 15">
            <a:extLst>
              <a:ext uri="{FF2B5EF4-FFF2-40B4-BE49-F238E27FC236}">
                <a16:creationId xmlns:a16="http://schemas.microsoft.com/office/drawing/2014/main" id="{E9AD60F1-894D-73D0-64E9-517016D05968}"/>
              </a:ext>
            </a:extLst>
          </p:cNvPr>
          <p:cNvSpPr txBox="1"/>
          <p:nvPr/>
        </p:nvSpPr>
        <p:spPr>
          <a:xfrm>
            <a:off x="2325824" y="1943557"/>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解説部</a:t>
            </a:r>
          </a:p>
        </p:txBody>
      </p:sp>
      <p:sp>
        <p:nvSpPr>
          <p:cNvPr id="17" name="テキスト ボックス 16">
            <a:extLst>
              <a:ext uri="{FF2B5EF4-FFF2-40B4-BE49-F238E27FC236}">
                <a16:creationId xmlns:a16="http://schemas.microsoft.com/office/drawing/2014/main" id="{2A6A607D-7992-DFE7-399F-6B36D15E09FB}"/>
              </a:ext>
            </a:extLst>
          </p:cNvPr>
          <p:cNvSpPr txBox="1"/>
          <p:nvPr/>
        </p:nvSpPr>
        <p:spPr>
          <a:xfrm>
            <a:off x="1615755" y="511469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演習問題部</a:t>
            </a:r>
          </a:p>
        </p:txBody>
      </p:sp>
      <p:sp>
        <p:nvSpPr>
          <p:cNvPr id="4" name="左中かっこ 3">
            <a:extLst>
              <a:ext uri="{FF2B5EF4-FFF2-40B4-BE49-F238E27FC236}">
                <a16:creationId xmlns:a16="http://schemas.microsoft.com/office/drawing/2014/main" id="{F2A0DA03-B840-70F1-665F-57B2ECBB6022}"/>
              </a:ext>
            </a:extLst>
          </p:cNvPr>
          <p:cNvSpPr/>
          <p:nvPr/>
        </p:nvSpPr>
        <p:spPr>
          <a:xfrm>
            <a:off x="4070573" y="155901"/>
            <a:ext cx="349365" cy="44823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左中かっこ 4">
            <a:extLst>
              <a:ext uri="{FF2B5EF4-FFF2-40B4-BE49-F238E27FC236}">
                <a16:creationId xmlns:a16="http://schemas.microsoft.com/office/drawing/2014/main" id="{AD410F4A-6285-1EE5-3333-00EB397A353A}"/>
              </a:ext>
            </a:extLst>
          </p:cNvPr>
          <p:cNvSpPr/>
          <p:nvPr/>
        </p:nvSpPr>
        <p:spPr>
          <a:xfrm>
            <a:off x="4070573" y="5003110"/>
            <a:ext cx="349365" cy="1740877"/>
          </a:xfrm>
          <a:prstGeom prst="leftBrace">
            <a:avLst>
              <a:gd name="adj1" fmla="val 581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1AFB0ACF-DAC7-2674-D043-8D2A4E76CE98}"/>
              </a:ext>
            </a:extLst>
          </p:cNvPr>
          <p:cNvSpPr txBox="1"/>
          <p:nvPr/>
        </p:nvSpPr>
        <p:spPr>
          <a:xfrm>
            <a:off x="2263509" y="2349758"/>
            <a:ext cx="1937569"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プログラム例と構文の解説など</a:t>
            </a:r>
          </a:p>
        </p:txBody>
      </p:sp>
      <p:sp>
        <p:nvSpPr>
          <p:cNvPr id="19" name="テキスト ボックス 18">
            <a:extLst>
              <a:ext uri="{FF2B5EF4-FFF2-40B4-BE49-F238E27FC236}">
                <a16:creationId xmlns:a16="http://schemas.microsoft.com/office/drawing/2014/main" id="{256906CA-6B22-5CE5-F526-C7427CD24055}"/>
              </a:ext>
            </a:extLst>
          </p:cNvPr>
          <p:cNvSpPr txBox="1"/>
          <p:nvPr/>
        </p:nvSpPr>
        <p:spPr>
          <a:xfrm>
            <a:off x="1713552" y="5575399"/>
            <a:ext cx="2706386"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解説部の理解を確認するための演習問題</a:t>
            </a:r>
          </a:p>
        </p:txBody>
      </p:sp>
      <p:sp>
        <p:nvSpPr>
          <p:cNvPr id="2" name="正方形/長方形 1">
            <a:extLst>
              <a:ext uri="{FF2B5EF4-FFF2-40B4-BE49-F238E27FC236}">
                <a16:creationId xmlns:a16="http://schemas.microsoft.com/office/drawing/2014/main" id="{063BF40D-69C2-8235-495C-A2F2C113A8E1}"/>
              </a:ext>
            </a:extLst>
          </p:cNvPr>
          <p:cNvSpPr/>
          <p:nvPr/>
        </p:nvSpPr>
        <p:spPr>
          <a:xfrm>
            <a:off x="4500017" y="5884417"/>
            <a:ext cx="6994988" cy="79773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385960C-603D-3C5A-2FD1-1AB0A87A1E53}"/>
              </a:ext>
            </a:extLst>
          </p:cNvPr>
          <p:cNvSpPr txBox="1"/>
          <p:nvPr/>
        </p:nvSpPr>
        <p:spPr>
          <a:xfrm>
            <a:off x="5372099" y="6126311"/>
            <a:ext cx="4801314" cy="461665"/>
          </a:xfrm>
          <a:prstGeom prst="rect">
            <a:avLst/>
          </a:prstGeom>
          <a:noFill/>
        </p:spPr>
        <p:txBody>
          <a:bodyPr wrap="none" rtlCol="0">
            <a:spAutoFit/>
          </a:bodyPr>
          <a:lstStyle/>
          <a:p>
            <a:pPr algn="l"/>
            <a:r>
              <a:rPr lang="ja-JP" altLang="en-US" sz="2400" dirty="0">
                <a:solidFill>
                  <a:srgbClr val="FF0000"/>
                </a:solidFill>
                <a:latin typeface="メイリオ" panose="020B0604030504040204" pitchFamily="50" charset="-128"/>
                <a:ea typeface="メイリオ" panose="020B0604030504040204" pitchFamily="50" charset="-128"/>
              </a:rPr>
              <a:t>各自で演習問題の答案を記述する</a:t>
            </a:r>
            <a:endParaRPr kumimoji="1" lang="ja-JP" altLang="en-US" sz="24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52878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8DC396F-1575-B9AA-E470-D830729B1D05}"/>
              </a:ext>
            </a:extLst>
          </p:cNvPr>
          <p:cNvPicPr>
            <a:picLocks noChangeAspect="1"/>
          </p:cNvPicPr>
          <p:nvPr/>
        </p:nvPicPr>
        <p:blipFill>
          <a:blip r:embed="rId2"/>
          <a:stretch>
            <a:fillRect/>
          </a:stretch>
        </p:blipFill>
        <p:spPr>
          <a:xfrm>
            <a:off x="251012" y="1186474"/>
            <a:ext cx="10730753" cy="4991778"/>
          </a:xfrm>
          <a:prstGeom prst="rect">
            <a:avLst/>
          </a:prstGeom>
        </p:spPr>
      </p:pic>
      <p:pic>
        <p:nvPicPr>
          <p:cNvPr id="5" name="図 4">
            <a:extLst>
              <a:ext uri="{FF2B5EF4-FFF2-40B4-BE49-F238E27FC236}">
                <a16:creationId xmlns:a16="http://schemas.microsoft.com/office/drawing/2014/main" id="{FB21362C-353F-9ACA-9B5A-C670753A99AF}"/>
              </a:ext>
            </a:extLst>
          </p:cNvPr>
          <p:cNvPicPr>
            <a:picLocks noChangeAspect="1"/>
          </p:cNvPicPr>
          <p:nvPr/>
        </p:nvPicPr>
        <p:blipFill>
          <a:blip r:embed="rId3"/>
          <a:stretch>
            <a:fillRect/>
          </a:stretch>
        </p:blipFill>
        <p:spPr>
          <a:xfrm>
            <a:off x="5358480" y="2549043"/>
            <a:ext cx="12192000" cy="5668525"/>
          </a:xfrm>
          <a:prstGeom prst="rect">
            <a:avLst/>
          </a:prstGeom>
        </p:spPr>
      </p:pic>
      <p:sp>
        <p:nvSpPr>
          <p:cNvPr id="7" name="四角形: 角を丸くする 6">
            <a:extLst>
              <a:ext uri="{FF2B5EF4-FFF2-40B4-BE49-F238E27FC236}">
                <a16:creationId xmlns:a16="http://schemas.microsoft.com/office/drawing/2014/main" id="{AFE62018-9084-1E5F-D453-9B17EB1E350B}"/>
              </a:ext>
            </a:extLst>
          </p:cNvPr>
          <p:cNvSpPr/>
          <p:nvPr/>
        </p:nvSpPr>
        <p:spPr>
          <a:xfrm>
            <a:off x="251012" y="2710407"/>
            <a:ext cx="1299882" cy="46309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0BB51D34-C8AA-4EF8-8460-A9A31C762D65}"/>
              </a:ext>
            </a:extLst>
          </p:cNvPr>
          <p:cNvSpPr/>
          <p:nvPr/>
        </p:nvSpPr>
        <p:spPr>
          <a:xfrm>
            <a:off x="6893859" y="3956501"/>
            <a:ext cx="3146612" cy="46309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CC71495F-8BE8-F384-5F57-A056CFF047FB}"/>
              </a:ext>
            </a:extLst>
          </p:cNvPr>
          <p:cNvSpPr/>
          <p:nvPr/>
        </p:nvSpPr>
        <p:spPr>
          <a:xfrm>
            <a:off x="10040471" y="6178252"/>
            <a:ext cx="1299882" cy="46309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9D07188-3299-7FC0-797F-91CB2933489F}"/>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9535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5EA11E7-A220-4E85-967E-A358A7DB6EED}"/>
              </a:ext>
            </a:extLst>
          </p:cNvPr>
          <p:cNvPicPr>
            <a:picLocks noChangeAspect="1"/>
          </p:cNvPicPr>
          <p:nvPr/>
        </p:nvPicPr>
        <p:blipFill>
          <a:blip r:embed="rId2"/>
          <a:stretch>
            <a:fillRect/>
          </a:stretch>
        </p:blipFill>
        <p:spPr>
          <a:xfrm>
            <a:off x="1055077" y="828464"/>
            <a:ext cx="9856177" cy="5851684"/>
          </a:xfrm>
          <a:prstGeom prst="rect">
            <a:avLst/>
          </a:prstGeom>
        </p:spPr>
      </p:pic>
      <p:sp>
        <p:nvSpPr>
          <p:cNvPr id="4" name="四角形: 角を丸くする 3">
            <a:extLst>
              <a:ext uri="{FF2B5EF4-FFF2-40B4-BE49-F238E27FC236}">
                <a16:creationId xmlns:a16="http://schemas.microsoft.com/office/drawing/2014/main" id="{923F8472-338F-48D3-9435-AE7F05E2A2AB}"/>
              </a:ext>
            </a:extLst>
          </p:cNvPr>
          <p:cNvSpPr/>
          <p:nvPr/>
        </p:nvSpPr>
        <p:spPr>
          <a:xfrm>
            <a:off x="2282035" y="6217049"/>
            <a:ext cx="619427" cy="46309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C3BBD2-FEB5-3C53-E85E-B44FA441C7DC}"/>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05941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411EE95-BD73-446B-5CF0-9D533E3A3530}"/>
              </a:ext>
            </a:extLst>
          </p:cNvPr>
          <p:cNvPicPr>
            <a:picLocks noChangeAspect="1"/>
          </p:cNvPicPr>
          <p:nvPr/>
        </p:nvPicPr>
        <p:blipFill>
          <a:blip r:embed="rId2"/>
          <a:stretch>
            <a:fillRect/>
          </a:stretch>
        </p:blipFill>
        <p:spPr>
          <a:xfrm>
            <a:off x="0" y="700792"/>
            <a:ext cx="12192000" cy="5962254"/>
          </a:xfrm>
          <a:prstGeom prst="rect">
            <a:avLst/>
          </a:prstGeom>
        </p:spPr>
      </p:pic>
      <p:sp>
        <p:nvSpPr>
          <p:cNvPr id="4" name="テキスト ボックス 3">
            <a:extLst>
              <a:ext uri="{FF2B5EF4-FFF2-40B4-BE49-F238E27FC236}">
                <a16:creationId xmlns:a16="http://schemas.microsoft.com/office/drawing/2014/main" id="{551C2D06-3E6F-9B0A-DD21-E758239D30E5}"/>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9276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EA1FA1B-C0A6-6BB3-912C-1BE4E99F39D6}"/>
              </a:ext>
            </a:extLst>
          </p:cNvPr>
          <p:cNvSpPr txBox="1"/>
          <p:nvPr/>
        </p:nvSpPr>
        <p:spPr>
          <a:xfrm>
            <a:off x="1215957" y="2918298"/>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メモ</a:t>
            </a:r>
          </a:p>
        </p:txBody>
      </p:sp>
    </p:spTree>
    <p:extLst>
      <p:ext uri="{BB962C8B-B14F-4D97-AF65-F5344CB8AC3E}">
        <p14:creationId xmlns:p14="http://schemas.microsoft.com/office/powerpoint/2010/main" val="1829206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01D9C51-8291-CEF1-042F-14C18E62E4A2}"/>
              </a:ext>
            </a:extLst>
          </p:cNvPr>
          <p:cNvPicPr>
            <a:picLocks noChangeAspect="1"/>
          </p:cNvPicPr>
          <p:nvPr/>
        </p:nvPicPr>
        <p:blipFill>
          <a:blip r:embed="rId2"/>
          <a:stretch>
            <a:fillRect/>
          </a:stretch>
        </p:blipFill>
        <p:spPr>
          <a:xfrm>
            <a:off x="1515465" y="1828767"/>
            <a:ext cx="9720846" cy="6430441"/>
          </a:xfrm>
          <a:prstGeom prst="rect">
            <a:avLst/>
          </a:prstGeom>
        </p:spPr>
      </p:pic>
      <p:sp>
        <p:nvSpPr>
          <p:cNvPr id="6" name="テキスト ボックス 5">
            <a:extLst>
              <a:ext uri="{FF2B5EF4-FFF2-40B4-BE49-F238E27FC236}">
                <a16:creationId xmlns:a16="http://schemas.microsoft.com/office/drawing/2014/main" id="{3DCAA29C-6B51-7641-442C-0F8556ED9025}"/>
              </a:ext>
            </a:extLst>
          </p:cNvPr>
          <p:cNvSpPr txBox="1"/>
          <p:nvPr/>
        </p:nvSpPr>
        <p:spPr>
          <a:xfrm>
            <a:off x="1089506" y="473311"/>
            <a:ext cx="26468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⑦タブを確認</a:t>
            </a:r>
          </a:p>
        </p:txBody>
      </p:sp>
      <p:sp>
        <p:nvSpPr>
          <p:cNvPr id="8" name="吹き出し: 角を丸めた四角形 7">
            <a:extLst>
              <a:ext uri="{FF2B5EF4-FFF2-40B4-BE49-F238E27FC236}">
                <a16:creationId xmlns:a16="http://schemas.microsoft.com/office/drawing/2014/main" id="{1FFB94A4-E5FF-8133-6C1A-53BFB2761698}"/>
              </a:ext>
            </a:extLst>
          </p:cNvPr>
          <p:cNvSpPr/>
          <p:nvPr/>
        </p:nvSpPr>
        <p:spPr>
          <a:xfrm>
            <a:off x="1515465" y="1658853"/>
            <a:ext cx="9785839" cy="852854"/>
          </a:xfrm>
          <a:prstGeom prst="wedgeRoundRectCallout">
            <a:avLst>
              <a:gd name="adj1" fmla="val 16094"/>
              <a:gd name="adj2" fmla="val -78737"/>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8EAA27B-ECF0-ABAC-EAB4-1633F26EFEF0}"/>
              </a:ext>
            </a:extLst>
          </p:cNvPr>
          <p:cNvSpPr txBox="1"/>
          <p:nvPr/>
        </p:nvSpPr>
        <p:spPr>
          <a:xfrm>
            <a:off x="1178169" y="922911"/>
            <a:ext cx="1056731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ブラウザのタブが以下のように</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つ表示されていることを確認（表示順番は異なっても</a:t>
            </a:r>
            <a:r>
              <a:rPr kumimoji="1" lang="en-US" altLang="ja-JP" sz="2000" dirty="0">
                <a:latin typeface="メイリオ" panose="020B0604030504040204" pitchFamily="50" charset="-128"/>
                <a:ea typeface="メイリオ" panose="020B0604030504040204" pitchFamily="50" charset="-128"/>
              </a:rPr>
              <a:t>OK)</a:t>
            </a:r>
            <a:endParaRPr kumimoji="1" lang="ja-JP" altLang="en-US" sz="20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5C32D69D-3BCC-F311-E21E-B17ADDC1FB42}"/>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85424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B3807F99-F22B-E9AA-8BA3-ABBCC40AE40C}"/>
              </a:ext>
            </a:extLst>
          </p:cNvPr>
          <p:cNvPicPr>
            <a:picLocks noChangeAspect="1"/>
          </p:cNvPicPr>
          <p:nvPr/>
        </p:nvPicPr>
        <p:blipFill>
          <a:blip r:embed="rId2"/>
          <a:stretch>
            <a:fillRect/>
          </a:stretch>
        </p:blipFill>
        <p:spPr>
          <a:xfrm>
            <a:off x="0" y="830269"/>
            <a:ext cx="12192000" cy="5852732"/>
          </a:xfrm>
          <a:prstGeom prst="rect">
            <a:avLst/>
          </a:prstGeom>
        </p:spPr>
      </p:pic>
      <p:sp>
        <p:nvSpPr>
          <p:cNvPr id="9" name="吹き出し: 角を丸めた四角形 8">
            <a:extLst>
              <a:ext uri="{FF2B5EF4-FFF2-40B4-BE49-F238E27FC236}">
                <a16:creationId xmlns:a16="http://schemas.microsoft.com/office/drawing/2014/main" id="{87779502-06D5-FA18-90BA-940B6BF9624F}"/>
              </a:ext>
            </a:extLst>
          </p:cNvPr>
          <p:cNvSpPr/>
          <p:nvPr/>
        </p:nvSpPr>
        <p:spPr>
          <a:xfrm>
            <a:off x="4410635" y="733037"/>
            <a:ext cx="2761130" cy="584775"/>
          </a:xfrm>
          <a:prstGeom prst="wedgeRoundRectCallout">
            <a:avLst>
              <a:gd name="adj1" fmla="val 40779"/>
              <a:gd name="adj2" fmla="val -82354"/>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96ECE22-F4E4-67B2-7914-00E7EA8048B8}"/>
              </a:ext>
            </a:extLst>
          </p:cNvPr>
          <p:cNvSpPr txBox="1"/>
          <p:nvPr/>
        </p:nvSpPr>
        <p:spPr>
          <a:xfrm>
            <a:off x="6882243" y="253422"/>
            <a:ext cx="2954655"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このタブをクリック</a:t>
            </a:r>
          </a:p>
        </p:txBody>
      </p:sp>
      <p:sp>
        <p:nvSpPr>
          <p:cNvPr id="11" name="吹き出し: 角を丸めた四角形 10">
            <a:extLst>
              <a:ext uri="{FF2B5EF4-FFF2-40B4-BE49-F238E27FC236}">
                <a16:creationId xmlns:a16="http://schemas.microsoft.com/office/drawing/2014/main" id="{45F2962E-E9DE-99A1-E0C7-6BDCDAFF7713}"/>
              </a:ext>
            </a:extLst>
          </p:cNvPr>
          <p:cNvSpPr/>
          <p:nvPr/>
        </p:nvSpPr>
        <p:spPr>
          <a:xfrm>
            <a:off x="8937812" y="3648635"/>
            <a:ext cx="1353670" cy="406345"/>
          </a:xfrm>
          <a:prstGeom prst="wedgeRoundRectCallout">
            <a:avLst>
              <a:gd name="adj1" fmla="val 21712"/>
              <a:gd name="adj2" fmla="val -268829"/>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13507D9-45EA-D81D-07CA-9B32EA48B7A5}"/>
              </a:ext>
            </a:extLst>
          </p:cNvPr>
          <p:cNvSpPr txBox="1"/>
          <p:nvPr/>
        </p:nvSpPr>
        <p:spPr>
          <a:xfrm>
            <a:off x="7897906" y="2348753"/>
            <a:ext cx="3877985"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該当回の教材を右クリック</a:t>
            </a:r>
          </a:p>
        </p:txBody>
      </p:sp>
      <p:sp>
        <p:nvSpPr>
          <p:cNvPr id="13" name="吹き出し: 角を丸めた四角形 12">
            <a:extLst>
              <a:ext uri="{FF2B5EF4-FFF2-40B4-BE49-F238E27FC236}">
                <a16:creationId xmlns:a16="http://schemas.microsoft.com/office/drawing/2014/main" id="{5A7D22D4-4C20-5E79-4325-4E20E73B710E}"/>
              </a:ext>
            </a:extLst>
          </p:cNvPr>
          <p:cNvSpPr/>
          <p:nvPr/>
        </p:nvSpPr>
        <p:spPr>
          <a:xfrm>
            <a:off x="9511554" y="5056094"/>
            <a:ext cx="1353670" cy="406345"/>
          </a:xfrm>
          <a:prstGeom prst="wedgeRoundRectCallout">
            <a:avLst>
              <a:gd name="adj1" fmla="val -83586"/>
              <a:gd name="adj2" fmla="val -15118"/>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92D9ABD-9713-B5D0-FE90-3E1035C68B37}"/>
              </a:ext>
            </a:extLst>
          </p:cNvPr>
          <p:cNvSpPr txBox="1"/>
          <p:nvPr/>
        </p:nvSpPr>
        <p:spPr>
          <a:xfrm>
            <a:off x="6795247" y="5040081"/>
            <a:ext cx="2339102"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ここをクリック</a:t>
            </a:r>
          </a:p>
        </p:txBody>
      </p:sp>
      <p:sp>
        <p:nvSpPr>
          <p:cNvPr id="15" name="テキスト ボックス 14">
            <a:extLst>
              <a:ext uri="{FF2B5EF4-FFF2-40B4-BE49-F238E27FC236}">
                <a16:creationId xmlns:a16="http://schemas.microsoft.com/office/drawing/2014/main" id="{513F5DA1-1057-58E1-EEC2-91C52329A645}"/>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62973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021F74F-A46C-D1E1-413E-D6605EA90E07}"/>
              </a:ext>
            </a:extLst>
          </p:cNvPr>
          <p:cNvPicPr>
            <a:picLocks noChangeAspect="1"/>
          </p:cNvPicPr>
          <p:nvPr/>
        </p:nvPicPr>
        <p:blipFill>
          <a:blip r:embed="rId3"/>
          <a:stretch>
            <a:fillRect/>
          </a:stretch>
        </p:blipFill>
        <p:spPr>
          <a:xfrm>
            <a:off x="152400" y="951988"/>
            <a:ext cx="8098679" cy="5774127"/>
          </a:xfrm>
          <a:prstGeom prst="rect">
            <a:avLst/>
          </a:prstGeom>
        </p:spPr>
      </p:pic>
      <p:sp>
        <p:nvSpPr>
          <p:cNvPr id="5" name="吹き出し: 角を丸めた四角形 4">
            <a:extLst>
              <a:ext uri="{FF2B5EF4-FFF2-40B4-BE49-F238E27FC236}">
                <a16:creationId xmlns:a16="http://schemas.microsoft.com/office/drawing/2014/main" id="{A2397155-BD9A-15A2-D002-B14C71244D7B}"/>
              </a:ext>
            </a:extLst>
          </p:cNvPr>
          <p:cNvSpPr/>
          <p:nvPr/>
        </p:nvSpPr>
        <p:spPr>
          <a:xfrm>
            <a:off x="2560458" y="5354515"/>
            <a:ext cx="2292064" cy="320973"/>
          </a:xfrm>
          <a:prstGeom prst="wedgeRoundRectCallout">
            <a:avLst>
              <a:gd name="adj1" fmla="val -23333"/>
              <a:gd name="adj2" fmla="val -585886"/>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2815209-BC26-AF6E-2A13-5315548A38EB}"/>
              </a:ext>
            </a:extLst>
          </p:cNvPr>
          <p:cNvSpPr txBox="1"/>
          <p:nvPr/>
        </p:nvSpPr>
        <p:spPr>
          <a:xfrm>
            <a:off x="1510686" y="2645420"/>
            <a:ext cx="3646220" cy="1015663"/>
          </a:xfrm>
          <a:prstGeom prst="rect">
            <a:avLst/>
          </a:prstGeom>
          <a:solidFill>
            <a:schemeClr val="bg1"/>
          </a:solidFill>
        </p:spPr>
        <p:txBody>
          <a:bodyPr wrap="square" rtlCol="0">
            <a:spAutoFit/>
          </a:bodyPr>
          <a:lstStyle/>
          <a:p>
            <a:pPr algn="l"/>
            <a:r>
              <a:rPr kumimoji="1" lang="ja-JP" altLang="en-US" sz="2000" b="1" dirty="0">
                <a:latin typeface="メイリオ" panose="020B0604030504040204" pitchFamily="50" charset="-128"/>
                <a:ea typeface="メイリオ" panose="020B0604030504040204" pitchFamily="50" charset="-128"/>
              </a:rPr>
              <a:t>カーソルがファイル名のところにあることを確認して、右クリック→貼り付けを選択</a:t>
            </a:r>
          </a:p>
        </p:txBody>
      </p:sp>
      <p:graphicFrame>
        <p:nvGraphicFramePr>
          <p:cNvPr id="7" name="オブジェクト 6">
            <a:extLst>
              <a:ext uri="{FF2B5EF4-FFF2-40B4-BE49-F238E27FC236}">
                <a16:creationId xmlns:a16="http://schemas.microsoft.com/office/drawing/2014/main" id="{69B49071-5A61-FBE2-BCB4-898035E1AD20}"/>
              </a:ext>
            </a:extLst>
          </p:cNvPr>
          <p:cNvGraphicFramePr>
            <a:graphicFrameLocks noChangeAspect="1"/>
          </p:cNvGraphicFramePr>
          <p:nvPr>
            <p:extLst>
              <p:ext uri="{D42A27DB-BD31-4B8C-83A1-F6EECF244321}">
                <p14:modId xmlns:p14="http://schemas.microsoft.com/office/powerpoint/2010/main" val="2553325810"/>
              </p:ext>
            </p:extLst>
          </p:nvPr>
        </p:nvGraphicFramePr>
        <p:xfrm>
          <a:off x="6676508" y="2921815"/>
          <a:ext cx="6021262" cy="3804300"/>
        </p:xfrm>
        <a:graphic>
          <a:graphicData uri="http://schemas.openxmlformats.org/presentationml/2006/ole">
            <mc:AlternateContent xmlns:mc="http://schemas.openxmlformats.org/markup-compatibility/2006">
              <mc:Choice xmlns:v="urn:schemas-microsoft-com:vml" Requires="v">
                <p:oleObj name="Bitmap Image" r:id="rId4" imgW="10080653" imgH="6368617" progId="Paint.Picture">
                  <p:embed/>
                </p:oleObj>
              </mc:Choice>
              <mc:Fallback>
                <p:oleObj name="Bitmap Image" r:id="rId4" imgW="10080653" imgH="6368617" progId="Paint.Picture">
                  <p:embed/>
                  <p:pic>
                    <p:nvPicPr>
                      <p:cNvPr id="0" name=""/>
                      <p:cNvPicPr/>
                      <p:nvPr/>
                    </p:nvPicPr>
                    <p:blipFill>
                      <a:blip r:embed="rId5"/>
                      <a:stretch>
                        <a:fillRect/>
                      </a:stretch>
                    </p:blipFill>
                    <p:spPr>
                      <a:xfrm>
                        <a:off x="6676508" y="2921815"/>
                        <a:ext cx="6021262" cy="3804300"/>
                      </a:xfrm>
                      <a:prstGeom prst="rect">
                        <a:avLst/>
                      </a:prstGeom>
                    </p:spPr>
                  </p:pic>
                </p:oleObj>
              </mc:Fallback>
            </mc:AlternateContent>
          </a:graphicData>
        </a:graphic>
      </p:graphicFrame>
      <p:sp>
        <p:nvSpPr>
          <p:cNvPr id="8" name="吹き出し: 角を丸めた四角形 7">
            <a:extLst>
              <a:ext uri="{FF2B5EF4-FFF2-40B4-BE49-F238E27FC236}">
                <a16:creationId xmlns:a16="http://schemas.microsoft.com/office/drawing/2014/main" id="{90A272DF-187C-AE69-91F3-2A9243B485EF}"/>
              </a:ext>
            </a:extLst>
          </p:cNvPr>
          <p:cNvSpPr/>
          <p:nvPr/>
        </p:nvSpPr>
        <p:spPr>
          <a:xfrm>
            <a:off x="8182360" y="6089621"/>
            <a:ext cx="3677946" cy="553226"/>
          </a:xfrm>
          <a:prstGeom prst="wedgeRoundRectCallout">
            <a:avLst>
              <a:gd name="adj1" fmla="val -19433"/>
              <a:gd name="adj2" fmla="val -169432"/>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3573398-855D-B04E-8713-5E135DA87CE3}"/>
              </a:ext>
            </a:extLst>
          </p:cNvPr>
          <p:cNvSpPr txBox="1"/>
          <p:nvPr/>
        </p:nvSpPr>
        <p:spPr>
          <a:xfrm>
            <a:off x="6795247" y="4572001"/>
            <a:ext cx="5396753" cy="707886"/>
          </a:xfrm>
          <a:prstGeom prst="rect">
            <a:avLst/>
          </a:prstGeom>
          <a:solidFill>
            <a:schemeClr val="bg1"/>
          </a:solidFill>
        </p:spPr>
        <p:txBody>
          <a:bodyPr wrap="square" rtlCol="0">
            <a:spAutoFit/>
          </a:bodyPr>
          <a:lstStyle/>
          <a:p>
            <a:pPr algn="l"/>
            <a:r>
              <a:rPr kumimoji="1" lang="ja-JP" altLang="en-US" sz="2000" b="1" dirty="0">
                <a:latin typeface="メイリオ" panose="020B0604030504040204" pitchFamily="50" charset="-128"/>
                <a:ea typeface="メイリオ" panose="020B0604030504040204" pitchFamily="50" charset="-128"/>
              </a:rPr>
              <a:t>末尾が</a:t>
            </a:r>
            <a:r>
              <a:rPr kumimoji="1" lang="en-US" altLang="ja-JP" sz="2000" b="1" dirty="0">
                <a:latin typeface="メイリオ" panose="020B0604030504040204" pitchFamily="50" charset="-128"/>
                <a:ea typeface="メイリオ" panose="020B0604030504040204" pitchFamily="50" charset="-128"/>
              </a:rPr>
              <a:t>.</a:t>
            </a:r>
            <a:r>
              <a:rPr kumimoji="1" lang="en-US" altLang="ja-JP" sz="2000" b="1" dirty="0" err="1">
                <a:latin typeface="メイリオ" panose="020B0604030504040204" pitchFamily="50" charset="-128"/>
                <a:ea typeface="メイリオ" panose="020B0604030504040204" pitchFamily="50" charset="-128"/>
              </a:rPr>
              <a:t>ipynb</a:t>
            </a:r>
            <a:r>
              <a:rPr lang="ja-JP" altLang="en-US" sz="2000" b="1" dirty="0">
                <a:latin typeface="メイリオ" panose="020B0604030504040204" pitchFamily="50" charset="-128"/>
                <a:ea typeface="メイリオ" panose="020B0604030504040204" pitchFamily="50" charset="-128"/>
              </a:rPr>
              <a:t>で終わる文字列が張り付いていることを確認して、開くボタンをクリック</a:t>
            </a:r>
            <a:endParaRPr kumimoji="1" lang="ja-JP" altLang="en-US" sz="2000" b="1"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4F06603F-5286-544B-96A8-6F56603A30FB}"/>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0709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6C98253-4BA0-1E19-020B-00624C04A2D5}"/>
              </a:ext>
            </a:extLst>
          </p:cNvPr>
          <p:cNvPicPr>
            <a:picLocks noChangeAspect="1"/>
          </p:cNvPicPr>
          <p:nvPr/>
        </p:nvPicPr>
        <p:blipFill>
          <a:blip r:embed="rId2"/>
          <a:stretch>
            <a:fillRect/>
          </a:stretch>
        </p:blipFill>
        <p:spPr>
          <a:xfrm>
            <a:off x="1780373" y="1070051"/>
            <a:ext cx="8367485" cy="6142252"/>
          </a:xfrm>
          <a:prstGeom prst="rect">
            <a:avLst/>
          </a:prstGeom>
        </p:spPr>
      </p:pic>
      <p:sp>
        <p:nvSpPr>
          <p:cNvPr id="4" name="吹き出し: 角を丸めた四角形 3">
            <a:extLst>
              <a:ext uri="{FF2B5EF4-FFF2-40B4-BE49-F238E27FC236}">
                <a16:creationId xmlns:a16="http://schemas.microsoft.com/office/drawing/2014/main" id="{85E8F9A1-EBCA-10D8-7530-A98F932F453B}"/>
              </a:ext>
            </a:extLst>
          </p:cNvPr>
          <p:cNvSpPr/>
          <p:nvPr/>
        </p:nvSpPr>
        <p:spPr>
          <a:xfrm>
            <a:off x="2044142" y="4017859"/>
            <a:ext cx="2292064" cy="246636"/>
          </a:xfrm>
          <a:prstGeom prst="wedgeRoundRectCallout">
            <a:avLst>
              <a:gd name="adj1" fmla="val -71628"/>
              <a:gd name="adj2" fmla="val 136247"/>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A6245CB-5212-1A9F-E13F-DFA336F4A7FC}"/>
              </a:ext>
            </a:extLst>
          </p:cNvPr>
          <p:cNvSpPr txBox="1"/>
          <p:nvPr/>
        </p:nvSpPr>
        <p:spPr>
          <a:xfrm>
            <a:off x="105149" y="4491903"/>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答案ファイルを右クリック</a:t>
            </a:r>
          </a:p>
        </p:txBody>
      </p:sp>
      <p:sp>
        <p:nvSpPr>
          <p:cNvPr id="6" name="吹き出し: 角を丸めた四角形 5">
            <a:extLst>
              <a:ext uri="{FF2B5EF4-FFF2-40B4-BE49-F238E27FC236}">
                <a16:creationId xmlns:a16="http://schemas.microsoft.com/office/drawing/2014/main" id="{044E7987-761B-CDC2-67A1-D7D9F45C2834}"/>
              </a:ext>
            </a:extLst>
          </p:cNvPr>
          <p:cNvSpPr/>
          <p:nvPr/>
        </p:nvSpPr>
        <p:spPr>
          <a:xfrm>
            <a:off x="4406544" y="2787161"/>
            <a:ext cx="622656" cy="246636"/>
          </a:xfrm>
          <a:prstGeom prst="wedgeRoundRectCallout">
            <a:avLst>
              <a:gd name="adj1" fmla="val 37101"/>
              <a:gd name="adj2" fmla="val -819144"/>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5A75023-5F90-1D32-3539-44A5E722E8C8}"/>
              </a:ext>
            </a:extLst>
          </p:cNvPr>
          <p:cNvSpPr txBox="1"/>
          <p:nvPr/>
        </p:nvSpPr>
        <p:spPr>
          <a:xfrm>
            <a:off x="4486787" y="501161"/>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答案を書いたら保存</a:t>
            </a:r>
          </a:p>
        </p:txBody>
      </p:sp>
      <p:sp>
        <p:nvSpPr>
          <p:cNvPr id="8" name="テキスト ボックス 7">
            <a:extLst>
              <a:ext uri="{FF2B5EF4-FFF2-40B4-BE49-F238E27FC236}">
                <a16:creationId xmlns:a16="http://schemas.microsoft.com/office/drawing/2014/main" id="{482B51C2-26A1-AB17-8B3E-25AAC6D9156B}"/>
              </a:ext>
            </a:extLst>
          </p:cNvPr>
          <p:cNvSpPr txBox="1"/>
          <p:nvPr/>
        </p:nvSpPr>
        <p:spPr>
          <a:xfrm>
            <a:off x="6216161" y="5557116"/>
            <a:ext cx="3211135"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Download</a:t>
            </a:r>
            <a:r>
              <a:rPr lang="ja-JP" altLang="en-US" sz="2400" dirty="0">
                <a:latin typeface="メイリオ" panose="020B0604030504040204" pitchFamily="50" charset="-128"/>
                <a:ea typeface="メイリオ" panose="020B0604030504040204" pitchFamily="50" charset="-128"/>
              </a:rPr>
              <a:t>をクリック</a:t>
            </a:r>
            <a:endParaRPr kumimoji="1" lang="ja-JP" altLang="en-US" sz="2400" dirty="0">
              <a:latin typeface="メイリオ" panose="020B0604030504040204" pitchFamily="50" charset="-128"/>
              <a:ea typeface="メイリオ" panose="020B0604030504040204" pitchFamily="50" charset="-128"/>
            </a:endParaRPr>
          </a:p>
        </p:txBody>
      </p:sp>
      <p:sp>
        <p:nvSpPr>
          <p:cNvPr id="9" name="吹き出し: 角を丸めた四角形 8">
            <a:extLst>
              <a:ext uri="{FF2B5EF4-FFF2-40B4-BE49-F238E27FC236}">
                <a16:creationId xmlns:a16="http://schemas.microsoft.com/office/drawing/2014/main" id="{5AC9B287-8690-5389-85EE-7636F4B255C4}"/>
              </a:ext>
            </a:extLst>
          </p:cNvPr>
          <p:cNvSpPr/>
          <p:nvPr/>
        </p:nvSpPr>
        <p:spPr>
          <a:xfrm>
            <a:off x="2737136" y="6408627"/>
            <a:ext cx="2292064" cy="246636"/>
          </a:xfrm>
          <a:prstGeom prst="wedgeRoundRectCallout">
            <a:avLst>
              <a:gd name="adj1" fmla="val 100607"/>
              <a:gd name="adj2" fmla="val -341449"/>
              <a:gd name="adj3" fmla="val 16667"/>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FF291E7-69FC-E5E5-E9B5-B1C96BBB6530}"/>
              </a:ext>
            </a:extLst>
          </p:cNvPr>
          <p:cNvSpPr txBox="1"/>
          <p:nvPr/>
        </p:nvSpPr>
        <p:spPr>
          <a:xfrm>
            <a:off x="232716" y="37805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答案のダウンロード</a:t>
            </a:r>
          </a:p>
        </p:txBody>
      </p:sp>
      <p:sp>
        <p:nvSpPr>
          <p:cNvPr id="12" name="テキスト ボックス 11">
            <a:extLst>
              <a:ext uri="{FF2B5EF4-FFF2-40B4-BE49-F238E27FC236}">
                <a16:creationId xmlns:a16="http://schemas.microsoft.com/office/drawing/2014/main" id="{27C129BC-AE7C-6B8B-1C72-4DF19C2932E8}"/>
              </a:ext>
            </a:extLst>
          </p:cNvPr>
          <p:cNvSpPr txBox="1"/>
          <p:nvPr/>
        </p:nvSpPr>
        <p:spPr>
          <a:xfrm>
            <a:off x="101944" y="22590"/>
            <a:ext cx="6961073" cy="461665"/>
          </a:xfrm>
          <a:prstGeom prst="rect">
            <a:avLst/>
          </a:prstGeom>
          <a:noFill/>
        </p:spPr>
        <p:txBody>
          <a:bodyPr wrap="none" rtlCol="0">
            <a:spAutoFit/>
          </a:bodyPr>
          <a:lstStyle/>
          <a:p>
            <a:pPr algn="l"/>
            <a:r>
              <a:rPr kumimoji="1" lang="en-US" altLang="ja-JP" sz="2400" b="1" dirty="0">
                <a:solidFill>
                  <a:srgbClr val="0070C0"/>
                </a:solidFill>
                <a:latin typeface="メイリオ" panose="020B0604030504040204" pitchFamily="50" charset="-128"/>
                <a:ea typeface="メイリオ" panose="020B0604030504040204" pitchFamily="50" charset="-128"/>
              </a:rPr>
              <a:t>&lt;</a:t>
            </a:r>
            <a:r>
              <a:rPr kumimoji="1" lang="ja-JP" altLang="en-US" sz="2400" b="1" dirty="0">
                <a:solidFill>
                  <a:srgbClr val="0070C0"/>
                </a:solidFill>
                <a:latin typeface="メイリオ" panose="020B0604030504040204" pitchFamily="50" charset="-128"/>
                <a:ea typeface="メイリオ" panose="020B0604030504040204" pitchFamily="50" charset="-128"/>
              </a:rPr>
              <a:t>授業用システム</a:t>
            </a:r>
            <a:r>
              <a:rPr kumimoji="1" lang="en-US" altLang="ja-JP" sz="2400" b="1" dirty="0">
                <a:solidFill>
                  <a:srgbClr val="0070C0"/>
                </a:solidFill>
                <a:latin typeface="メイリオ" panose="020B0604030504040204" pitchFamily="50" charset="-128"/>
                <a:ea typeface="メイリオ" panose="020B0604030504040204" pitchFamily="50" charset="-128"/>
              </a:rPr>
              <a:t>(CES Alpha)</a:t>
            </a:r>
            <a:r>
              <a:rPr kumimoji="1" lang="ja-JP" altLang="en-US" sz="2400" b="1" dirty="0">
                <a:solidFill>
                  <a:srgbClr val="0070C0"/>
                </a:solidFill>
                <a:latin typeface="メイリオ" panose="020B0604030504040204" pitchFamily="50" charset="-128"/>
                <a:ea typeface="メイリオ" panose="020B0604030504040204" pitchFamily="50" charset="-128"/>
              </a:rPr>
              <a:t>操作マニュアル</a:t>
            </a:r>
            <a:r>
              <a:rPr kumimoji="1" lang="en-US" altLang="ja-JP" sz="2400" b="1" dirty="0">
                <a:solidFill>
                  <a:srgbClr val="0070C0"/>
                </a:solidFill>
                <a:latin typeface="メイリオ" panose="020B0604030504040204" pitchFamily="50" charset="-128"/>
                <a:ea typeface="メイリオ" panose="020B0604030504040204" pitchFamily="50" charset="-128"/>
              </a:rPr>
              <a:t>&gt;</a:t>
            </a:r>
            <a:endParaRPr kumimoji="1" lang="ja-JP" altLang="en-US" sz="2400" b="1" dirty="0">
              <a:solidFill>
                <a:srgbClr val="0070C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4309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5D6F088-9836-5379-AC33-622B90BCF664}"/>
              </a:ext>
            </a:extLst>
          </p:cNvPr>
          <p:cNvSpPr txBox="1"/>
          <p:nvPr/>
        </p:nvSpPr>
        <p:spPr>
          <a:xfrm>
            <a:off x="518746" y="465992"/>
            <a:ext cx="277351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1. </a:t>
            </a:r>
            <a:r>
              <a:rPr lang="ja-JP" altLang="en-US" sz="3200" dirty="0">
                <a:latin typeface="メイリオ" panose="020B0604030504040204" pitchFamily="50" charset="-128"/>
                <a:ea typeface="メイリオ" panose="020B0604030504040204" pitchFamily="50" charset="-128"/>
              </a:rPr>
              <a:t>受講の準備</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614F2CDB-76C3-0EBF-0EF5-C0B05F440AE9}"/>
              </a:ext>
            </a:extLst>
          </p:cNvPr>
          <p:cNvSpPr txBox="1"/>
          <p:nvPr/>
        </p:nvSpPr>
        <p:spPr>
          <a:xfrm>
            <a:off x="835269" y="1230922"/>
            <a:ext cx="918392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毎回の講義の</a:t>
            </a:r>
            <a:r>
              <a:rPr kumimoji="1" lang="en-US" altLang="ja-JP" sz="2400" dirty="0">
                <a:latin typeface="メイリオ" panose="020B0604030504040204" pitchFamily="50" charset="-128"/>
                <a:ea typeface="メイリオ" panose="020B0604030504040204" pitchFamily="50" charset="-128"/>
              </a:rPr>
              <a:t>10</a:t>
            </a:r>
            <a:r>
              <a:rPr kumimoji="1" lang="ja-JP" altLang="en-US" sz="2400" dirty="0">
                <a:latin typeface="メイリオ" panose="020B0604030504040204" pitchFamily="50" charset="-128"/>
                <a:ea typeface="メイリオ" panose="020B0604030504040204" pitchFamily="50" charset="-128"/>
              </a:rPr>
              <a:t>分前に以下の手続きを行っておいてください。</a:t>
            </a:r>
          </a:p>
        </p:txBody>
      </p:sp>
      <p:sp>
        <p:nvSpPr>
          <p:cNvPr id="4" name="テキスト ボックス 3">
            <a:extLst>
              <a:ext uri="{FF2B5EF4-FFF2-40B4-BE49-F238E27FC236}">
                <a16:creationId xmlns:a16="http://schemas.microsoft.com/office/drawing/2014/main" id="{E3F7394A-3700-77EB-0F3C-C961DC5CD2C3}"/>
              </a:ext>
            </a:extLst>
          </p:cNvPr>
          <p:cNvSpPr txBox="1"/>
          <p:nvPr/>
        </p:nvSpPr>
        <p:spPr>
          <a:xfrm>
            <a:off x="835269" y="1692587"/>
            <a:ext cx="11155746" cy="5262979"/>
          </a:xfrm>
          <a:prstGeom prst="rect">
            <a:avLst/>
          </a:prstGeom>
          <a:noFill/>
        </p:spPr>
        <p:txBody>
          <a:bodyPr wrap="none" rtlCol="0">
            <a:spAutoFit/>
          </a:bodyPr>
          <a:lstStyle/>
          <a:p>
            <a:pPr marL="457200" indent="-457200" algn="l">
              <a:buAutoNum type="arabicParenBoth"/>
            </a:pPr>
            <a:r>
              <a:rPr lang="ja-JP" altLang="en-US" sz="2400" dirty="0">
                <a:latin typeface="メイリオ" panose="020B0604030504040204" pitchFamily="50" charset="-128"/>
                <a:ea typeface="メイリオ" panose="020B0604030504040204" pitchFamily="50" charset="-128"/>
              </a:rPr>
              <a:t> 講義ホームページを表示</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以下のリンクから毎回該当の講義の講義ノートをダウンロードします。</a:t>
            </a:r>
            <a:endParaRPr lang="en-US" altLang="ja-JP" sz="2400" dirty="0">
              <a:latin typeface="メイリオ" panose="020B0604030504040204" pitchFamily="50" charset="-128"/>
              <a:ea typeface="メイリオ" panose="020B0604030504040204" pitchFamily="50" charset="-128"/>
            </a:endParaRPr>
          </a:p>
          <a:p>
            <a:pPr algn="l"/>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（画面イメージは次ページ参照）</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hlinkClick r:id="rId2"/>
              </a:rPr>
              <a:t>https://www.ces-alpha.org/hp/python/</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a:t>
            </a:r>
            <a:endParaRPr lang="en-US" altLang="ja-JP" sz="2400" dirty="0">
              <a:latin typeface="メイリオ" panose="020B0604030504040204" pitchFamily="50" charset="-128"/>
              <a:ea typeface="メイリオ" panose="020B0604030504040204" pitchFamily="50" charset="-128"/>
            </a:endParaRPr>
          </a:p>
          <a:p>
            <a:pPr algn="l"/>
            <a:r>
              <a:rPr lang="en-US" altLang="ja-JP" sz="2400" dirty="0">
                <a:latin typeface="メイリオ" panose="020B0604030504040204" pitchFamily="50" charset="-128"/>
                <a:ea typeface="メイリオ" panose="020B0604030504040204" pitchFamily="50" charset="-128"/>
              </a:rPr>
              <a:t>(2) </a:t>
            </a:r>
            <a:r>
              <a:rPr lang="ja-JP" altLang="en-US" sz="2400" dirty="0">
                <a:latin typeface="メイリオ" panose="020B0604030504040204" pitchFamily="50" charset="-128"/>
                <a:ea typeface="メイリオ" panose="020B0604030504040204" pitchFamily="50" charset="-128"/>
              </a:rPr>
              <a:t>授業用システムの起動</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各自の演習および答案提出のためのシステムを各自で起動します。</a:t>
            </a:r>
            <a:endParaRPr lang="en-US" altLang="ja-JP" sz="2400" dirty="0">
              <a:latin typeface="メイリオ" panose="020B0604030504040204" pitchFamily="50" charset="-128"/>
              <a:ea typeface="メイリオ" panose="020B0604030504040204" pitchFamily="50" charset="-128"/>
            </a:endParaRPr>
          </a:p>
          <a:p>
            <a:pPr algn="l"/>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（手順は講義用システム操作マニュアル参照）</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最初の数回の講義では、授業の冒頭で操作説明をしますので、この</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準備は不要です</a:t>
            </a:r>
            <a:endParaRPr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lang="en-US" altLang="ja-JP" sz="2400" dirty="0">
                <a:latin typeface="メイリオ" panose="020B0604030504040204" pitchFamily="50" charset="-128"/>
                <a:ea typeface="メイリオ" panose="020B0604030504040204" pitchFamily="50" charset="-128"/>
              </a:rPr>
              <a:t>(3)</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zoom</a:t>
            </a:r>
            <a:r>
              <a:rPr lang="ja-JP" altLang="en-US" sz="2400" dirty="0">
                <a:latin typeface="メイリオ" panose="020B0604030504040204" pitchFamily="50" charset="-128"/>
                <a:ea typeface="メイリオ" panose="020B0604030504040204" pitchFamily="50" charset="-128"/>
              </a:rPr>
              <a:t>にログイン</a:t>
            </a:r>
            <a:endParaRPr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毎回の授業用に</a:t>
            </a:r>
            <a:r>
              <a:rPr lang="en-US" altLang="ja-JP" sz="2400" dirty="0">
                <a:latin typeface="メイリオ" panose="020B0604030504040204" pitchFamily="50" charset="-128"/>
                <a:ea typeface="メイリオ" panose="020B0604030504040204" pitchFamily="50" charset="-128"/>
              </a:rPr>
              <a:t>zoom</a:t>
            </a:r>
            <a:r>
              <a:rPr lang="ja-JP" altLang="en-US" sz="2400" dirty="0">
                <a:latin typeface="メイリオ" panose="020B0604030504040204" pitchFamily="50" charset="-128"/>
                <a:ea typeface="メイリオ" panose="020B0604030504040204" pitchFamily="50" charset="-128"/>
              </a:rPr>
              <a:t>リンクを配布しますので、そちらから講義にログイン</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してください。</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13899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2A458DA5-FC55-D815-ACD2-6B3AAC4FC03A}"/>
              </a:ext>
            </a:extLst>
          </p:cNvPr>
          <p:cNvPicPr>
            <a:picLocks noChangeAspect="1"/>
          </p:cNvPicPr>
          <p:nvPr/>
        </p:nvPicPr>
        <p:blipFill>
          <a:blip r:embed="rId2"/>
          <a:stretch>
            <a:fillRect/>
          </a:stretch>
        </p:blipFill>
        <p:spPr>
          <a:xfrm>
            <a:off x="380504" y="1053736"/>
            <a:ext cx="11430991" cy="5700254"/>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テキスト ボックス 5">
            <a:extLst>
              <a:ext uri="{FF2B5EF4-FFF2-40B4-BE49-F238E27FC236}">
                <a16:creationId xmlns:a16="http://schemas.microsoft.com/office/drawing/2014/main" id="{DCB1AB72-5AE5-78A2-F33B-CBDCCB1C82D6}"/>
              </a:ext>
            </a:extLst>
          </p:cNvPr>
          <p:cNvSpPr txBox="1"/>
          <p:nvPr/>
        </p:nvSpPr>
        <p:spPr>
          <a:xfrm>
            <a:off x="380504" y="201287"/>
            <a:ext cx="3467616"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講義</a:t>
            </a:r>
            <a:r>
              <a:rPr kumimoji="1" lang="ja-JP" altLang="en-US" sz="3200" dirty="0">
                <a:latin typeface="メイリオ" panose="020B0604030504040204" pitchFamily="50" charset="-128"/>
                <a:ea typeface="メイリオ" panose="020B0604030504040204" pitchFamily="50" charset="-128"/>
              </a:rPr>
              <a:t>ホームページ</a:t>
            </a:r>
          </a:p>
        </p:txBody>
      </p:sp>
      <p:sp>
        <p:nvSpPr>
          <p:cNvPr id="2" name="矢印: 下 1">
            <a:extLst>
              <a:ext uri="{FF2B5EF4-FFF2-40B4-BE49-F238E27FC236}">
                <a16:creationId xmlns:a16="http://schemas.microsoft.com/office/drawing/2014/main" id="{8EDE81B8-8DA3-1DA8-1590-82BCC3D4B4C8}"/>
              </a:ext>
            </a:extLst>
          </p:cNvPr>
          <p:cNvSpPr/>
          <p:nvPr/>
        </p:nvSpPr>
        <p:spPr>
          <a:xfrm>
            <a:off x="9105089" y="1780163"/>
            <a:ext cx="496111" cy="1021404"/>
          </a:xfrm>
          <a:prstGeom prst="downArrow">
            <a:avLst>
              <a:gd name="adj1" fmla="val 50000"/>
              <a:gd name="adj2" fmla="val 6764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9C60E892-D468-C64C-81F8-12EDBC9769A9}"/>
              </a:ext>
            </a:extLst>
          </p:cNvPr>
          <p:cNvSpPr txBox="1"/>
          <p:nvPr/>
        </p:nvSpPr>
        <p:spPr>
          <a:xfrm>
            <a:off x="8103140" y="949166"/>
            <a:ext cx="279183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毎回の講義ノートをクリック</a:t>
            </a:r>
          </a:p>
        </p:txBody>
      </p:sp>
    </p:spTree>
    <p:extLst>
      <p:ext uri="{BB962C8B-B14F-4D97-AF65-F5344CB8AC3E}">
        <p14:creationId xmlns:p14="http://schemas.microsoft.com/office/powerpoint/2010/main" val="281454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30AC312-3E9B-99C4-C05D-63A299BC9E31}"/>
              </a:ext>
            </a:extLst>
          </p:cNvPr>
          <p:cNvPicPr>
            <a:picLocks noChangeAspect="1"/>
          </p:cNvPicPr>
          <p:nvPr/>
        </p:nvPicPr>
        <p:blipFill>
          <a:blip r:embed="rId2"/>
          <a:stretch>
            <a:fillRect/>
          </a:stretch>
        </p:blipFill>
        <p:spPr>
          <a:xfrm>
            <a:off x="1376972" y="1593656"/>
            <a:ext cx="6346133" cy="5873549"/>
          </a:xfrm>
          <a:prstGeom prst="rect">
            <a:avLst/>
          </a:prstGeom>
        </p:spPr>
      </p:pic>
      <p:sp>
        <p:nvSpPr>
          <p:cNvPr id="6" name="テキスト ボックス 5">
            <a:extLst>
              <a:ext uri="{FF2B5EF4-FFF2-40B4-BE49-F238E27FC236}">
                <a16:creationId xmlns:a16="http://schemas.microsoft.com/office/drawing/2014/main" id="{CFC77B5D-2E3D-8FE1-83B6-B5FF1A96BABE}"/>
              </a:ext>
            </a:extLst>
          </p:cNvPr>
          <p:cNvSpPr txBox="1"/>
          <p:nvPr/>
        </p:nvSpPr>
        <p:spPr>
          <a:xfrm>
            <a:off x="946149" y="751829"/>
            <a:ext cx="8504251"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000" dirty="0">
                <a:latin typeface="メイリオ" panose="020B0604030504040204" pitchFamily="50" charset="-128"/>
                <a:ea typeface="メイリオ" panose="020B0604030504040204" pitchFamily="50" charset="-128"/>
              </a:rPr>
              <a:t>Zoom</a:t>
            </a:r>
            <a:r>
              <a:rPr kumimoji="1" lang="ja-JP" altLang="en-US" sz="2000" dirty="0">
                <a:latin typeface="メイリオ" panose="020B0604030504040204" pitchFamily="50" charset="-128"/>
                <a:ea typeface="メイリオ" panose="020B0604030504040204" pitchFamily="50" charset="-128"/>
              </a:rPr>
              <a:t>上で講義ノートを共有しながら解説します</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lang="ja-JP" altLang="en-US" sz="2000" dirty="0">
                <a:latin typeface="メイリオ" panose="020B0604030504040204" pitchFamily="50" charset="-128"/>
                <a:ea typeface="メイリオ" panose="020B0604030504040204" pitchFamily="50" charset="-128"/>
              </a:rPr>
              <a:t>ひとまとまりの解説毎に質問コーナーを設けます（</a:t>
            </a:r>
            <a:r>
              <a:rPr lang="en-US" altLang="ja-JP" sz="2000" dirty="0">
                <a:latin typeface="メイリオ" panose="020B0604030504040204" pitchFamily="50" charset="-128"/>
                <a:ea typeface="メイリオ" panose="020B0604030504040204" pitchFamily="50" charset="-128"/>
              </a:rPr>
              <a:t>chat</a:t>
            </a:r>
            <a:r>
              <a:rPr lang="ja-JP" altLang="en-US" sz="2000" dirty="0">
                <a:latin typeface="メイリオ" panose="020B0604030504040204" pitchFamily="50" charset="-128"/>
                <a:ea typeface="メイリオ" panose="020B0604030504040204" pitchFamily="50" charset="-128"/>
              </a:rPr>
              <a:t>もできます）</a:t>
            </a:r>
            <a:endParaRPr kumimoji="1" lang="ja-JP" altLang="en-US" sz="20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ABC9A637-57F2-7AA6-2DE9-6E9B7CACFCFE}"/>
              </a:ext>
            </a:extLst>
          </p:cNvPr>
          <p:cNvSpPr txBox="1"/>
          <p:nvPr/>
        </p:nvSpPr>
        <p:spPr>
          <a:xfrm>
            <a:off x="497741" y="167054"/>
            <a:ext cx="373692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2. </a:t>
            </a:r>
            <a:r>
              <a:rPr kumimoji="1" lang="ja-JP" altLang="en-US" sz="3200" dirty="0">
                <a:latin typeface="メイリオ" panose="020B0604030504040204" pitchFamily="50" charset="-128"/>
                <a:ea typeface="メイリオ" panose="020B0604030504040204" pitchFamily="50" charset="-128"/>
              </a:rPr>
              <a:t>解説の受講方法</a:t>
            </a:r>
          </a:p>
        </p:txBody>
      </p:sp>
    </p:spTree>
    <p:extLst>
      <p:ext uri="{BB962C8B-B14F-4D97-AF65-F5344CB8AC3E}">
        <p14:creationId xmlns:p14="http://schemas.microsoft.com/office/powerpoint/2010/main" val="188127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1D080AE-B073-761E-3D1D-4263A1BA57EB}"/>
              </a:ext>
            </a:extLst>
          </p:cNvPr>
          <p:cNvSpPr txBox="1"/>
          <p:nvPr/>
        </p:nvSpPr>
        <p:spPr>
          <a:xfrm>
            <a:off x="694593" y="1387510"/>
            <a:ext cx="11268808"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演習時間に入る際には、チーム毎に分かれてブレイクアウトルーム</a:t>
            </a:r>
            <a:r>
              <a:rPr kumimoji="1" lang="en-US" altLang="ja-JP" sz="2400" dirty="0">
                <a:latin typeface="メイリオ" panose="020B0604030504040204" pitchFamily="50" charset="-128"/>
                <a:ea typeface="メイリオ" panose="020B0604030504040204" pitchFamily="50" charset="-128"/>
              </a:rPr>
              <a:t>(zoom</a:t>
            </a:r>
            <a:r>
              <a:rPr kumimoji="1" lang="ja-JP" altLang="en-US" sz="2400" dirty="0">
                <a:latin typeface="メイリオ" panose="020B0604030504040204" pitchFamily="50" charset="-128"/>
                <a:ea typeface="メイリオ" panose="020B0604030504040204" pitchFamily="50" charset="-128"/>
              </a:rPr>
              <a:t>上の小部屋）に入るように指示があります。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少人数で、不明点をメンバー間およびアシスタントの先生とやり取りしながら演習を解いてください。</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回答案の画面共有、チャットなど有効活用ください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ブレイクアウトルームの操作方法は操作マニュアルを参照ください。</a:t>
            </a:r>
          </a:p>
        </p:txBody>
      </p:sp>
      <p:sp>
        <p:nvSpPr>
          <p:cNvPr id="6" name="テキスト ボックス 5">
            <a:extLst>
              <a:ext uri="{FF2B5EF4-FFF2-40B4-BE49-F238E27FC236}">
                <a16:creationId xmlns:a16="http://schemas.microsoft.com/office/drawing/2014/main" id="{289B9422-68B5-8FB5-116C-C29B1F12E989}"/>
              </a:ext>
            </a:extLst>
          </p:cNvPr>
          <p:cNvSpPr txBox="1"/>
          <p:nvPr/>
        </p:nvSpPr>
        <p:spPr>
          <a:xfrm>
            <a:off x="694593" y="663389"/>
            <a:ext cx="332334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3.  </a:t>
            </a:r>
            <a:r>
              <a:rPr kumimoji="1" lang="ja-JP" altLang="en-US" sz="3200" dirty="0">
                <a:latin typeface="メイリオ" panose="020B0604030504040204" pitchFamily="50" charset="-128"/>
                <a:ea typeface="メイリオ" panose="020B0604030504040204" pitchFamily="50" charset="-128"/>
              </a:rPr>
              <a:t>演習の進め方</a:t>
            </a:r>
          </a:p>
        </p:txBody>
      </p:sp>
    </p:spTree>
    <p:extLst>
      <p:ext uri="{BB962C8B-B14F-4D97-AF65-F5344CB8AC3E}">
        <p14:creationId xmlns:p14="http://schemas.microsoft.com/office/powerpoint/2010/main" val="1110123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2966DAD-43D3-6854-7A4C-4F41D75C8EB3}"/>
              </a:ext>
            </a:extLst>
          </p:cNvPr>
          <p:cNvSpPr txBox="1"/>
          <p:nvPr/>
        </p:nvSpPr>
        <p:spPr>
          <a:xfrm>
            <a:off x="622570" y="496111"/>
            <a:ext cx="2363147" cy="584775"/>
          </a:xfrm>
          <a:prstGeom prst="rect">
            <a:avLst/>
          </a:prstGeom>
          <a:noFill/>
        </p:spPr>
        <p:txBody>
          <a:bodyPr wrap="none" rtlCol="0">
            <a:spAutoFit/>
          </a:bodyPr>
          <a:lstStyle/>
          <a:p>
            <a:pPr algn="l"/>
            <a:r>
              <a:rPr lang="en-US" altLang="ja-JP" sz="3200" dirty="0">
                <a:latin typeface="メイリオ" panose="020B0604030504040204" pitchFamily="50" charset="-128"/>
                <a:ea typeface="メイリオ" panose="020B0604030504040204" pitchFamily="50" charset="-128"/>
              </a:rPr>
              <a:t>4</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答案提出</a:t>
            </a:r>
          </a:p>
        </p:txBody>
      </p:sp>
      <p:sp>
        <p:nvSpPr>
          <p:cNvPr id="3" name="テキスト ボックス 2">
            <a:extLst>
              <a:ext uri="{FF2B5EF4-FFF2-40B4-BE49-F238E27FC236}">
                <a16:creationId xmlns:a16="http://schemas.microsoft.com/office/drawing/2014/main" id="{576564A4-574F-8B38-E3B3-4CB55F2838A5}"/>
              </a:ext>
            </a:extLst>
          </p:cNvPr>
          <p:cNvSpPr txBox="1"/>
          <p:nvPr/>
        </p:nvSpPr>
        <p:spPr>
          <a:xfrm>
            <a:off x="905608" y="1354016"/>
            <a:ext cx="10640933"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演習で記述した答案を提出していただきます（操作方法は操作マニュアルを参照してください）。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提出期日は別途連絡します。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とけなかった場合、わからなかった点を明確に記述してみてください。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266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8537608-C89B-F8A6-707F-DD206C1C6720}"/>
              </a:ext>
            </a:extLst>
          </p:cNvPr>
          <p:cNvSpPr txBox="1"/>
          <p:nvPr/>
        </p:nvSpPr>
        <p:spPr>
          <a:xfrm>
            <a:off x="624254" y="668215"/>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出欠と採点</a:t>
            </a:r>
          </a:p>
        </p:txBody>
      </p:sp>
      <p:sp>
        <p:nvSpPr>
          <p:cNvPr id="3" name="テキスト ボックス 2">
            <a:extLst>
              <a:ext uri="{FF2B5EF4-FFF2-40B4-BE49-F238E27FC236}">
                <a16:creationId xmlns:a16="http://schemas.microsoft.com/office/drawing/2014/main" id="{E9857983-F0C0-5685-B96E-A1051B7C5A53}"/>
              </a:ext>
            </a:extLst>
          </p:cNvPr>
          <p:cNvSpPr txBox="1"/>
          <p:nvPr/>
        </p:nvSpPr>
        <p:spPr>
          <a:xfrm>
            <a:off x="685800" y="1463873"/>
            <a:ext cx="11317941"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毎回プログラミング演習課題を提示します。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翌週の授業までに答案を記述した演習ワークシートを答案提出フォルダーにアップロードしてください。</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答案のアップロードは出欠を兼ねます</a:t>
            </a:r>
          </a:p>
        </p:txBody>
      </p:sp>
      <p:sp>
        <p:nvSpPr>
          <p:cNvPr id="6" name="テキスト ボックス 5">
            <a:extLst>
              <a:ext uri="{FF2B5EF4-FFF2-40B4-BE49-F238E27FC236}">
                <a16:creationId xmlns:a16="http://schemas.microsoft.com/office/drawing/2014/main" id="{52000D12-B25F-AA85-4C90-3E6A810BBC55}"/>
              </a:ext>
            </a:extLst>
          </p:cNvPr>
          <p:cNvSpPr txBox="1"/>
          <p:nvPr/>
        </p:nvSpPr>
        <p:spPr>
          <a:xfrm>
            <a:off x="1007839" y="3244416"/>
            <a:ext cx="10176321"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注</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課題をとけない場合は、わからない点など文章で記述して提出ください。正解でなくとも出席点を採点します</a:t>
            </a:r>
          </a:p>
        </p:txBody>
      </p:sp>
    </p:spTree>
    <p:extLst>
      <p:ext uri="{BB962C8B-B14F-4D97-AF65-F5344CB8AC3E}">
        <p14:creationId xmlns:p14="http://schemas.microsoft.com/office/powerpoint/2010/main" val="18056467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8995</TotalTime>
  <Words>1247</Words>
  <Application>Microsoft Office PowerPoint</Application>
  <PresentationFormat>ワイド画面</PresentationFormat>
  <Paragraphs>136</Paragraphs>
  <Slides>37</Slides>
  <Notes>2</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2</vt:i4>
      </vt:variant>
      <vt:variant>
        <vt:lpstr>スライド タイトル</vt:lpstr>
      </vt:variant>
      <vt:variant>
        <vt:i4>37</vt:i4>
      </vt:variant>
    </vt:vector>
  </HeadingPairs>
  <TitlesOfParts>
    <vt:vector size="46" baseType="lpstr">
      <vt:lpstr>UD デジタル 教科書体 NK-B</vt:lpstr>
      <vt:lpstr>メイリオ</vt:lpstr>
      <vt:lpstr>游ゴシック</vt:lpstr>
      <vt:lpstr>游ゴシック Light</vt:lpstr>
      <vt:lpstr>Arial</vt:lpstr>
      <vt:lpstr>Wingdings</vt:lpstr>
      <vt:lpstr>Office テーマ</vt:lpstr>
      <vt:lpstr>Bitmap Image</vt:lpstr>
      <vt:lpstr>Paintbrush Picture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③授業トップに移動</vt:lpstr>
      <vt:lpstr>④”プログラミング”に移動</vt:lpstr>
      <vt:lpstr>⑤仮想マシンの起動</vt:lpstr>
      <vt:lpstr>⑥（オプション）言語設定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Hiroshi Uehara</dc:creator>
  <cp:lastModifiedBy>Hiroshi Uehara</cp:lastModifiedBy>
  <cp:revision>94</cp:revision>
  <dcterms:created xsi:type="dcterms:W3CDTF">2024-07-27T15:33:43Z</dcterms:created>
  <dcterms:modified xsi:type="dcterms:W3CDTF">2024-09-19T08:25:02Z</dcterms:modified>
</cp:coreProperties>
</file>