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1210" r:id="rId2"/>
    <p:sldId id="1198" r:id="rId3"/>
    <p:sldId id="1211" r:id="rId4"/>
    <p:sldId id="1212" r:id="rId5"/>
    <p:sldId id="1214" r:id="rId6"/>
    <p:sldId id="1215" r:id="rId7"/>
    <p:sldId id="1213" r:id="rId8"/>
    <p:sldId id="1216" r:id="rId9"/>
    <p:sldId id="1217" r:id="rId10"/>
    <p:sldId id="1218" r:id="rId11"/>
    <p:sldId id="1221" r:id="rId12"/>
    <p:sldId id="1219" r:id="rId13"/>
    <p:sldId id="1220" r:id="rId14"/>
    <p:sldId id="1222" r:id="rId15"/>
    <p:sldId id="1224" r:id="rId16"/>
    <p:sldId id="1225" r:id="rId17"/>
    <p:sldId id="122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324D5E-9576-492A-AFC2-9CE4C50CECC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D50A27D-B051-4786-91C8-A9446FACE280}">
      <dgm:prSet custT="1"/>
      <dgm:spPr/>
      <dgm:t>
        <a:bodyPr/>
        <a:lstStyle/>
        <a:p>
          <a:r>
            <a:rPr kumimoji="1" lang="ja-JP" sz="1800" dirty="0"/>
            <a:t>①</a:t>
          </a:r>
          <a:r>
            <a:rPr kumimoji="1" lang="en-US" sz="1800" dirty="0"/>
            <a:t>fortravel.csv</a:t>
          </a:r>
          <a:r>
            <a:rPr kumimoji="1" lang="ja-JP" sz="1800" dirty="0"/>
            <a:t>を</a:t>
          </a:r>
          <a:r>
            <a:rPr kumimoji="1" lang="en-US" sz="1800" dirty="0" err="1"/>
            <a:t>DataFrame</a:t>
          </a:r>
          <a:r>
            <a:rPr kumimoji="1" lang="ja-JP" sz="1800" dirty="0"/>
            <a:t>に読み込む</a:t>
          </a:r>
          <a:endParaRPr lang="ja-JP" sz="1800" dirty="0"/>
        </a:p>
      </dgm:t>
    </dgm:pt>
    <dgm:pt modelId="{9996A9AC-1764-400C-98C7-A17C5BB4BC33}" type="parTrans" cxnId="{33759CF0-12A4-4267-9DAA-3047C5CEBB95}">
      <dgm:prSet/>
      <dgm:spPr/>
      <dgm:t>
        <a:bodyPr/>
        <a:lstStyle/>
        <a:p>
          <a:endParaRPr kumimoji="1" lang="ja-JP" altLang="en-US" sz="1800"/>
        </a:p>
      </dgm:t>
    </dgm:pt>
    <dgm:pt modelId="{01051921-B1BF-494B-B500-54A31A60482D}" type="sibTrans" cxnId="{33759CF0-12A4-4267-9DAA-3047C5CEBB95}">
      <dgm:prSet custT="1"/>
      <dgm:spPr/>
      <dgm:t>
        <a:bodyPr/>
        <a:lstStyle/>
        <a:p>
          <a:endParaRPr kumimoji="1" lang="ja-JP" altLang="en-US" sz="1800"/>
        </a:p>
      </dgm:t>
    </dgm:pt>
    <dgm:pt modelId="{FFC56A29-0835-4761-8F87-0B23E1790CBF}">
      <dgm:prSet custT="1"/>
      <dgm:spPr/>
      <dgm:t>
        <a:bodyPr/>
        <a:lstStyle/>
        <a:p>
          <a:r>
            <a:rPr kumimoji="1" lang="ja-JP" sz="1800" dirty="0"/>
            <a:t>②</a:t>
          </a:r>
          <a:r>
            <a:rPr kumimoji="1" lang="en-US" sz="1800" dirty="0"/>
            <a:t>title</a:t>
          </a:r>
          <a:r>
            <a:rPr kumimoji="1" lang="ja-JP" sz="1800" dirty="0"/>
            <a:t>を取り出して単語分割</a:t>
          </a:r>
          <a:endParaRPr lang="ja-JP" sz="1800" dirty="0"/>
        </a:p>
      </dgm:t>
    </dgm:pt>
    <dgm:pt modelId="{9EB33D19-0DE3-4B9E-AD42-4075FF84B395}" type="parTrans" cxnId="{2025E748-4396-4B33-8BF5-D8F7A67D4245}">
      <dgm:prSet/>
      <dgm:spPr/>
      <dgm:t>
        <a:bodyPr/>
        <a:lstStyle/>
        <a:p>
          <a:endParaRPr kumimoji="1" lang="ja-JP" altLang="en-US" sz="1800"/>
        </a:p>
      </dgm:t>
    </dgm:pt>
    <dgm:pt modelId="{35164969-A1EA-4CAA-9859-968861E8170C}" type="sibTrans" cxnId="{2025E748-4396-4B33-8BF5-D8F7A67D4245}">
      <dgm:prSet custT="1"/>
      <dgm:spPr/>
      <dgm:t>
        <a:bodyPr/>
        <a:lstStyle/>
        <a:p>
          <a:endParaRPr kumimoji="1" lang="ja-JP" altLang="en-US" sz="1800"/>
        </a:p>
      </dgm:t>
    </dgm:pt>
    <dgm:pt modelId="{43E86B81-573A-4B7F-AE04-3A683E69FEB8}">
      <dgm:prSet custT="1"/>
      <dgm:spPr/>
      <dgm:t>
        <a:bodyPr/>
        <a:lstStyle/>
        <a:p>
          <a:r>
            <a:rPr kumimoji="1" lang="ja-JP" altLang="en-US" sz="1800"/>
            <a:t>③単語の出現頻度をカウントして降順ソート</a:t>
          </a:r>
          <a:endParaRPr lang="ja-JP" altLang="en-US" sz="1800"/>
        </a:p>
      </dgm:t>
    </dgm:pt>
    <dgm:pt modelId="{62A31261-40BD-4B78-91AC-A9DF5A75B374}" type="parTrans" cxnId="{AA93F9C2-CD5A-456F-85BF-DB740D3DEEB1}">
      <dgm:prSet/>
      <dgm:spPr/>
      <dgm:t>
        <a:bodyPr/>
        <a:lstStyle/>
        <a:p>
          <a:endParaRPr kumimoji="1" lang="ja-JP" altLang="en-US" sz="1800"/>
        </a:p>
      </dgm:t>
    </dgm:pt>
    <dgm:pt modelId="{A61C985A-2884-41AB-A0DF-0FA64BE4B9E8}" type="sibTrans" cxnId="{AA93F9C2-CD5A-456F-85BF-DB740D3DEEB1}">
      <dgm:prSet custT="1"/>
      <dgm:spPr/>
      <dgm:t>
        <a:bodyPr/>
        <a:lstStyle/>
        <a:p>
          <a:endParaRPr kumimoji="1" lang="ja-JP" altLang="en-US" sz="1800"/>
        </a:p>
      </dgm:t>
    </dgm:pt>
    <dgm:pt modelId="{EA043E2E-46CE-45E7-815E-EC583AD7153E}">
      <dgm:prSet custT="1"/>
      <dgm:spPr/>
      <dgm:t>
        <a:bodyPr/>
        <a:lstStyle/>
        <a:p>
          <a:r>
            <a:rPr kumimoji="1" lang="ja-JP" sz="1800"/>
            <a:t>④主な話題</a:t>
          </a:r>
          <a:r>
            <a:rPr kumimoji="1" lang="en-US" sz="1800"/>
            <a:t>(category)</a:t>
          </a:r>
          <a:r>
            <a:rPr kumimoji="1" lang="ja-JP" sz="1800"/>
            <a:t>を表す単語をリスト化</a:t>
          </a:r>
          <a:endParaRPr lang="ja-JP" sz="1800"/>
        </a:p>
      </dgm:t>
    </dgm:pt>
    <dgm:pt modelId="{076D3DDC-CC4F-4974-9289-175FA69AEEF0}" type="parTrans" cxnId="{67A8D89B-F892-4BCC-90F7-16AD70054E1E}">
      <dgm:prSet/>
      <dgm:spPr/>
      <dgm:t>
        <a:bodyPr/>
        <a:lstStyle/>
        <a:p>
          <a:endParaRPr kumimoji="1" lang="ja-JP" altLang="en-US" sz="1800"/>
        </a:p>
      </dgm:t>
    </dgm:pt>
    <dgm:pt modelId="{664290AB-C6DA-497F-A9FE-E02F11A4CCC5}" type="sibTrans" cxnId="{67A8D89B-F892-4BCC-90F7-16AD70054E1E}">
      <dgm:prSet custT="1"/>
      <dgm:spPr/>
      <dgm:t>
        <a:bodyPr/>
        <a:lstStyle/>
        <a:p>
          <a:endParaRPr kumimoji="1" lang="ja-JP" altLang="en-US" sz="1800"/>
        </a:p>
      </dgm:t>
    </dgm:pt>
    <dgm:pt modelId="{6C7AA44A-5F81-4AFB-816D-9AEBEAB089B4}">
      <dgm:prSet custT="1"/>
      <dgm:spPr/>
      <dgm:t>
        <a:bodyPr/>
        <a:lstStyle/>
        <a:p>
          <a:r>
            <a:rPr kumimoji="1" lang="ja-JP" sz="1800" dirty="0"/>
            <a:t>⑤</a:t>
          </a:r>
          <a:r>
            <a:rPr kumimoji="1" lang="en-US" sz="1800" dirty="0"/>
            <a:t>5000</a:t>
          </a:r>
          <a:r>
            <a:rPr kumimoji="1" lang="ja-JP" sz="1800" dirty="0"/>
            <a:t>件の口コミを話題別</a:t>
          </a:r>
          <a:r>
            <a:rPr kumimoji="1" lang="ja-JP" altLang="en-US" sz="1800" dirty="0"/>
            <a:t>ラベル付け</a:t>
          </a:r>
          <a:endParaRPr lang="ja-JP" sz="1800" dirty="0"/>
        </a:p>
      </dgm:t>
    </dgm:pt>
    <dgm:pt modelId="{6617BDCF-299E-481A-9DBF-39D0B1EC6334}" type="parTrans" cxnId="{39123944-CB55-4F17-AE30-822C84E412B6}">
      <dgm:prSet/>
      <dgm:spPr/>
      <dgm:t>
        <a:bodyPr/>
        <a:lstStyle/>
        <a:p>
          <a:endParaRPr kumimoji="1" lang="ja-JP" altLang="en-US" sz="1800"/>
        </a:p>
      </dgm:t>
    </dgm:pt>
    <dgm:pt modelId="{023B642E-4AAF-4285-85C0-AB5FE78865DF}" type="sibTrans" cxnId="{39123944-CB55-4F17-AE30-822C84E412B6}">
      <dgm:prSet custT="1"/>
      <dgm:spPr/>
      <dgm:t>
        <a:bodyPr/>
        <a:lstStyle/>
        <a:p>
          <a:endParaRPr kumimoji="1" lang="ja-JP" altLang="en-US" sz="1800"/>
        </a:p>
      </dgm:t>
    </dgm:pt>
    <dgm:pt modelId="{04D28FA3-96FD-4F9F-910A-13582FD8EEF4}">
      <dgm:prSet custT="1"/>
      <dgm:spPr/>
      <dgm:t>
        <a:bodyPr/>
        <a:lstStyle/>
        <a:p>
          <a:r>
            <a:rPr kumimoji="1" lang="ja-JP" sz="1800"/>
            <a:t>⑥</a:t>
          </a:r>
          <a:r>
            <a:rPr kumimoji="1" lang="en-US" sz="1800"/>
            <a:t>DataFrame</a:t>
          </a:r>
          <a:r>
            <a:rPr kumimoji="1" lang="ja-JP" sz="1800"/>
            <a:t>から</a:t>
          </a:r>
          <a:r>
            <a:rPr kumimoji="1" lang="en-US" sz="1800"/>
            <a:t>category</a:t>
          </a:r>
          <a:r>
            <a:rPr kumimoji="1" lang="ja-JP" sz="1800"/>
            <a:t>別に抽出</a:t>
          </a:r>
          <a:endParaRPr lang="ja-JP" sz="1800"/>
        </a:p>
      </dgm:t>
    </dgm:pt>
    <dgm:pt modelId="{8BE8C699-AD4B-43C6-84F5-E6DAD37D448C}" type="parTrans" cxnId="{5A15C584-501B-4652-993B-5232DC2A8A8A}">
      <dgm:prSet/>
      <dgm:spPr/>
      <dgm:t>
        <a:bodyPr/>
        <a:lstStyle/>
        <a:p>
          <a:endParaRPr kumimoji="1" lang="ja-JP" altLang="en-US" sz="1800"/>
        </a:p>
      </dgm:t>
    </dgm:pt>
    <dgm:pt modelId="{67237C3E-8DEF-41F9-8E94-877319E27B3C}" type="sibTrans" cxnId="{5A15C584-501B-4652-993B-5232DC2A8A8A}">
      <dgm:prSet custT="1"/>
      <dgm:spPr/>
      <dgm:t>
        <a:bodyPr/>
        <a:lstStyle/>
        <a:p>
          <a:endParaRPr kumimoji="1" lang="ja-JP" altLang="en-US" sz="1800"/>
        </a:p>
      </dgm:t>
    </dgm:pt>
    <dgm:pt modelId="{B59252DF-ABFA-4802-B432-5644167AC4E7}">
      <dgm:prSet custT="1"/>
      <dgm:spPr/>
      <dgm:t>
        <a:bodyPr/>
        <a:lstStyle/>
        <a:p>
          <a:r>
            <a:rPr kumimoji="1" lang="ja-JP" sz="1800"/>
            <a:t>⑦</a:t>
          </a:r>
          <a:r>
            <a:rPr kumimoji="1" lang="en-US" sz="1800"/>
            <a:t>category</a:t>
          </a:r>
          <a:r>
            <a:rPr kumimoji="1" lang="ja-JP" sz="1800"/>
            <a:t>別</a:t>
          </a:r>
          <a:r>
            <a:rPr kumimoji="1" lang="en-US" sz="1800"/>
            <a:t>DataFrame</a:t>
          </a:r>
          <a:r>
            <a:rPr kumimoji="1" lang="ja-JP" sz="1800"/>
            <a:t>から頻出単語トップ</a:t>
          </a:r>
          <a:r>
            <a:rPr kumimoji="1" lang="en-US" sz="1800"/>
            <a:t>20</a:t>
          </a:r>
          <a:r>
            <a:rPr kumimoji="1" lang="ja-JP" sz="1800"/>
            <a:t>を表示</a:t>
          </a:r>
          <a:endParaRPr lang="ja-JP" sz="1800"/>
        </a:p>
      </dgm:t>
    </dgm:pt>
    <dgm:pt modelId="{29FF3005-FF9E-47A1-96CA-E4609BCDCB04}" type="parTrans" cxnId="{A473EE20-571A-4244-B3CB-2A5510CC9F00}">
      <dgm:prSet/>
      <dgm:spPr/>
      <dgm:t>
        <a:bodyPr/>
        <a:lstStyle/>
        <a:p>
          <a:endParaRPr kumimoji="1" lang="ja-JP" altLang="en-US" sz="1800"/>
        </a:p>
      </dgm:t>
    </dgm:pt>
    <dgm:pt modelId="{945731F1-2853-41D7-9C44-E4961F5DA45C}" type="sibTrans" cxnId="{A473EE20-571A-4244-B3CB-2A5510CC9F00}">
      <dgm:prSet/>
      <dgm:spPr/>
      <dgm:t>
        <a:bodyPr/>
        <a:lstStyle/>
        <a:p>
          <a:endParaRPr kumimoji="1" lang="ja-JP" altLang="en-US" sz="1800"/>
        </a:p>
      </dgm:t>
    </dgm:pt>
    <dgm:pt modelId="{9BC50A22-5884-41AE-AD17-FDC084E57EF6}" type="pres">
      <dgm:prSet presAssocID="{34324D5E-9576-492A-AFC2-9CE4C50CECC1}" presName="linearFlow" presStyleCnt="0">
        <dgm:presLayoutVars>
          <dgm:resizeHandles val="exact"/>
        </dgm:presLayoutVars>
      </dgm:prSet>
      <dgm:spPr/>
    </dgm:pt>
    <dgm:pt modelId="{26DD7303-52F6-4883-AFA7-F8FE3A30C813}" type="pres">
      <dgm:prSet presAssocID="{2D50A27D-B051-4786-91C8-A9446FACE280}" presName="node" presStyleLbl="node1" presStyleIdx="0" presStyleCnt="7" custScaleX="243793">
        <dgm:presLayoutVars>
          <dgm:bulletEnabled val="1"/>
        </dgm:presLayoutVars>
      </dgm:prSet>
      <dgm:spPr/>
    </dgm:pt>
    <dgm:pt modelId="{C9A537BF-405E-4340-8CC7-797A492843E5}" type="pres">
      <dgm:prSet presAssocID="{01051921-B1BF-494B-B500-54A31A60482D}" presName="sibTrans" presStyleLbl="sibTrans2D1" presStyleIdx="0" presStyleCnt="6"/>
      <dgm:spPr/>
    </dgm:pt>
    <dgm:pt modelId="{9E8A1F5B-CC1C-4B74-8498-6BB645E4B0A6}" type="pres">
      <dgm:prSet presAssocID="{01051921-B1BF-494B-B500-54A31A60482D}" presName="connectorText" presStyleLbl="sibTrans2D1" presStyleIdx="0" presStyleCnt="6"/>
      <dgm:spPr/>
    </dgm:pt>
    <dgm:pt modelId="{D3C36B39-9294-4C9C-BA37-CD8DC33D9784}" type="pres">
      <dgm:prSet presAssocID="{FFC56A29-0835-4761-8F87-0B23E1790CBF}" presName="node" presStyleLbl="node1" presStyleIdx="1" presStyleCnt="7" custScaleX="243793">
        <dgm:presLayoutVars>
          <dgm:bulletEnabled val="1"/>
        </dgm:presLayoutVars>
      </dgm:prSet>
      <dgm:spPr/>
    </dgm:pt>
    <dgm:pt modelId="{3396308A-238A-4966-B05F-642AA4667652}" type="pres">
      <dgm:prSet presAssocID="{35164969-A1EA-4CAA-9859-968861E8170C}" presName="sibTrans" presStyleLbl="sibTrans2D1" presStyleIdx="1" presStyleCnt="6"/>
      <dgm:spPr/>
    </dgm:pt>
    <dgm:pt modelId="{65C6D9A7-CBBF-4597-A577-C88A51DF9E32}" type="pres">
      <dgm:prSet presAssocID="{35164969-A1EA-4CAA-9859-968861E8170C}" presName="connectorText" presStyleLbl="sibTrans2D1" presStyleIdx="1" presStyleCnt="6"/>
      <dgm:spPr/>
    </dgm:pt>
    <dgm:pt modelId="{833BD478-CB79-4650-A20E-5AEDD8D2FE2B}" type="pres">
      <dgm:prSet presAssocID="{43E86B81-573A-4B7F-AE04-3A683E69FEB8}" presName="node" presStyleLbl="node1" presStyleIdx="2" presStyleCnt="7" custScaleX="243793">
        <dgm:presLayoutVars>
          <dgm:bulletEnabled val="1"/>
        </dgm:presLayoutVars>
      </dgm:prSet>
      <dgm:spPr/>
    </dgm:pt>
    <dgm:pt modelId="{3D82F922-CF75-44E7-A349-503A328DFC23}" type="pres">
      <dgm:prSet presAssocID="{A61C985A-2884-41AB-A0DF-0FA64BE4B9E8}" presName="sibTrans" presStyleLbl="sibTrans2D1" presStyleIdx="2" presStyleCnt="6"/>
      <dgm:spPr/>
    </dgm:pt>
    <dgm:pt modelId="{E032CF74-973D-4545-8DC1-B1B81F4BC49D}" type="pres">
      <dgm:prSet presAssocID="{A61C985A-2884-41AB-A0DF-0FA64BE4B9E8}" presName="connectorText" presStyleLbl="sibTrans2D1" presStyleIdx="2" presStyleCnt="6"/>
      <dgm:spPr/>
    </dgm:pt>
    <dgm:pt modelId="{089AD047-27B8-4DAF-B6F9-072C6268EFAD}" type="pres">
      <dgm:prSet presAssocID="{EA043E2E-46CE-45E7-815E-EC583AD7153E}" presName="node" presStyleLbl="node1" presStyleIdx="3" presStyleCnt="7" custScaleX="246582">
        <dgm:presLayoutVars>
          <dgm:bulletEnabled val="1"/>
        </dgm:presLayoutVars>
      </dgm:prSet>
      <dgm:spPr/>
    </dgm:pt>
    <dgm:pt modelId="{BF1A131C-5AF9-43BE-86E8-0BD5EF9B068A}" type="pres">
      <dgm:prSet presAssocID="{664290AB-C6DA-497F-A9FE-E02F11A4CCC5}" presName="sibTrans" presStyleLbl="sibTrans2D1" presStyleIdx="3" presStyleCnt="6"/>
      <dgm:spPr/>
    </dgm:pt>
    <dgm:pt modelId="{F4250596-30E7-4D82-A2DD-FBEFA1CCA6FA}" type="pres">
      <dgm:prSet presAssocID="{664290AB-C6DA-497F-A9FE-E02F11A4CCC5}" presName="connectorText" presStyleLbl="sibTrans2D1" presStyleIdx="3" presStyleCnt="6"/>
      <dgm:spPr/>
    </dgm:pt>
    <dgm:pt modelId="{D77BD5C5-AFB3-4A45-9931-C3F174412674}" type="pres">
      <dgm:prSet presAssocID="{6C7AA44A-5F81-4AFB-816D-9AEBEAB089B4}" presName="node" presStyleLbl="node1" presStyleIdx="4" presStyleCnt="7" custScaleX="249371">
        <dgm:presLayoutVars>
          <dgm:bulletEnabled val="1"/>
        </dgm:presLayoutVars>
      </dgm:prSet>
      <dgm:spPr/>
    </dgm:pt>
    <dgm:pt modelId="{8C7CD813-6DC3-4A99-B18B-41524A390AC1}" type="pres">
      <dgm:prSet presAssocID="{023B642E-4AAF-4285-85C0-AB5FE78865DF}" presName="sibTrans" presStyleLbl="sibTrans2D1" presStyleIdx="4" presStyleCnt="6"/>
      <dgm:spPr/>
    </dgm:pt>
    <dgm:pt modelId="{562636C6-BA96-4DB1-BE54-F6E8CD72CDB0}" type="pres">
      <dgm:prSet presAssocID="{023B642E-4AAF-4285-85C0-AB5FE78865DF}" presName="connectorText" presStyleLbl="sibTrans2D1" presStyleIdx="4" presStyleCnt="6"/>
      <dgm:spPr/>
    </dgm:pt>
    <dgm:pt modelId="{6A115FAF-0191-4FA2-9A54-0B32B240C834}" type="pres">
      <dgm:prSet presAssocID="{04D28FA3-96FD-4F9F-910A-13582FD8EEF4}" presName="node" presStyleLbl="node1" presStyleIdx="5" presStyleCnt="7" custScaleX="249371">
        <dgm:presLayoutVars>
          <dgm:bulletEnabled val="1"/>
        </dgm:presLayoutVars>
      </dgm:prSet>
      <dgm:spPr/>
    </dgm:pt>
    <dgm:pt modelId="{28C21301-BB2F-4244-8FE5-AF81178F2D02}" type="pres">
      <dgm:prSet presAssocID="{67237C3E-8DEF-41F9-8E94-877319E27B3C}" presName="sibTrans" presStyleLbl="sibTrans2D1" presStyleIdx="5" presStyleCnt="6"/>
      <dgm:spPr/>
    </dgm:pt>
    <dgm:pt modelId="{A5A0EB1B-93E3-4B0F-9261-0EA1749689E1}" type="pres">
      <dgm:prSet presAssocID="{67237C3E-8DEF-41F9-8E94-877319E27B3C}" presName="connectorText" presStyleLbl="sibTrans2D1" presStyleIdx="5" presStyleCnt="6"/>
      <dgm:spPr/>
    </dgm:pt>
    <dgm:pt modelId="{659BFD6F-204D-4037-963F-E6AB7222069E}" type="pres">
      <dgm:prSet presAssocID="{B59252DF-ABFA-4802-B432-5644167AC4E7}" presName="node" presStyleLbl="node1" presStyleIdx="6" presStyleCnt="7" custScaleX="250766">
        <dgm:presLayoutVars>
          <dgm:bulletEnabled val="1"/>
        </dgm:presLayoutVars>
      </dgm:prSet>
      <dgm:spPr/>
    </dgm:pt>
  </dgm:ptLst>
  <dgm:cxnLst>
    <dgm:cxn modelId="{D513781C-9F71-4EFC-BEBB-7A7946E01CF7}" type="presOf" srcId="{A61C985A-2884-41AB-A0DF-0FA64BE4B9E8}" destId="{E032CF74-973D-4545-8DC1-B1B81F4BC49D}" srcOrd="1" destOrd="0" presId="urn:microsoft.com/office/officeart/2005/8/layout/process2"/>
    <dgm:cxn modelId="{A473EE20-571A-4244-B3CB-2A5510CC9F00}" srcId="{34324D5E-9576-492A-AFC2-9CE4C50CECC1}" destId="{B59252DF-ABFA-4802-B432-5644167AC4E7}" srcOrd="6" destOrd="0" parTransId="{29FF3005-FF9E-47A1-96CA-E4609BCDCB04}" sibTransId="{945731F1-2853-41D7-9C44-E4961F5DA45C}"/>
    <dgm:cxn modelId="{8190BC2D-62F1-4356-91DD-141448C56353}" type="presOf" srcId="{34324D5E-9576-492A-AFC2-9CE4C50CECC1}" destId="{9BC50A22-5884-41AE-AD17-FDC084E57EF6}" srcOrd="0" destOrd="0" presId="urn:microsoft.com/office/officeart/2005/8/layout/process2"/>
    <dgm:cxn modelId="{39123944-CB55-4F17-AE30-822C84E412B6}" srcId="{34324D5E-9576-492A-AFC2-9CE4C50CECC1}" destId="{6C7AA44A-5F81-4AFB-816D-9AEBEAB089B4}" srcOrd="4" destOrd="0" parTransId="{6617BDCF-299E-481A-9DBF-39D0B1EC6334}" sibTransId="{023B642E-4AAF-4285-85C0-AB5FE78865DF}"/>
    <dgm:cxn modelId="{F52F0D46-D2D7-4415-B590-3DA2341630D2}" type="presOf" srcId="{43E86B81-573A-4B7F-AE04-3A683E69FEB8}" destId="{833BD478-CB79-4650-A20E-5AEDD8D2FE2B}" srcOrd="0" destOrd="0" presId="urn:microsoft.com/office/officeart/2005/8/layout/process2"/>
    <dgm:cxn modelId="{2025E748-4396-4B33-8BF5-D8F7A67D4245}" srcId="{34324D5E-9576-492A-AFC2-9CE4C50CECC1}" destId="{FFC56A29-0835-4761-8F87-0B23E1790CBF}" srcOrd="1" destOrd="0" parTransId="{9EB33D19-0DE3-4B9E-AD42-4075FF84B395}" sibTransId="{35164969-A1EA-4CAA-9859-968861E8170C}"/>
    <dgm:cxn modelId="{ADC44D4C-3131-482D-A695-D8A742F2B83C}" type="presOf" srcId="{664290AB-C6DA-497F-A9FE-E02F11A4CCC5}" destId="{F4250596-30E7-4D82-A2DD-FBEFA1CCA6FA}" srcOrd="1" destOrd="0" presId="urn:microsoft.com/office/officeart/2005/8/layout/process2"/>
    <dgm:cxn modelId="{F6F96B54-43AE-4D10-A096-F570BB5ED32B}" type="presOf" srcId="{35164969-A1EA-4CAA-9859-968861E8170C}" destId="{3396308A-238A-4966-B05F-642AA4667652}" srcOrd="0" destOrd="0" presId="urn:microsoft.com/office/officeart/2005/8/layout/process2"/>
    <dgm:cxn modelId="{6BD10279-DDCB-4A2A-9294-DE889E2B79C3}" type="presOf" srcId="{023B642E-4AAF-4285-85C0-AB5FE78865DF}" destId="{8C7CD813-6DC3-4A99-B18B-41524A390AC1}" srcOrd="0" destOrd="0" presId="urn:microsoft.com/office/officeart/2005/8/layout/process2"/>
    <dgm:cxn modelId="{5A15C584-501B-4652-993B-5232DC2A8A8A}" srcId="{34324D5E-9576-492A-AFC2-9CE4C50CECC1}" destId="{04D28FA3-96FD-4F9F-910A-13582FD8EEF4}" srcOrd="5" destOrd="0" parTransId="{8BE8C699-AD4B-43C6-84F5-E6DAD37D448C}" sibTransId="{67237C3E-8DEF-41F9-8E94-877319E27B3C}"/>
    <dgm:cxn modelId="{96E0E08E-9FF2-4728-B8E2-566A4B08CE02}" type="presOf" srcId="{664290AB-C6DA-497F-A9FE-E02F11A4CCC5}" destId="{BF1A131C-5AF9-43BE-86E8-0BD5EF9B068A}" srcOrd="0" destOrd="0" presId="urn:microsoft.com/office/officeart/2005/8/layout/process2"/>
    <dgm:cxn modelId="{FDBEC78F-8206-45CA-92FC-CDE7C60D689B}" type="presOf" srcId="{01051921-B1BF-494B-B500-54A31A60482D}" destId="{9E8A1F5B-CC1C-4B74-8498-6BB645E4B0A6}" srcOrd="1" destOrd="0" presId="urn:microsoft.com/office/officeart/2005/8/layout/process2"/>
    <dgm:cxn modelId="{49C4FA9A-6427-438E-85A4-DA1483087568}" type="presOf" srcId="{023B642E-4AAF-4285-85C0-AB5FE78865DF}" destId="{562636C6-BA96-4DB1-BE54-F6E8CD72CDB0}" srcOrd="1" destOrd="0" presId="urn:microsoft.com/office/officeart/2005/8/layout/process2"/>
    <dgm:cxn modelId="{67A8D89B-F892-4BCC-90F7-16AD70054E1E}" srcId="{34324D5E-9576-492A-AFC2-9CE4C50CECC1}" destId="{EA043E2E-46CE-45E7-815E-EC583AD7153E}" srcOrd="3" destOrd="0" parTransId="{076D3DDC-CC4F-4974-9289-175FA69AEEF0}" sibTransId="{664290AB-C6DA-497F-A9FE-E02F11A4CCC5}"/>
    <dgm:cxn modelId="{C7D02E9F-D268-4C4C-9C99-AED3B4F3E96C}" type="presOf" srcId="{35164969-A1EA-4CAA-9859-968861E8170C}" destId="{65C6D9A7-CBBF-4597-A577-C88A51DF9E32}" srcOrd="1" destOrd="0" presId="urn:microsoft.com/office/officeart/2005/8/layout/process2"/>
    <dgm:cxn modelId="{C6259AB7-BF70-46D0-9F42-5F282AED5970}" type="presOf" srcId="{67237C3E-8DEF-41F9-8E94-877319E27B3C}" destId="{A5A0EB1B-93E3-4B0F-9261-0EA1749689E1}" srcOrd="1" destOrd="0" presId="urn:microsoft.com/office/officeart/2005/8/layout/process2"/>
    <dgm:cxn modelId="{960383B9-2DC2-4036-A04C-7A71DD65F632}" type="presOf" srcId="{FFC56A29-0835-4761-8F87-0B23E1790CBF}" destId="{D3C36B39-9294-4C9C-BA37-CD8DC33D9784}" srcOrd="0" destOrd="0" presId="urn:microsoft.com/office/officeart/2005/8/layout/process2"/>
    <dgm:cxn modelId="{AA93F9C2-CD5A-456F-85BF-DB740D3DEEB1}" srcId="{34324D5E-9576-492A-AFC2-9CE4C50CECC1}" destId="{43E86B81-573A-4B7F-AE04-3A683E69FEB8}" srcOrd="2" destOrd="0" parTransId="{62A31261-40BD-4B78-91AC-A9DF5A75B374}" sibTransId="{A61C985A-2884-41AB-A0DF-0FA64BE4B9E8}"/>
    <dgm:cxn modelId="{8A3318CF-D82A-4CA7-81B4-272CA8B411D4}" type="presOf" srcId="{B59252DF-ABFA-4802-B432-5644167AC4E7}" destId="{659BFD6F-204D-4037-963F-E6AB7222069E}" srcOrd="0" destOrd="0" presId="urn:microsoft.com/office/officeart/2005/8/layout/process2"/>
    <dgm:cxn modelId="{61D801D8-76C8-49F2-94A0-DC8B2F0CD88B}" type="presOf" srcId="{67237C3E-8DEF-41F9-8E94-877319E27B3C}" destId="{28C21301-BB2F-4244-8FE5-AF81178F2D02}" srcOrd="0" destOrd="0" presId="urn:microsoft.com/office/officeart/2005/8/layout/process2"/>
    <dgm:cxn modelId="{D51CC7D8-DDB7-47C9-94CD-B42536540E2E}" type="presOf" srcId="{01051921-B1BF-494B-B500-54A31A60482D}" destId="{C9A537BF-405E-4340-8CC7-797A492843E5}" srcOrd="0" destOrd="0" presId="urn:microsoft.com/office/officeart/2005/8/layout/process2"/>
    <dgm:cxn modelId="{08E852D9-8BCD-4957-9D66-D36D978A0AF3}" type="presOf" srcId="{EA043E2E-46CE-45E7-815E-EC583AD7153E}" destId="{089AD047-27B8-4DAF-B6F9-072C6268EFAD}" srcOrd="0" destOrd="0" presId="urn:microsoft.com/office/officeart/2005/8/layout/process2"/>
    <dgm:cxn modelId="{6820F9ED-0204-4739-B3B4-D5B1D661EA6E}" type="presOf" srcId="{04D28FA3-96FD-4F9F-910A-13582FD8EEF4}" destId="{6A115FAF-0191-4FA2-9A54-0B32B240C834}" srcOrd="0" destOrd="0" presId="urn:microsoft.com/office/officeart/2005/8/layout/process2"/>
    <dgm:cxn modelId="{33759CF0-12A4-4267-9DAA-3047C5CEBB95}" srcId="{34324D5E-9576-492A-AFC2-9CE4C50CECC1}" destId="{2D50A27D-B051-4786-91C8-A9446FACE280}" srcOrd="0" destOrd="0" parTransId="{9996A9AC-1764-400C-98C7-A17C5BB4BC33}" sibTransId="{01051921-B1BF-494B-B500-54A31A60482D}"/>
    <dgm:cxn modelId="{E1CBECF1-39E8-45E3-A3EB-1E33D5B134E0}" type="presOf" srcId="{2D50A27D-B051-4786-91C8-A9446FACE280}" destId="{26DD7303-52F6-4883-AFA7-F8FE3A30C813}" srcOrd="0" destOrd="0" presId="urn:microsoft.com/office/officeart/2005/8/layout/process2"/>
    <dgm:cxn modelId="{26EE66F7-725C-4392-AEE3-2E213F4F5DE6}" type="presOf" srcId="{A61C985A-2884-41AB-A0DF-0FA64BE4B9E8}" destId="{3D82F922-CF75-44E7-A349-503A328DFC23}" srcOrd="0" destOrd="0" presId="urn:microsoft.com/office/officeart/2005/8/layout/process2"/>
    <dgm:cxn modelId="{7AB18EF8-47E4-4096-A4B1-3D03FF3E6B59}" type="presOf" srcId="{6C7AA44A-5F81-4AFB-816D-9AEBEAB089B4}" destId="{D77BD5C5-AFB3-4A45-9931-C3F174412674}" srcOrd="0" destOrd="0" presId="urn:microsoft.com/office/officeart/2005/8/layout/process2"/>
    <dgm:cxn modelId="{211CE823-D62D-413B-B889-2E1C3CB34225}" type="presParOf" srcId="{9BC50A22-5884-41AE-AD17-FDC084E57EF6}" destId="{26DD7303-52F6-4883-AFA7-F8FE3A30C813}" srcOrd="0" destOrd="0" presId="urn:microsoft.com/office/officeart/2005/8/layout/process2"/>
    <dgm:cxn modelId="{D6A96826-CF9F-4327-8D3A-2DFDCD3CE3CD}" type="presParOf" srcId="{9BC50A22-5884-41AE-AD17-FDC084E57EF6}" destId="{C9A537BF-405E-4340-8CC7-797A492843E5}" srcOrd="1" destOrd="0" presId="urn:microsoft.com/office/officeart/2005/8/layout/process2"/>
    <dgm:cxn modelId="{E3C7FC86-9056-4C98-842F-C0CD671F75CD}" type="presParOf" srcId="{C9A537BF-405E-4340-8CC7-797A492843E5}" destId="{9E8A1F5B-CC1C-4B74-8498-6BB645E4B0A6}" srcOrd="0" destOrd="0" presId="urn:microsoft.com/office/officeart/2005/8/layout/process2"/>
    <dgm:cxn modelId="{27A301C5-8C72-42C0-AFA3-063BD945FCCF}" type="presParOf" srcId="{9BC50A22-5884-41AE-AD17-FDC084E57EF6}" destId="{D3C36B39-9294-4C9C-BA37-CD8DC33D9784}" srcOrd="2" destOrd="0" presId="urn:microsoft.com/office/officeart/2005/8/layout/process2"/>
    <dgm:cxn modelId="{8C60D9DD-414D-4C95-9B8D-B85ADA27759C}" type="presParOf" srcId="{9BC50A22-5884-41AE-AD17-FDC084E57EF6}" destId="{3396308A-238A-4966-B05F-642AA4667652}" srcOrd="3" destOrd="0" presId="urn:microsoft.com/office/officeart/2005/8/layout/process2"/>
    <dgm:cxn modelId="{2F7FCC93-9547-4558-9CDE-1EF2630DD5D2}" type="presParOf" srcId="{3396308A-238A-4966-B05F-642AA4667652}" destId="{65C6D9A7-CBBF-4597-A577-C88A51DF9E32}" srcOrd="0" destOrd="0" presId="urn:microsoft.com/office/officeart/2005/8/layout/process2"/>
    <dgm:cxn modelId="{0EEC6420-41A2-4667-A2A4-B63404EA9B80}" type="presParOf" srcId="{9BC50A22-5884-41AE-AD17-FDC084E57EF6}" destId="{833BD478-CB79-4650-A20E-5AEDD8D2FE2B}" srcOrd="4" destOrd="0" presId="urn:microsoft.com/office/officeart/2005/8/layout/process2"/>
    <dgm:cxn modelId="{DBD079FA-4BF6-4F5E-A414-991E110479B3}" type="presParOf" srcId="{9BC50A22-5884-41AE-AD17-FDC084E57EF6}" destId="{3D82F922-CF75-44E7-A349-503A328DFC23}" srcOrd="5" destOrd="0" presId="urn:microsoft.com/office/officeart/2005/8/layout/process2"/>
    <dgm:cxn modelId="{8551B80A-5EA1-4441-9C36-0957A6DAE2FD}" type="presParOf" srcId="{3D82F922-CF75-44E7-A349-503A328DFC23}" destId="{E032CF74-973D-4545-8DC1-B1B81F4BC49D}" srcOrd="0" destOrd="0" presId="urn:microsoft.com/office/officeart/2005/8/layout/process2"/>
    <dgm:cxn modelId="{47C55BE9-663F-4B4C-B45E-171EF4B341DA}" type="presParOf" srcId="{9BC50A22-5884-41AE-AD17-FDC084E57EF6}" destId="{089AD047-27B8-4DAF-B6F9-072C6268EFAD}" srcOrd="6" destOrd="0" presId="urn:microsoft.com/office/officeart/2005/8/layout/process2"/>
    <dgm:cxn modelId="{5A71D5B4-4A38-4C40-9D89-A1CE1AFBC66F}" type="presParOf" srcId="{9BC50A22-5884-41AE-AD17-FDC084E57EF6}" destId="{BF1A131C-5AF9-43BE-86E8-0BD5EF9B068A}" srcOrd="7" destOrd="0" presId="urn:microsoft.com/office/officeart/2005/8/layout/process2"/>
    <dgm:cxn modelId="{CA78E31E-8308-4F3F-A5A9-0C42CB53332C}" type="presParOf" srcId="{BF1A131C-5AF9-43BE-86E8-0BD5EF9B068A}" destId="{F4250596-30E7-4D82-A2DD-FBEFA1CCA6FA}" srcOrd="0" destOrd="0" presId="urn:microsoft.com/office/officeart/2005/8/layout/process2"/>
    <dgm:cxn modelId="{9F09D55D-6430-4C1E-8EA5-B5A120837BB7}" type="presParOf" srcId="{9BC50A22-5884-41AE-AD17-FDC084E57EF6}" destId="{D77BD5C5-AFB3-4A45-9931-C3F174412674}" srcOrd="8" destOrd="0" presId="urn:microsoft.com/office/officeart/2005/8/layout/process2"/>
    <dgm:cxn modelId="{E49E72D9-D25D-4D0E-8FE8-86A4D7258B54}" type="presParOf" srcId="{9BC50A22-5884-41AE-AD17-FDC084E57EF6}" destId="{8C7CD813-6DC3-4A99-B18B-41524A390AC1}" srcOrd="9" destOrd="0" presId="urn:microsoft.com/office/officeart/2005/8/layout/process2"/>
    <dgm:cxn modelId="{3D36AFA7-5D5C-476E-A7F4-F1AAD7E166A3}" type="presParOf" srcId="{8C7CD813-6DC3-4A99-B18B-41524A390AC1}" destId="{562636C6-BA96-4DB1-BE54-F6E8CD72CDB0}" srcOrd="0" destOrd="0" presId="urn:microsoft.com/office/officeart/2005/8/layout/process2"/>
    <dgm:cxn modelId="{6F8B737A-594E-46CB-9C67-B76D787ECD6A}" type="presParOf" srcId="{9BC50A22-5884-41AE-AD17-FDC084E57EF6}" destId="{6A115FAF-0191-4FA2-9A54-0B32B240C834}" srcOrd="10" destOrd="0" presId="urn:microsoft.com/office/officeart/2005/8/layout/process2"/>
    <dgm:cxn modelId="{A37A6AFD-1955-4F1A-A798-A46A35881CB4}" type="presParOf" srcId="{9BC50A22-5884-41AE-AD17-FDC084E57EF6}" destId="{28C21301-BB2F-4244-8FE5-AF81178F2D02}" srcOrd="11" destOrd="0" presId="urn:microsoft.com/office/officeart/2005/8/layout/process2"/>
    <dgm:cxn modelId="{7916974B-1104-42BC-B968-7B6DCFCF412A}" type="presParOf" srcId="{28C21301-BB2F-4244-8FE5-AF81178F2D02}" destId="{A5A0EB1B-93E3-4B0F-9261-0EA1749689E1}" srcOrd="0" destOrd="0" presId="urn:microsoft.com/office/officeart/2005/8/layout/process2"/>
    <dgm:cxn modelId="{B857352C-47B3-4A79-B700-2AB65EAB0ABF}" type="presParOf" srcId="{9BC50A22-5884-41AE-AD17-FDC084E57EF6}" destId="{659BFD6F-204D-4037-963F-E6AB7222069E}"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324D5E-9576-492A-AFC2-9CE4C50CECC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D50A27D-B051-4786-91C8-A9446FACE280}">
      <dgm:prSet custT="1"/>
      <dgm:spPr/>
      <dgm:t>
        <a:bodyPr/>
        <a:lstStyle/>
        <a:p>
          <a:r>
            <a:rPr kumimoji="1" lang="ja-JP" sz="1800" dirty="0"/>
            <a:t>①</a:t>
          </a:r>
          <a:r>
            <a:rPr kumimoji="1" lang="en-US" sz="1800" dirty="0"/>
            <a:t>fortravel.csv</a:t>
          </a:r>
          <a:r>
            <a:rPr kumimoji="1" lang="ja-JP" sz="1800" dirty="0"/>
            <a:t>を</a:t>
          </a:r>
          <a:r>
            <a:rPr kumimoji="1" lang="en-US" sz="1800" dirty="0" err="1"/>
            <a:t>DataFrame</a:t>
          </a:r>
          <a:r>
            <a:rPr kumimoji="1" lang="ja-JP" sz="1800" dirty="0"/>
            <a:t>に読み込む</a:t>
          </a:r>
          <a:endParaRPr lang="ja-JP" sz="1800" dirty="0"/>
        </a:p>
      </dgm:t>
    </dgm:pt>
    <dgm:pt modelId="{9996A9AC-1764-400C-98C7-A17C5BB4BC33}" type="parTrans" cxnId="{33759CF0-12A4-4267-9DAA-3047C5CEBB95}">
      <dgm:prSet/>
      <dgm:spPr/>
      <dgm:t>
        <a:bodyPr/>
        <a:lstStyle/>
        <a:p>
          <a:endParaRPr kumimoji="1" lang="ja-JP" altLang="en-US" sz="1800"/>
        </a:p>
      </dgm:t>
    </dgm:pt>
    <dgm:pt modelId="{01051921-B1BF-494B-B500-54A31A60482D}" type="sibTrans" cxnId="{33759CF0-12A4-4267-9DAA-3047C5CEBB95}">
      <dgm:prSet custT="1"/>
      <dgm:spPr/>
      <dgm:t>
        <a:bodyPr/>
        <a:lstStyle/>
        <a:p>
          <a:endParaRPr kumimoji="1" lang="ja-JP" altLang="en-US" sz="1800"/>
        </a:p>
      </dgm:t>
    </dgm:pt>
    <dgm:pt modelId="{FFC56A29-0835-4761-8F87-0B23E1790CBF}">
      <dgm:prSet custT="1"/>
      <dgm:spPr/>
      <dgm:t>
        <a:bodyPr/>
        <a:lstStyle/>
        <a:p>
          <a:r>
            <a:rPr kumimoji="1" lang="ja-JP" sz="1800" dirty="0"/>
            <a:t>②</a:t>
          </a:r>
          <a:r>
            <a:rPr kumimoji="1" lang="en-US" sz="1800" dirty="0"/>
            <a:t>title</a:t>
          </a:r>
          <a:r>
            <a:rPr kumimoji="1" lang="ja-JP" sz="1800" dirty="0"/>
            <a:t>を取り出して単語分割</a:t>
          </a:r>
          <a:endParaRPr lang="ja-JP" sz="1800" dirty="0"/>
        </a:p>
      </dgm:t>
    </dgm:pt>
    <dgm:pt modelId="{9EB33D19-0DE3-4B9E-AD42-4075FF84B395}" type="parTrans" cxnId="{2025E748-4396-4B33-8BF5-D8F7A67D4245}">
      <dgm:prSet/>
      <dgm:spPr/>
      <dgm:t>
        <a:bodyPr/>
        <a:lstStyle/>
        <a:p>
          <a:endParaRPr kumimoji="1" lang="ja-JP" altLang="en-US" sz="1800"/>
        </a:p>
      </dgm:t>
    </dgm:pt>
    <dgm:pt modelId="{35164969-A1EA-4CAA-9859-968861E8170C}" type="sibTrans" cxnId="{2025E748-4396-4B33-8BF5-D8F7A67D4245}">
      <dgm:prSet custT="1"/>
      <dgm:spPr/>
      <dgm:t>
        <a:bodyPr/>
        <a:lstStyle/>
        <a:p>
          <a:endParaRPr kumimoji="1" lang="ja-JP" altLang="en-US" sz="1800"/>
        </a:p>
      </dgm:t>
    </dgm:pt>
    <dgm:pt modelId="{43E86B81-573A-4B7F-AE04-3A683E69FEB8}">
      <dgm:prSet custT="1"/>
      <dgm:spPr/>
      <dgm:t>
        <a:bodyPr/>
        <a:lstStyle/>
        <a:p>
          <a:r>
            <a:rPr kumimoji="1" lang="ja-JP" altLang="en-US" sz="1800"/>
            <a:t>③単語の出現頻度をカウントして降順ソート</a:t>
          </a:r>
          <a:endParaRPr lang="ja-JP" altLang="en-US" sz="1800"/>
        </a:p>
      </dgm:t>
    </dgm:pt>
    <dgm:pt modelId="{62A31261-40BD-4B78-91AC-A9DF5A75B374}" type="parTrans" cxnId="{AA93F9C2-CD5A-456F-85BF-DB740D3DEEB1}">
      <dgm:prSet/>
      <dgm:spPr/>
      <dgm:t>
        <a:bodyPr/>
        <a:lstStyle/>
        <a:p>
          <a:endParaRPr kumimoji="1" lang="ja-JP" altLang="en-US" sz="1800"/>
        </a:p>
      </dgm:t>
    </dgm:pt>
    <dgm:pt modelId="{A61C985A-2884-41AB-A0DF-0FA64BE4B9E8}" type="sibTrans" cxnId="{AA93F9C2-CD5A-456F-85BF-DB740D3DEEB1}">
      <dgm:prSet custT="1"/>
      <dgm:spPr/>
      <dgm:t>
        <a:bodyPr/>
        <a:lstStyle/>
        <a:p>
          <a:endParaRPr kumimoji="1" lang="ja-JP" altLang="en-US" sz="1800"/>
        </a:p>
      </dgm:t>
    </dgm:pt>
    <dgm:pt modelId="{EA043E2E-46CE-45E7-815E-EC583AD7153E}">
      <dgm:prSet custT="1"/>
      <dgm:spPr/>
      <dgm:t>
        <a:bodyPr/>
        <a:lstStyle/>
        <a:p>
          <a:r>
            <a:rPr kumimoji="1" lang="ja-JP" sz="1800"/>
            <a:t>④主な話題</a:t>
          </a:r>
          <a:r>
            <a:rPr kumimoji="1" lang="en-US" sz="1800"/>
            <a:t>(category)</a:t>
          </a:r>
          <a:r>
            <a:rPr kumimoji="1" lang="ja-JP" sz="1800"/>
            <a:t>を表す単語をリスト化</a:t>
          </a:r>
          <a:endParaRPr lang="ja-JP" sz="1800"/>
        </a:p>
      </dgm:t>
    </dgm:pt>
    <dgm:pt modelId="{076D3DDC-CC4F-4974-9289-175FA69AEEF0}" type="parTrans" cxnId="{67A8D89B-F892-4BCC-90F7-16AD70054E1E}">
      <dgm:prSet/>
      <dgm:spPr/>
      <dgm:t>
        <a:bodyPr/>
        <a:lstStyle/>
        <a:p>
          <a:endParaRPr kumimoji="1" lang="ja-JP" altLang="en-US" sz="1800"/>
        </a:p>
      </dgm:t>
    </dgm:pt>
    <dgm:pt modelId="{664290AB-C6DA-497F-A9FE-E02F11A4CCC5}" type="sibTrans" cxnId="{67A8D89B-F892-4BCC-90F7-16AD70054E1E}">
      <dgm:prSet custT="1"/>
      <dgm:spPr/>
      <dgm:t>
        <a:bodyPr/>
        <a:lstStyle/>
        <a:p>
          <a:endParaRPr kumimoji="1" lang="ja-JP" altLang="en-US" sz="1800"/>
        </a:p>
      </dgm:t>
    </dgm:pt>
    <dgm:pt modelId="{6C7AA44A-5F81-4AFB-816D-9AEBEAB089B4}">
      <dgm:prSet custT="1"/>
      <dgm:spPr/>
      <dgm:t>
        <a:bodyPr/>
        <a:lstStyle/>
        <a:p>
          <a:r>
            <a:rPr kumimoji="1" lang="ja-JP" sz="1800" dirty="0"/>
            <a:t>⑤</a:t>
          </a:r>
          <a:r>
            <a:rPr kumimoji="1" lang="en-US" sz="1800" dirty="0"/>
            <a:t>5000</a:t>
          </a:r>
          <a:r>
            <a:rPr kumimoji="1" lang="ja-JP" sz="1800" dirty="0"/>
            <a:t>件の口コミを話題別に分割</a:t>
          </a:r>
          <a:endParaRPr lang="ja-JP" sz="1800" dirty="0"/>
        </a:p>
      </dgm:t>
    </dgm:pt>
    <dgm:pt modelId="{6617BDCF-299E-481A-9DBF-39D0B1EC6334}" type="parTrans" cxnId="{39123944-CB55-4F17-AE30-822C84E412B6}">
      <dgm:prSet/>
      <dgm:spPr/>
      <dgm:t>
        <a:bodyPr/>
        <a:lstStyle/>
        <a:p>
          <a:endParaRPr kumimoji="1" lang="ja-JP" altLang="en-US" sz="1800"/>
        </a:p>
      </dgm:t>
    </dgm:pt>
    <dgm:pt modelId="{023B642E-4AAF-4285-85C0-AB5FE78865DF}" type="sibTrans" cxnId="{39123944-CB55-4F17-AE30-822C84E412B6}">
      <dgm:prSet custT="1"/>
      <dgm:spPr/>
      <dgm:t>
        <a:bodyPr/>
        <a:lstStyle/>
        <a:p>
          <a:endParaRPr kumimoji="1" lang="ja-JP" altLang="en-US" sz="1800"/>
        </a:p>
      </dgm:t>
    </dgm:pt>
    <dgm:pt modelId="{04D28FA3-96FD-4F9F-910A-13582FD8EEF4}">
      <dgm:prSet custT="1"/>
      <dgm:spPr/>
      <dgm:t>
        <a:bodyPr/>
        <a:lstStyle/>
        <a:p>
          <a:r>
            <a:rPr kumimoji="1" lang="ja-JP" sz="1800"/>
            <a:t>⑥</a:t>
          </a:r>
          <a:r>
            <a:rPr kumimoji="1" lang="en-US" sz="1800"/>
            <a:t>DataFrame</a:t>
          </a:r>
          <a:r>
            <a:rPr kumimoji="1" lang="ja-JP" sz="1800"/>
            <a:t>から</a:t>
          </a:r>
          <a:r>
            <a:rPr kumimoji="1" lang="en-US" sz="1800"/>
            <a:t>category</a:t>
          </a:r>
          <a:r>
            <a:rPr kumimoji="1" lang="ja-JP" sz="1800"/>
            <a:t>別に抽出</a:t>
          </a:r>
          <a:endParaRPr lang="ja-JP" sz="1800"/>
        </a:p>
      </dgm:t>
    </dgm:pt>
    <dgm:pt modelId="{8BE8C699-AD4B-43C6-84F5-E6DAD37D448C}" type="parTrans" cxnId="{5A15C584-501B-4652-993B-5232DC2A8A8A}">
      <dgm:prSet/>
      <dgm:spPr/>
      <dgm:t>
        <a:bodyPr/>
        <a:lstStyle/>
        <a:p>
          <a:endParaRPr kumimoji="1" lang="ja-JP" altLang="en-US" sz="1800"/>
        </a:p>
      </dgm:t>
    </dgm:pt>
    <dgm:pt modelId="{67237C3E-8DEF-41F9-8E94-877319E27B3C}" type="sibTrans" cxnId="{5A15C584-501B-4652-993B-5232DC2A8A8A}">
      <dgm:prSet custT="1"/>
      <dgm:spPr/>
      <dgm:t>
        <a:bodyPr/>
        <a:lstStyle/>
        <a:p>
          <a:endParaRPr kumimoji="1" lang="ja-JP" altLang="en-US" sz="1800"/>
        </a:p>
      </dgm:t>
    </dgm:pt>
    <dgm:pt modelId="{B59252DF-ABFA-4802-B432-5644167AC4E7}">
      <dgm:prSet custT="1"/>
      <dgm:spPr/>
      <dgm:t>
        <a:bodyPr/>
        <a:lstStyle/>
        <a:p>
          <a:r>
            <a:rPr kumimoji="1" lang="ja-JP" sz="1800"/>
            <a:t>⑦</a:t>
          </a:r>
          <a:r>
            <a:rPr kumimoji="1" lang="en-US" sz="1800"/>
            <a:t>category</a:t>
          </a:r>
          <a:r>
            <a:rPr kumimoji="1" lang="ja-JP" sz="1800"/>
            <a:t>別</a:t>
          </a:r>
          <a:r>
            <a:rPr kumimoji="1" lang="en-US" sz="1800"/>
            <a:t>DataFrame</a:t>
          </a:r>
          <a:r>
            <a:rPr kumimoji="1" lang="ja-JP" sz="1800"/>
            <a:t>から頻出単語トップ</a:t>
          </a:r>
          <a:r>
            <a:rPr kumimoji="1" lang="en-US" sz="1800"/>
            <a:t>20</a:t>
          </a:r>
          <a:r>
            <a:rPr kumimoji="1" lang="ja-JP" sz="1800"/>
            <a:t>を表示</a:t>
          </a:r>
          <a:endParaRPr lang="ja-JP" sz="1800"/>
        </a:p>
      </dgm:t>
    </dgm:pt>
    <dgm:pt modelId="{29FF3005-FF9E-47A1-96CA-E4609BCDCB04}" type="parTrans" cxnId="{A473EE20-571A-4244-B3CB-2A5510CC9F00}">
      <dgm:prSet/>
      <dgm:spPr/>
      <dgm:t>
        <a:bodyPr/>
        <a:lstStyle/>
        <a:p>
          <a:endParaRPr kumimoji="1" lang="ja-JP" altLang="en-US" sz="1800"/>
        </a:p>
      </dgm:t>
    </dgm:pt>
    <dgm:pt modelId="{945731F1-2853-41D7-9C44-E4961F5DA45C}" type="sibTrans" cxnId="{A473EE20-571A-4244-B3CB-2A5510CC9F00}">
      <dgm:prSet/>
      <dgm:spPr/>
      <dgm:t>
        <a:bodyPr/>
        <a:lstStyle/>
        <a:p>
          <a:endParaRPr kumimoji="1" lang="ja-JP" altLang="en-US" sz="1800"/>
        </a:p>
      </dgm:t>
    </dgm:pt>
    <dgm:pt modelId="{9BC50A22-5884-41AE-AD17-FDC084E57EF6}" type="pres">
      <dgm:prSet presAssocID="{34324D5E-9576-492A-AFC2-9CE4C50CECC1}" presName="linearFlow" presStyleCnt="0">
        <dgm:presLayoutVars>
          <dgm:resizeHandles val="exact"/>
        </dgm:presLayoutVars>
      </dgm:prSet>
      <dgm:spPr/>
    </dgm:pt>
    <dgm:pt modelId="{26DD7303-52F6-4883-AFA7-F8FE3A30C813}" type="pres">
      <dgm:prSet presAssocID="{2D50A27D-B051-4786-91C8-A9446FACE280}" presName="node" presStyleLbl="node1" presStyleIdx="0" presStyleCnt="7" custScaleX="243793">
        <dgm:presLayoutVars>
          <dgm:bulletEnabled val="1"/>
        </dgm:presLayoutVars>
      </dgm:prSet>
      <dgm:spPr/>
    </dgm:pt>
    <dgm:pt modelId="{C9A537BF-405E-4340-8CC7-797A492843E5}" type="pres">
      <dgm:prSet presAssocID="{01051921-B1BF-494B-B500-54A31A60482D}" presName="sibTrans" presStyleLbl="sibTrans2D1" presStyleIdx="0" presStyleCnt="6"/>
      <dgm:spPr/>
    </dgm:pt>
    <dgm:pt modelId="{9E8A1F5B-CC1C-4B74-8498-6BB645E4B0A6}" type="pres">
      <dgm:prSet presAssocID="{01051921-B1BF-494B-B500-54A31A60482D}" presName="connectorText" presStyleLbl="sibTrans2D1" presStyleIdx="0" presStyleCnt="6"/>
      <dgm:spPr/>
    </dgm:pt>
    <dgm:pt modelId="{D3C36B39-9294-4C9C-BA37-CD8DC33D9784}" type="pres">
      <dgm:prSet presAssocID="{FFC56A29-0835-4761-8F87-0B23E1790CBF}" presName="node" presStyleLbl="node1" presStyleIdx="1" presStyleCnt="7" custScaleX="243793">
        <dgm:presLayoutVars>
          <dgm:bulletEnabled val="1"/>
        </dgm:presLayoutVars>
      </dgm:prSet>
      <dgm:spPr/>
    </dgm:pt>
    <dgm:pt modelId="{3396308A-238A-4966-B05F-642AA4667652}" type="pres">
      <dgm:prSet presAssocID="{35164969-A1EA-4CAA-9859-968861E8170C}" presName="sibTrans" presStyleLbl="sibTrans2D1" presStyleIdx="1" presStyleCnt="6"/>
      <dgm:spPr/>
    </dgm:pt>
    <dgm:pt modelId="{65C6D9A7-CBBF-4597-A577-C88A51DF9E32}" type="pres">
      <dgm:prSet presAssocID="{35164969-A1EA-4CAA-9859-968861E8170C}" presName="connectorText" presStyleLbl="sibTrans2D1" presStyleIdx="1" presStyleCnt="6"/>
      <dgm:spPr/>
    </dgm:pt>
    <dgm:pt modelId="{833BD478-CB79-4650-A20E-5AEDD8D2FE2B}" type="pres">
      <dgm:prSet presAssocID="{43E86B81-573A-4B7F-AE04-3A683E69FEB8}" presName="node" presStyleLbl="node1" presStyleIdx="2" presStyleCnt="7" custScaleX="243793">
        <dgm:presLayoutVars>
          <dgm:bulletEnabled val="1"/>
        </dgm:presLayoutVars>
      </dgm:prSet>
      <dgm:spPr/>
    </dgm:pt>
    <dgm:pt modelId="{3D82F922-CF75-44E7-A349-503A328DFC23}" type="pres">
      <dgm:prSet presAssocID="{A61C985A-2884-41AB-A0DF-0FA64BE4B9E8}" presName="sibTrans" presStyleLbl="sibTrans2D1" presStyleIdx="2" presStyleCnt="6"/>
      <dgm:spPr/>
    </dgm:pt>
    <dgm:pt modelId="{E032CF74-973D-4545-8DC1-B1B81F4BC49D}" type="pres">
      <dgm:prSet presAssocID="{A61C985A-2884-41AB-A0DF-0FA64BE4B9E8}" presName="connectorText" presStyleLbl="sibTrans2D1" presStyleIdx="2" presStyleCnt="6"/>
      <dgm:spPr/>
    </dgm:pt>
    <dgm:pt modelId="{089AD047-27B8-4DAF-B6F9-072C6268EFAD}" type="pres">
      <dgm:prSet presAssocID="{EA043E2E-46CE-45E7-815E-EC583AD7153E}" presName="node" presStyleLbl="node1" presStyleIdx="3" presStyleCnt="7" custScaleX="246582">
        <dgm:presLayoutVars>
          <dgm:bulletEnabled val="1"/>
        </dgm:presLayoutVars>
      </dgm:prSet>
      <dgm:spPr/>
    </dgm:pt>
    <dgm:pt modelId="{BF1A131C-5AF9-43BE-86E8-0BD5EF9B068A}" type="pres">
      <dgm:prSet presAssocID="{664290AB-C6DA-497F-A9FE-E02F11A4CCC5}" presName="sibTrans" presStyleLbl="sibTrans2D1" presStyleIdx="3" presStyleCnt="6"/>
      <dgm:spPr/>
    </dgm:pt>
    <dgm:pt modelId="{F4250596-30E7-4D82-A2DD-FBEFA1CCA6FA}" type="pres">
      <dgm:prSet presAssocID="{664290AB-C6DA-497F-A9FE-E02F11A4CCC5}" presName="connectorText" presStyleLbl="sibTrans2D1" presStyleIdx="3" presStyleCnt="6"/>
      <dgm:spPr/>
    </dgm:pt>
    <dgm:pt modelId="{D77BD5C5-AFB3-4A45-9931-C3F174412674}" type="pres">
      <dgm:prSet presAssocID="{6C7AA44A-5F81-4AFB-816D-9AEBEAB089B4}" presName="node" presStyleLbl="node1" presStyleIdx="4" presStyleCnt="7" custScaleX="249371">
        <dgm:presLayoutVars>
          <dgm:bulletEnabled val="1"/>
        </dgm:presLayoutVars>
      </dgm:prSet>
      <dgm:spPr/>
    </dgm:pt>
    <dgm:pt modelId="{8C7CD813-6DC3-4A99-B18B-41524A390AC1}" type="pres">
      <dgm:prSet presAssocID="{023B642E-4AAF-4285-85C0-AB5FE78865DF}" presName="sibTrans" presStyleLbl="sibTrans2D1" presStyleIdx="4" presStyleCnt="6"/>
      <dgm:spPr/>
    </dgm:pt>
    <dgm:pt modelId="{562636C6-BA96-4DB1-BE54-F6E8CD72CDB0}" type="pres">
      <dgm:prSet presAssocID="{023B642E-4AAF-4285-85C0-AB5FE78865DF}" presName="connectorText" presStyleLbl="sibTrans2D1" presStyleIdx="4" presStyleCnt="6"/>
      <dgm:spPr/>
    </dgm:pt>
    <dgm:pt modelId="{6A115FAF-0191-4FA2-9A54-0B32B240C834}" type="pres">
      <dgm:prSet presAssocID="{04D28FA3-96FD-4F9F-910A-13582FD8EEF4}" presName="node" presStyleLbl="node1" presStyleIdx="5" presStyleCnt="7" custScaleX="249371">
        <dgm:presLayoutVars>
          <dgm:bulletEnabled val="1"/>
        </dgm:presLayoutVars>
      </dgm:prSet>
      <dgm:spPr/>
    </dgm:pt>
    <dgm:pt modelId="{28C21301-BB2F-4244-8FE5-AF81178F2D02}" type="pres">
      <dgm:prSet presAssocID="{67237C3E-8DEF-41F9-8E94-877319E27B3C}" presName="sibTrans" presStyleLbl="sibTrans2D1" presStyleIdx="5" presStyleCnt="6"/>
      <dgm:spPr/>
    </dgm:pt>
    <dgm:pt modelId="{A5A0EB1B-93E3-4B0F-9261-0EA1749689E1}" type="pres">
      <dgm:prSet presAssocID="{67237C3E-8DEF-41F9-8E94-877319E27B3C}" presName="connectorText" presStyleLbl="sibTrans2D1" presStyleIdx="5" presStyleCnt="6"/>
      <dgm:spPr/>
    </dgm:pt>
    <dgm:pt modelId="{659BFD6F-204D-4037-963F-E6AB7222069E}" type="pres">
      <dgm:prSet presAssocID="{B59252DF-ABFA-4802-B432-5644167AC4E7}" presName="node" presStyleLbl="node1" presStyleIdx="6" presStyleCnt="7" custScaleX="250766">
        <dgm:presLayoutVars>
          <dgm:bulletEnabled val="1"/>
        </dgm:presLayoutVars>
      </dgm:prSet>
      <dgm:spPr/>
    </dgm:pt>
  </dgm:ptLst>
  <dgm:cxnLst>
    <dgm:cxn modelId="{D513781C-9F71-4EFC-BEBB-7A7946E01CF7}" type="presOf" srcId="{A61C985A-2884-41AB-A0DF-0FA64BE4B9E8}" destId="{E032CF74-973D-4545-8DC1-B1B81F4BC49D}" srcOrd="1" destOrd="0" presId="urn:microsoft.com/office/officeart/2005/8/layout/process2"/>
    <dgm:cxn modelId="{A473EE20-571A-4244-B3CB-2A5510CC9F00}" srcId="{34324D5E-9576-492A-AFC2-9CE4C50CECC1}" destId="{B59252DF-ABFA-4802-B432-5644167AC4E7}" srcOrd="6" destOrd="0" parTransId="{29FF3005-FF9E-47A1-96CA-E4609BCDCB04}" sibTransId="{945731F1-2853-41D7-9C44-E4961F5DA45C}"/>
    <dgm:cxn modelId="{8190BC2D-62F1-4356-91DD-141448C56353}" type="presOf" srcId="{34324D5E-9576-492A-AFC2-9CE4C50CECC1}" destId="{9BC50A22-5884-41AE-AD17-FDC084E57EF6}" srcOrd="0" destOrd="0" presId="urn:microsoft.com/office/officeart/2005/8/layout/process2"/>
    <dgm:cxn modelId="{39123944-CB55-4F17-AE30-822C84E412B6}" srcId="{34324D5E-9576-492A-AFC2-9CE4C50CECC1}" destId="{6C7AA44A-5F81-4AFB-816D-9AEBEAB089B4}" srcOrd="4" destOrd="0" parTransId="{6617BDCF-299E-481A-9DBF-39D0B1EC6334}" sibTransId="{023B642E-4AAF-4285-85C0-AB5FE78865DF}"/>
    <dgm:cxn modelId="{F52F0D46-D2D7-4415-B590-3DA2341630D2}" type="presOf" srcId="{43E86B81-573A-4B7F-AE04-3A683E69FEB8}" destId="{833BD478-CB79-4650-A20E-5AEDD8D2FE2B}" srcOrd="0" destOrd="0" presId="urn:microsoft.com/office/officeart/2005/8/layout/process2"/>
    <dgm:cxn modelId="{2025E748-4396-4B33-8BF5-D8F7A67D4245}" srcId="{34324D5E-9576-492A-AFC2-9CE4C50CECC1}" destId="{FFC56A29-0835-4761-8F87-0B23E1790CBF}" srcOrd="1" destOrd="0" parTransId="{9EB33D19-0DE3-4B9E-AD42-4075FF84B395}" sibTransId="{35164969-A1EA-4CAA-9859-968861E8170C}"/>
    <dgm:cxn modelId="{ADC44D4C-3131-482D-A695-D8A742F2B83C}" type="presOf" srcId="{664290AB-C6DA-497F-A9FE-E02F11A4CCC5}" destId="{F4250596-30E7-4D82-A2DD-FBEFA1CCA6FA}" srcOrd="1" destOrd="0" presId="urn:microsoft.com/office/officeart/2005/8/layout/process2"/>
    <dgm:cxn modelId="{F6F96B54-43AE-4D10-A096-F570BB5ED32B}" type="presOf" srcId="{35164969-A1EA-4CAA-9859-968861E8170C}" destId="{3396308A-238A-4966-B05F-642AA4667652}" srcOrd="0" destOrd="0" presId="urn:microsoft.com/office/officeart/2005/8/layout/process2"/>
    <dgm:cxn modelId="{6BD10279-DDCB-4A2A-9294-DE889E2B79C3}" type="presOf" srcId="{023B642E-4AAF-4285-85C0-AB5FE78865DF}" destId="{8C7CD813-6DC3-4A99-B18B-41524A390AC1}" srcOrd="0" destOrd="0" presId="urn:microsoft.com/office/officeart/2005/8/layout/process2"/>
    <dgm:cxn modelId="{5A15C584-501B-4652-993B-5232DC2A8A8A}" srcId="{34324D5E-9576-492A-AFC2-9CE4C50CECC1}" destId="{04D28FA3-96FD-4F9F-910A-13582FD8EEF4}" srcOrd="5" destOrd="0" parTransId="{8BE8C699-AD4B-43C6-84F5-E6DAD37D448C}" sibTransId="{67237C3E-8DEF-41F9-8E94-877319E27B3C}"/>
    <dgm:cxn modelId="{96E0E08E-9FF2-4728-B8E2-566A4B08CE02}" type="presOf" srcId="{664290AB-C6DA-497F-A9FE-E02F11A4CCC5}" destId="{BF1A131C-5AF9-43BE-86E8-0BD5EF9B068A}" srcOrd="0" destOrd="0" presId="urn:microsoft.com/office/officeart/2005/8/layout/process2"/>
    <dgm:cxn modelId="{FDBEC78F-8206-45CA-92FC-CDE7C60D689B}" type="presOf" srcId="{01051921-B1BF-494B-B500-54A31A60482D}" destId="{9E8A1F5B-CC1C-4B74-8498-6BB645E4B0A6}" srcOrd="1" destOrd="0" presId="urn:microsoft.com/office/officeart/2005/8/layout/process2"/>
    <dgm:cxn modelId="{49C4FA9A-6427-438E-85A4-DA1483087568}" type="presOf" srcId="{023B642E-4AAF-4285-85C0-AB5FE78865DF}" destId="{562636C6-BA96-4DB1-BE54-F6E8CD72CDB0}" srcOrd="1" destOrd="0" presId="urn:microsoft.com/office/officeart/2005/8/layout/process2"/>
    <dgm:cxn modelId="{67A8D89B-F892-4BCC-90F7-16AD70054E1E}" srcId="{34324D5E-9576-492A-AFC2-9CE4C50CECC1}" destId="{EA043E2E-46CE-45E7-815E-EC583AD7153E}" srcOrd="3" destOrd="0" parTransId="{076D3DDC-CC4F-4974-9289-175FA69AEEF0}" sibTransId="{664290AB-C6DA-497F-A9FE-E02F11A4CCC5}"/>
    <dgm:cxn modelId="{C7D02E9F-D268-4C4C-9C99-AED3B4F3E96C}" type="presOf" srcId="{35164969-A1EA-4CAA-9859-968861E8170C}" destId="{65C6D9A7-CBBF-4597-A577-C88A51DF9E32}" srcOrd="1" destOrd="0" presId="urn:microsoft.com/office/officeart/2005/8/layout/process2"/>
    <dgm:cxn modelId="{C6259AB7-BF70-46D0-9F42-5F282AED5970}" type="presOf" srcId="{67237C3E-8DEF-41F9-8E94-877319E27B3C}" destId="{A5A0EB1B-93E3-4B0F-9261-0EA1749689E1}" srcOrd="1" destOrd="0" presId="urn:microsoft.com/office/officeart/2005/8/layout/process2"/>
    <dgm:cxn modelId="{960383B9-2DC2-4036-A04C-7A71DD65F632}" type="presOf" srcId="{FFC56A29-0835-4761-8F87-0B23E1790CBF}" destId="{D3C36B39-9294-4C9C-BA37-CD8DC33D9784}" srcOrd="0" destOrd="0" presId="urn:microsoft.com/office/officeart/2005/8/layout/process2"/>
    <dgm:cxn modelId="{AA93F9C2-CD5A-456F-85BF-DB740D3DEEB1}" srcId="{34324D5E-9576-492A-AFC2-9CE4C50CECC1}" destId="{43E86B81-573A-4B7F-AE04-3A683E69FEB8}" srcOrd="2" destOrd="0" parTransId="{62A31261-40BD-4B78-91AC-A9DF5A75B374}" sibTransId="{A61C985A-2884-41AB-A0DF-0FA64BE4B9E8}"/>
    <dgm:cxn modelId="{8A3318CF-D82A-4CA7-81B4-272CA8B411D4}" type="presOf" srcId="{B59252DF-ABFA-4802-B432-5644167AC4E7}" destId="{659BFD6F-204D-4037-963F-E6AB7222069E}" srcOrd="0" destOrd="0" presId="urn:microsoft.com/office/officeart/2005/8/layout/process2"/>
    <dgm:cxn modelId="{61D801D8-76C8-49F2-94A0-DC8B2F0CD88B}" type="presOf" srcId="{67237C3E-8DEF-41F9-8E94-877319E27B3C}" destId="{28C21301-BB2F-4244-8FE5-AF81178F2D02}" srcOrd="0" destOrd="0" presId="urn:microsoft.com/office/officeart/2005/8/layout/process2"/>
    <dgm:cxn modelId="{D51CC7D8-DDB7-47C9-94CD-B42536540E2E}" type="presOf" srcId="{01051921-B1BF-494B-B500-54A31A60482D}" destId="{C9A537BF-405E-4340-8CC7-797A492843E5}" srcOrd="0" destOrd="0" presId="urn:microsoft.com/office/officeart/2005/8/layout/process2"/>
    <dgm:cxn modelId="{08E852D9-8BCD-4957-9D66-D36D978A0AF3}" type="presOf" srcId="{EA043E2E-46CE-45E7-815E-EC583AD7153E}" destId="{089AD047-27B8-4DAF-B6F9-072C6268EFAD}" srcOrd="0" destOrd="0" presId="urn:microsoft.com/office/officeart/2005/8/layout/process2"/>
    <dgm:cxn modelId="{6820F9ED-0204-4739-B3B4-D5B1D661EA6E}" type="presOf" srcId="{04D28FA3-96FD-4F9F-910A-13582FD8EEF4}" destId="{6A115FAF-0191-4FA2-9A54-0B32B240C834}" srcOrd="0" destOrd="0" presId="urn:microsoft.com/office/officeart/2005/8/layout/process2"/>
    <dgm:cxn modelId="{33759CF0-12A4-4267-9DAA-3047C5CEBB95}" srcId="{34324D5E-9576-492A-AFC2-9CE4C50CECC1}" destId="{2D50A27D-B051-4786-91C8-A9446FACE280}" srcOrd="0" destOrd="0" parTransId="{9996A9AC-1764-400C-98C7-A17C5BB4BC33}" sibTransId="{01051921-B1BF-494B-B500-54A31A60482D}"/>
    <dgm:cxn modelId="{E1CBECF1-39E8-45E3-A3EB-1E33D5B134E0}" type="presOf" srcId="{2D50A27D-B051-4786-91C8-A9446FACE280}" destId="{26DD7303-52F6-4883-AFA7-F8FE3A30C813}" srcOrd="0" destOrd="0" presId="urn:microsoft.com/office/officeart/2005/8/layout/process2"/>
    <dgm:cxn modelId="{26EE66F7-725C-4392-AEE3-2E213F4F5DE6}" type="presOf" srcId="{A61C985A-2884-41AB-A0DF-0FA64BE4B9E8}" destId="{3D82F922-CF75-44E7-A349-503A328DFC23}" srcOrd="0" destOrd="0" presId="urn:microsoft.com/office/officeart/2005/8/layout/process2"/>
    <dgm:cxn modelId="{7AB18EF8-47E4-4096-A4B1-3D03FF3E6B59}" type="presOf" srcId="{6C7AA44A-5F81-4AFB-816D-9AEBEAB089B4}" destId="{D77BD5C5-AFB3-4A45-9931-C3F174412674}" srcOrd="0" destOrd="0" presId="urn:microsoft.com/office/officeart/2005/8/layout/process2"/>
    <dgm:cxn modelId="{211CE823-D62D-413B-B889-2E1C3CB34225}" type="presParOf" srcId="{9BC50A22-5884-41AE-AD17-FDC084E57EF6}" destId="{26DD7303-52F6-4883-AFA7-F8FE3A30C813}" srcOrd="0" destOrd="0" presId="urn:microsoft.com/office/officeart/2005/8/layout/process2"/>
    <dgm:cxn modelId="{D6A96826-CF9F-4327-8D3A-2DFDCD3CE3CD}" type="presParOf" srcId="{9BC50A22-5884-41AE-AD17-FDC084E57EF6}" destId="{C9A537BF-405E-4340-8CC7-797A492843E5}" srcOrd="1" destOrd="0" presId="urn:microsoft.com/office/officeart/2005/8/layout/process2"/>
    <dgm:cxn modelId="{E3C7FC86-9056-4C98-842F-C0CD671F75CD}" type="presParOf" srcId="{C9A537BF-405E-4340-8CC7-797A492843E5}" destId="{9E8A1F5B-CC1C-4B74-8498-6BB645E4B0A6}" srcOrd="0" destOrd="0" presId="urn:microsoft.com/office/officeart/2005/8/layout/process2"/>
    <dgm:cxn modelId="{27A301C5-8C72-42C0-AFA3-063BD945FCCF}" type="presParOf" srcId="{9BC50A22-5884-41AE-AD17-FDC084E57EF6}" destId="{D3C36B39-9294-4C9C-BA37-CD8DC33D9784}" srcOrd="2" destOrd="0" presId="urn:microsoft.com/office/officeart/2005/8/layout/process2"/>
    <dgm:cxn modelId="{8C60D9DD-414D-4C95-9B8D-B85ADA27759C}" type="presParOf" srcId="{9BC50A22-5884-41AE-AD17-FDC084E57EF6}" destId="{3396308A-238A-4966-B05F-642AA4667652}" srcOrd="3" destOrd="0" presId="urn:microsoft.com/office/officeart/2005/8/layout/process2"/>
    <dgm:cxn modelId="{2F7FCC93-9547-4558-9CDE-1EF2630DD5D2}" type="presParOf" srcId="{3396308A-238A-4966-B05F-642AA4667652}" destId="{65C6D9A7-CBBF-4597-A577-C88A51DF9E32}" srcOrd="0" destOrd="0" presId="urn:microsoft.com/office/officeart/2005/8/layout/process2"/>
    <dgm:cxn modelId="{0EEC6420-41A2-4667-A2A4-B63404EA9B80}" type="presParOf" srcId="{9BC50A22-5884-41AE-AD17-FDC084E57EF6}" destId="{833BD478-CB79-4650-A20E-5AEDD8D2FE2B}" srcOrd="4" destOrd="0" presId="urn:microsoft.com/office/officeart/2005/8/layout/process2"/>
    <dgm:cxn modelId="{DBD079FA-4BF6-4F5E-A414-991E110479B3}" type="presParOf" srcId="{9BC50A22-5884-41AE-AD17-FDC084E57EF6}" destId="{3D82F922-CF75-44E7-A349-503A328DFC23}" srcOrd="5" destOrd="0" presId="urn:microsoft.com/office/officeart/2005/8/layout/process2"/>
    <dgm:cxn modelId="{8551B80A-5EA1-4441-9C36-0957A6DAE2FD}" type="presParOf" srcId="{3D82F922-CF75-44E7-A349-503A328DFC23}" destId="{E032CF74-973D-4545-8DC1-B1B81F4BC49D}" srcOrd="0" destOrd="0" presId="urn:microsoft.com/office/officeart/2005/8/layout/process2"/>
    <dgm:cxn modelId="{47C55BE9-663F-4B4C-B45E-171EF4B341DA}" type="presParOf" srcId="{9BC50A22-5884-41AE-AD17-FDC084E57EF6}" destId="{089AD047-27B8-4DAF-B6F9-072C6268EFAD}" srcOrd="6" destOrd="0" presId="urn:microsoft.com/office/officeart/2005/8/layout/process2"/>
    <dgm:cxn modelId="{5A71D5B4-4A38-4C40-9D89-A1CE1AFBC66F}" type="presParOf" srcId="{9BC50A22-5884-41AE-AD17-FDC084E57EF6}" destId="{BF1A131C-5AF9-43BE-86E8-0BD5EF9B068A}" srcOrd="7" destOrd="0" presId="urn:microsoft.com/office/officeart/2005/8/layout/process2"/>
    <dgm:cxn modelId="{CA78E31E-8308-4F3F-A5A9-0C42CB53332C}" type="presParOf" srcId="{BF1A131C-5AF9-43BE-86E8-0BD5EF9B068A}" destId="{F4250596-30E7-4D82-A2DD-FBEFA1CCA6FA}" srcOrd="0" destOrd="0" presId="urn:microsoft.com/office/officeart/2005/8/layout/process2"/>
    <dgm:cxn modelId="{9F09D55D-6430-4C1E-8EA5-B5A120837BB7}" type="presParOf" srcId="{9BC50A22-5884-41AE-AD17-FDC084E57EF6}" destId="{D77BD5C5-AFB3-4A45-9931-C3F174412674}" srcOrd="8" destOrd="0" presId="urn:microsoft.com/office/officeart/2005/8/layout/process2"/>
    <dgm:cxn modelId="{E49E72D9-D25D-4D0E-8FE8-86A4D7258B54}" type="presParOf" srcId="{9BC50A22-5884-41AE-AD17-FDC084E57EF6}" destId="{8C7CD813-6DC3-4A99-B18B-41524A390AC1}" srcOrd="9" destOrd="0" presId="urn:microsoft.com/office/officeart/2005/8/layout/process2"/>
    <dgm:cxn modelId="{3D36AFA7-5D5C-476E-A7F4-F1AAD7E166A3}" type="presParOf" srcId="{8C7CD813-6DC3-4A99-B18B-41524A390AC1}" destId="{562636C6-BA96-4DB1-BE54-F6E8CD72CDB0}" srcOrd="0" destOrd="0" presId="urn:microsoft.com/office/officeart/2005/8/layout/process2"/>
    <dgm:cxn modelId="{6F8B737A-594E-46CB-9C67-B76D787ECD6A}" type="presParOf" srcId="{9BC50A22-5884-41AE-AD17-FDC084E57EF6}" destId="{6A115FAF-0191-4FA2-9A54-0B32B240C834}" srcOrd="10" destOrd="0" presId="urn:microsoft.com/office/officeart/2005/8/layout/process2"/>
    <dgm:cxn modelId="{A37A6AFD-1955-4F1A-A798-A46A35881CB4}" type="presParOf" srcId="{9BC50A22-5884-41AE-AD17-FDC084E57EF6}" destId="{28C21301-BB2F-4244-8FE5-AF81178F2D02}" srcOrd="11" destOrd="0" presId="urn:microsoft.com/office/officeart/2005/8/layout/process2"/>
    <dgm:cxn modelId="{7916974B-1104-42BC-B968-7B6DCFCF412A}" type="presParOf" srcId="{28C21301-BB2F-4244-8FE5-AF81178F2D02}" destId="{A5A0EB1B-93E3-4B0F-9261-0EA1749689E1}" srcOrd="0" destOrd="0" presId="urn:microsoft.com/office/officeart/2005/8/layout/process2"/>
    <dgm:cxn modelId="{B857352C-47B3-4A79-B700-2AB65EAB0ABF}" type="presParOf" srcId="{9BC50A22-5884-41AE-AD17-FDC084E57EF6}" destId="{659BFD6F-204D-4037-963F-E6AB7222069E}"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324D5E-9576-492A-AFC2-9CE4C50CECC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D50A27D-B051-4786-91C8-A9446FACE280}">
      <dgm:prSet custT="1"/>
      <dgm:spPr/>
      <dgm:t>
        <a:bodyPr/>
        <a:lstStyle/>
        <a:p>
          <a:r>
            <a:rPr kumimoji="1" lang="ja-JP" sz="1800" dirty="0"/>
            <a:t>①</a:t>
          </a:r>
          <a:r>
            <a:rPr kumimoji="1" lang="en-US" sz="1800" dirty="0"/>
            <a:t>fortravel.csv</a:t>
          </a:r>
          <a:r>
            <a:rPr kumimoji="1" lang="ja-JP" sz="1800" dirty="0"/>
            <a:t>を</a:t>
          </a:r>
          <a:r>
            <a:rPr kumimoji="1" lang="en-US" sz="1800" dirty="0" err="1"/>
            <a:t>DataFrame</a:t>
          </a:r>
          <a:r>
            <a:rPr kumimoji="1" lang="ja-JP" sz="1800" dirty="0"/>
            <a:t>に読み込む</a:t>
          </a:r>
          <a:endParaRPr lang="ja-JP" sz="1800" dirty="0"/>
        </a:p>
      </dgm:t>
    </dgm:pt>
    <dgm:pt modelId="{9996A9AC-1764-400C-98C7-A17C5BB4BC33}" type="parTrans" cxnId="{33759CF0-12A4-4267-9DAA-3047C5CEBB95}">
      <dgm:prSet/>
      <dgm:spPr/>
      <dgm:t>
        <a:bodyPr/>
        <a:lstStyle/>
        <a:p>
          <a:endParaRPr kumimoji="1" lang="ja-JP" altLang="en-US" sz="1800"/>
        </a:p>
      </dgm:t>
    </dgm:pt>
    <dgm:pt modelId="{01051921-B1BF-494B-B500-54A31A60482D}" type="sibTrans" cxnId="{33759CF0-12A4-4267-9DAA-3047C5CEBB95}">
      <dgm:prSet custT="1"/>
      <dgm:spPr/>
      <dgm:t>
        <a:bodyPr/>
        <a:lstStyle/>
        <a:p>
          <a:endParaRPr kumimoji="1" lang="ja-JP" altLang="en-US" sz="1800"/>
        </a:p>
      </dgm:t>
    </dgm:pt>
    <dgm:pt modelId="{FFC56A29-0835-4761-8F87-0B23E1790CBF}">
      <dgm:prSet custT="1"/>
      <dgm:spPr/>
      <dgm:t>
        <a:bodyPr/>
        <a:lstStyle/>
        <a:p>
          <a:r>
            <a:rPr kumimoji="1" lang="ja-JP" sz="1800" dirty="0"/>
            <a:t>②</a:t>
          </a:r>
          <a:r>
            <a:rPr kumimoji="1" lang="en-US" sz="1800" dirty="0"/>
            <a:t>title</a:t>
          </a:r>
          <a:r>
            <a:rPr kumimoji="1" lang="ja-JP" sz="1800" dirty="0"/>
            <a:t>を取り出して単語分割</a:t>
          </a:r>
          <a:endParaRPr lang="ja-JP" sz="1800" dirty="0"/>
        </a:p>
      </dgm:t>
    </dgm:pt>
    <dgm:pt modelId="{9EB33D19-0DE3-4B9E-AD42-4075FF84B395}" type="parTrans" cxnId="{2025E748-4396-4B33-8BF5-D8F7A67D4245}">
      <dgm:prSet/>
      <dgm:spPr/>
      <dgm:t>
        <a:bodyPr/>
        <a:lstStyle/>
        <a:p>
          <a:endParaRPr kumimoji="1" lang="ja-JP" altLang="en-US" sz="1800"/>
        </a:p>
      </dgm:t>
    </dgm:pt>
    <dgm:pt modelId="{35164969-A1EA-4CAA-9859-968861E8170C}" type="sibTrans" cxnId="{2025E748-4396-4B33-8BF5-D8F7A67D4245}">
      <dgm:prSet custT="1"/>
      <dgm:spPr/>
      <dgm:t>
        <a:bodyPr/>
        <a:lstStyle/>
        <a:p>
          <a:endParaRPr kumimoji="1" lang="ja-JP" altLang="en-US" sz="1800"/>
        </a:p>
      </dgm:t>
    </dgm:pt>
    <dgm:pt modelId="{43E86B81-573A-4B7F-AE04-3A683E69FEB8}">
      <dgm:prSet custT="1"/>
      <dgm:spPr/>
      <dgm:t>
        <a:bodyPr/>
        <a:lstStyle/>
        <a:p>
          <a:r>
            <a:rPr kumimoji="1" lang="ja-JP" altLang="en-US" sz="1800"/>
            <a:t>③単語の出現頻度をカウントして降順ソート</a:t>
          </a:r>
          <a:endParaRPr lang="ja-JP" altLang="en-US" sz="1800"/>
        </a:p>
      </dgm:t>
    </dgm:pt>
    <dgm:pt modelId="{62A31261-40BD-4B78-91AC-A9DF5A75B374}" type="parTrans" cxnId="{AA93F9C2-CD5A-456F-85BF-DB740D3DEEB1}">
      <dgm:prSet/>
      <dgm:spPr/>
      <dgm:t>
        <a:bodyPr/>
        <a:lstStyle/>
        <a:p>
          <a:endParaRPr kumimoji="1" lang="ja-JP" altLang="en-US" sz="1800"/>
        </a:p>
      </dgm:t>
    </dgm:pt>
    <dgm:pt modelId="{A61C985A-2884-41AB-A0DF-0FA64BE4B9E8}" type="sibTrans" cxnId="{AA93F9C2-CD5A-456F-85BF-DB740D3DEEB1}">
      <dgm:prSet custT="1"/>
      <dgm:spPr/>
      <dgm:t>
        <a:bodyPr/>
        <a:lstStyle/>
        <a:p>
          <a:endParaRPr kumimoji="1" lang="ja-JP" altLang="en-US" sz="1800"/>
        </a:p>
      </dgm:t>
    </dgm:pt>
    <dgm:pt modelId="{EA043E2E-46CE-45E7-815E-EC583AD7153E}">
      <dgm:prSet custT="1"/>
      <dgm:spPr/>
      <dgm:t>
        <a:bodyPr/>
        <a:lstStyle/>
        <a:p>
          <a:r>
            <a:rPr kumimoji="1" lang="ja-JP" sz="1800"/>
            <a:t>④主な話題</a:t>
          </a:r>
          <a:r>
            <a:rPr kumimoji="1" lang="en-US" sz="1800"/>
            <a:t>(category)</a:t>
          </a:r>
          <a:r>
            <a:rPr kumimoji="1" lang="ja-JP" sz="1800"/>
            <a:t>を表す単語をリスト化</a:t>
          </a:r>
          <a:endParaRPr lang="ja-JP" sz="1800"/>
        </a:p>
      </dgm:t>
    </dgm:pt>
    <dgm:pt modelId="{076D3DDC-CC4F-4974-9289-175FA69AEEF0}" type="parTrans" cxnId="{67A8D89B-F892-4BCC-90F7-16AD70054E1E}">
      <dgm:prSet/>
      <dgm:spPr/>
      <dgm:t>
        <a:bodyPr/>
        <a:lstStyle/>
        <a:p>
          <a:endParaRPr kumimoji="1" lang="ja-JP" altLang="en-US" sz="1800"/>
        </a:p>
      </dgm:t>
    </dgm:pt>
    <dgm:pt modelId="{664290AB-C6DA-497F-A9FE-E02F11A4CCC5}" type="sibTrans" cxnId="{67A8D89B-F892-4BCC-90F7-16AD70054E1E}">
      <dgm:prSet custT="1"/>
      <dgm:spPr/>
      <dgm:t>
        <a:bodyPr/>
        <a:lstStyle/>
        <a:p>
          <a:endParaRPr kumimoji="1" lang="ja-JP" altLang="en-US" sz="1800"/>
        </a:p>
      </dgm:t>
    </dgm:pt>
    <dgm:pt modelId="{6C7AA44A-5F81-4AFB-816D-9AEBEAB089B4}">
      <dgm:prSet custT="1"/>
      <dgm:spPr/>
      <dgm:t>
        <a:bodyPr/>
        <a:lstStyle/>
        <a:p>
          <a:r>
            <a:rPr kumimoji="1" lang="ja-JP" sz="1800" dirty="0"/>
            <a:t>⑤</a:t>
          </a:r>
          <a:r>
            <a:rPr kumimoji="1" lang="en-US" sz="1800" dirty="0"/>
            <a:t>5000</a:t>
          </a:r>
          <a:r>
            <a:rPr kumimoji="1" lang="ja-JP" sz="1800" dirty="0"/>
            <a:t>件の口コミを話題別に</a:t>
          </a:r>
          <a:r>
            <a:rPr kumimoji="1" lang="ja-JP" altLang="en-US" sz="1800" dirty="0"/>
            <a:t>ラベル付け</a:t>
          </a:r>
          <a:endParaRPr lang="ja-JP" sz="1800" dirty="0"/>
        </a:p>
      </dgm:t>
    </dgm:pt>
    <dgm:pt modelId="{6617BDCF-299E-481A-9DBF-39D0B1EC6334}" type="parTrans" cxnId="{39123944-CB55-4F17-AE30-822C84E412B6}">
      <dgm:prSet/>
      <dgm:spPr/>
      <dgm:t>
        <a:bodyPr/>
        <a:lstStyle/>
        <a:p>
          <a:endParaRPr kumimoji="1" lang="ja-JP" altLang="en-US" sz="1800"/>
        </a:p>
      </dgm:t>
    </dgm:pt>
    <dgm:pt modelId="{023B642E-4AAF-4285-85C0-AB5FE78865DF}" type="sibTrans" cxnId="{39123944-CB55-4F17-AE30-822C84E412B6}">
      <dgm:prSet custT="1"/>
      <dgm:spPr/>
      <dgm:t>
        <a:bodyPr/>
        <a:lstStyle/>
        <a:p>
          <a:endParaRPr kumimoji="1" lang="ja-JP" altLang="en-US" sz="1800"/>
        </a:p>
      </dgm:t>
    </dgm:pt>
    <dgm:pt modelId="{04D28FA3-96FD-4F9F-910A-13582FD8EEF4}">
      <dgm:prSet custT="1"/>
      <dgm:spPr/>
      <dgm:t>
        <a:bodyPr/>
        <a:lstStyle/>
        <a:p>
          <a:r>
            <a:rPr kumimoji="1" lang="ja-JP" sz="1800"/>
            <a:t>⑥</a:t>
          </a:r>
          <a:r>
            <a:rPr kumimoji="1" lang="en-US" sz="1800"/>
            <a:t>DataFrame</a:t>
          </a:r>
          <a:r>
            <a:rPr kumimoji="1" lang="ja-JP" sz="1800"/>
            <a:t>から</a:t>
          </a:r>
          <a:r>
            <a:rPr kumimoji="1" lang="en-US" sz="1800"/>
            <a:t>category</a:t>
          </a:r>
          <a:r>
            <a:rPr kumimoji="1" lang="ja-JP" sz="1800"/>
            <a:t>別に抽出</a:t>
          </a:r>
          <a:endParaRPr lang="ja-JP" sz="1800"/>
        </a:p>
      </dgm:t>
    </dgm:pt>
    <dgm:pt modelId="{8BE8C699-AD4B-43C6-84F5-E6DAD37D448C}" type="parTrans" cxnId="{5A15C584-501B-4652-993B-5232DC2A8A8A}">
      <dgm:prSet/>
      <dgm:spPr/>
      <dgm:t>
        <a:bodyPr/>
        <a:lstStyle/>
        <a:p>
          <a:endParaRPr kumimoji="1" lang="ja-JP" altLang="en-US" sz="1800"/>
        </a:p>
      </dgm:t>
    </dgm:pt>
    <dgm:pt modelId="{67237C3E-8DEF-41F9-8E94-877319E27B3C}" type="sibTrans" cxnId="{5A15C584-501B-4652-993B-5232DC2A8A8A}">
      <dgm:prSet custT="1"/>
      <dgm:spPr/>
      <dgm:t>
        <a:bodyPr/>
        <a:lstStyle/>
        <a:p>
          <a:endParaRPr kumimoji="1" lang="ja-JP" altLang="en-US" sz="1800"/>
        </a:p>
      </dgm:t>
    </dgm:pt>
    <dgm:pt modelId="{B59252DF-ABFA-4802-B432-5644167AC4E7}">
      <dgm:prSet custT="1"/>
      <dgm:spPr/>
      <dgm:t>
        <a:bodyPr/>
        <a:lstStyle/>
        <a:p>
          <a:r>
            <a:rPr kumimoji="1" lang="ja-JP" sz="1800"/>
            <a:t>⑦</a:t>
          </a:r>
          <a:r>
            <a:rPr kumimoji="1" lang="en-US" sz="1800"/>
            <a:t>category</a:t>
          </a:r>
          <a:r>
            <a:rPr kumimoji="1" lang="ja-JP" sz="1800"/>
            <a:t>別</a:t>
          </a:r>
          <a:r>
            <a:rPr kumimoji="1" lang="en-US" sz="1800"/>
            <a:t>DataFrame</a:t>
          </a:r>
          <a:r>
            <a:rPr kumimoji="1" lang="ja-JP" sz="1800"/>
            <a:t>から頻出単語トップ</a:t>
          </a:r>
          <a:r>
            <a:rPr kumimoji="1" lang="en-US" sz="1800"/>
            <a:t>20</a:t>
          </a:r>
          <a:r>
            <a:rPr kumimoji="1" lang="ja-JP" sz="1800"/>
            <a:t>を表示</a:t>
          </a:r>
          <a:endParaRPr lang="ja-JP" sz="1800"/>
        </a:p>
      </dgm:t>
    </dgm:pt>
    <dgm:pt modelId="{29FF3005-FF9E-47A1-96CA-E4609BCDCB04}" type="parTrans" cxnId="{A473EE20-571A-4244-B3CB-2A5510CC9F00}">
      <dgm:prSet/>
      <dgm:spPr/>
      <dgm:t>
        <a:bodyPr/>
        <a:lstStyle/>
        <a:p>
          <a:endParaRPr kumimoji="1" lang="ja-JP" altLang="en-US" sz="1800"/>
        </a:p>
      </dgm:t>
    </dgm:pt>
    <dgm:pt modelId="{945731F1-2853-41D7-9C44-E4961F5DA45C}" type="sibTrans" cxnId="{A473EE20-571A-4244-B3CB-2A5510CC9F00}">
      <dgm:prSet/>
      <dgm:spPr/>
      <dgm:t>
        <a:bodyPr/>
        <a:lstStyle/>
        <a:p>
          <a:endParaRPr kumimoji="1" lang="ja-JP" altLang="en-US" sz="1800"/>
        </a:p>
      </dgm:t>
    </dgm:pt>
    <dgm:pt modelId="{9BC50A22-5884-41AE-AD17-FDC084E57EF6}" type="pres">
      <dgm:prSet presAssocID="{34324D5E-9576-492A-AFC2-9CE4C50CECC1}" presName="linearFlow" presStyleCnt="0">
        <dgm:presLayoutVars>
          <dgm:resizeHandles val="exact"/>
        </dgm:presLayoutVars>
      </dgm:prSet>
      <dgm:spPr/>
    </dgm:pt>
    <dgm:pt modelId="{26DD7303-52F6-4883-AFA7-F8FE3A30C813}" type="pres">
      <dgm:prSet presAssocID="{2D50A27D-B051-4786-91C8-A9446FACE280}" presName="node" presStyleLbl="node1" presStyleIdx="0" presStyleCnt="7" custScaleX="243793">
        <dgm:presLayoutVars>
          <dgm:bulletEnabled val="1"/>
        </dgm:presLayoutVars>
      </dgm:prSet>
      <dgm:spPr/>
    </dgm:pt>
    <dgm:pt modelId="{C9A537BF-405E-4340-8CC7-797A492843E5}" type="pres">
      <dgm:prSet presAssocID="{01051921-B1BF-494B-B500-54A31A60482D}" presName="sibTrans" presStyleLbl="sibTrans2D1" presStyleIdx="0" presStyleCnt="6"/>
      <dgm:spPr/>
    </dgm:pt>
    <dgm:pt modelId="{9E8A1F5B-CC1C-4B74-8498-6BB645E4B0A6}" type="pres">
      <dgm:prSet presAssocID="{01051921-B1BF-494B-B500-54A31A60482D}" presName="connectorText" presStyleLbl="sibTrans2D1" presStyleIdx="0" presStyleCnt="6"/>
      <dgm:spPr/>
    </dgm:pt>
    <dgm:pt modelId="{D3C36B39-9294-4C9C-BA37-CD8DC33D9784}" type="pres">
      <dgm:prSet presAssocID="{FFC56A29-0835-4761-8F87-0B23E1790CBF}" presName="node" presStyleLbl="node1" presStyleIdx="1" presStyleCnt="7" custScaleX="243793">
        <dgm:presLayoutVars>
          <dgm:bulletEnabled val="1"/>
        </dgm:presLayoutVars>
      </dgm:prSet>
      <dgm:spPr/>
    </dgm:pt>
    <dgm:pt modelId="{3396308A-238A-4966-B05F-642AA4667652}" type="pres">
      <dgm:prSet presAssocID="{35164969-A1EA-4CAA-9859-968861E8170C}" presName="sibTrans" presStyleLbl="sibTrans2D1" presStyleIdx="1" presStyleCnt="6"/>
      <dgm:spPr/>
    </dgm:pt>
    <dgm:pt modelId="{65C6D9A7-CBBF-4597-A577-C88A51DF9E32}" type="pres">
      <dgm:prSet presAssocID="{35164969-A1EA-4CAA-9859-968861E8170C}" presName="connectorText" presStyleLbl="sibTrans2D1" presStyleIdx="1" presStyleCnt="6"/>
      <dgm:spPr/>
    </dgm:pt>
    <dgm:pt modelId="{833BD478-CB79-4650-A20E-5AEDD8D2FE2B}" type="pres">
      <dgm:prSet presAssocID="{43E86B81-573A-4B7F-AE04-3A683E69FEB8}" presName="node" presStyleLbl="node1" presStyleIdx="2" presStyleCnt="7" custScaleX="243793">
        <dgm:presLayoutVars>
          <dgm:bulletEnabled val="1"/>
        </dgm:presLayoutVars>
      </dgm:prSet>
      <dgm:spPr/>
    </dgm:pt>
    <dgm:pt modelId="{3D82F922-CF75-44E7-A349-503A328DFC23}" type="pres">
      <dgm:prSet presAssocID="{A61C985A-2884-41AB-A0DF-0FA64BE4B9E8}" presName="sibTrans" presStyleLbl="sibTrans2D1" presStyleIdx="2" presStyleCnt="6"/>
      <dgm:spPr/>
    </dgm:pt>
    <dgm:pt modelId="{E032CF74-973D-4545-8DC1-B1B81F4BC49D}" type="pres">
      <dgm:prSet presAssocID="{A61C985A-2884-41AB-A0DF-0FA64BE4B9E8}" presName="connectorText" presStyleLbl="sibTrans2D1" presStyleIdx="2" presStyleCnt="6"/>
      <dgm:spPr/>
    </dgm:pt>
    <dgm:pt modelId="{089AD047-27B8-4DAF-B6F9-072C6268EFAD}" type="pres">
      <dgm:prSet presAssocID="{EA043E2E-46CE-45E7-815E-EC583AD7153E}" presName="node" presStyleLbl="node1" presStyleIdx="3" presStyleCnt="7" custScaleX="246582">
        <dgm:presLayoutVars>
          <dgm:bulletEnabled val="1"/>
        </dgm:presLayoutVars>
      </dgm:prSet>
      <dgm:spPr/>
    </dgm:pt>
    <dgm:pt modelId="{BF1A131C-5AF9-43BE-86E8-0BD5EF9B068A}" type="pres">
      <dgm:prSet presAssocID="{664290AB-C6DA-497F-A9FE-E02F11A4CCC5}" presName="sibTrans" presStyleLbl="sibTrans2D1" presStyleIdx="3" presStyleCnt="6"/>
      <dgm:spPr/>
    </dgm:pt>
    <dgm:pt modelId="{F4250596-30E7-4D82-A2DD-FBEFA1CCA6FA}" type="pres">
      <dgm:prSet presAssocID="{664290AB-C6DA-497F-A9FE-E02F11A4CCC5}" presName="connectorText" presStyleLbl="sibTrans2D1" presStyleIdx="3" presStyleCnt="6"/>
      <dgm:spPr/>
    </dgm:pt>
    <dgm:pt modelId="{D77BD5C5-AFB3-4A45-9931-C3F174412674}" type="pres">
      <dgm:prSet presAssocID="{6C7AA44A-5F81-4AFB-816D-9AEBEAB089B4}" presName="node" presStyleLbl="node1" presStyleIdx="4" presStyleCnt="7" custScaleX="249371">
        <dgm:presLayoutVars>
          <dgm:bulletEnabled val="1"/>
        </dgm:presLayoutVars>
      </dgm:prSet>
      <dgm:spPr/>
    </dgm:pt>
    <dgm:pt modelId="{8C7CD813-6DC3-4A99-B18B-41524A390AC1}" type="pres">
      <dgm:prSet presAssocID="{023B642E-4AAF-4285-85C0-AB5FE78865DF}" presName="sibTrans" presStyleLbl="sibTrans2D1" presStyleIdx="4" presStyleCnt="6"/>
      <dgm:spPr/>
    </dgm:pt>
    <dgm:pt modelId="{562636C6-BA96-4DB1-BE54-F6E8CD72CDB0}" type="pres">
      <dgm:prSet presAssocID="{023B642E-4AAF-4285-85C0-AB5FE78865DF}" presName="connectorText" presStyleLbl="sibTrans2D1" presStyleIdx="4" presStyleCnt="6"/>
      <dgm:spPr/>
    </dgm:pt>
    <dgm:pt modelId="{6A115FAF-0191-4FA2-9A54-0B32B240C834}" type="pres">
      <dgm:prSet presAssocID="{04D28FA3-96FD-4F9F-910A-13582FD8EEF4}" presName="node" presStyleLbl="node1" presStyleIdx="5" presStyleCnt="7" custScaleX="249371">
        <dgm:presLayoutVars>
          <dgm:bulletEnabled val="1"/>
        </dgm:presLayoutVars>
      </dgm:prSet>
      <dgm:spPr/>
    </dgm:pt>
    <dgm:pt modelId="{28C21301-BB2F-4244-8FE5-AF81178F2D02}" type="pres">
      <dgm:prSet presAssocID="{67237C3E-8DEF-41F9-8E94-877319E27B3C}" presName="sibTrans" presStyleLbl="sibTrans2D1" presStyleIdx="5" presStyleCnt="6"/>
      <dgm:spPr/>
    </dgm:pt>
    <dgm:pt modelId="{A5A0EB1B-93E3-4B0F-9261-0EA1749689E1}" type="pres">
      <dgm:prSet presAssocID="{67237C3E-8DEF-41F9-8E94-877319E27B3C}" presName="connectorText" presStyleLbl="sibTrans2D1" presStyleIdx="5" presStyleCnt="6"/>
      <dgm:spPr/>
    </dgm:pt>
    <dgm:pt modelId="{659BFD6F-204D-4037-963F-E6AB7222069E}" type="pres">
      <dgm:prSet presAssocID="{B59252DF-ABFA-4802-B432-5644167AC4E7}" presName="node" presStyleLbl="node1" presStyleIdx="6" presStyleCnt="7" custScaleX="250766">
        <dgm:presLayoutVars>
          <dgm:bulletEnabled val="1"/>
        </dgm:presLayoutVars>
      </dgm:prSet>
      <dgm:spPr/>
    </dgm:pt>
  </dgm:ptLst>
  <dgm:cxnLst>
    <dgm:cxn modelId="{D513781C-9F71-4EFC-BEBB-7A7946E01CF7}" type="presOf" srcId="{A61C985A-2884-41AB-A0DF-0FA64BE4B9E8}" destId="{E032CF74-973D-4545-8DC1-B1B81F4BC49D}" srcOrd="1" destOrd="0" presId="urn:microsoft.com/office/officeart/2005/8/layout/process2"/>
    <dgm:cxn modelId="{A473EE20-571A-4244-B3CB-2A5510CC9F00}" srcId="{34324D5E-9576-492A-AFC2-9CE4C50CECC1}" destId="{B59252DF-ABFA-4802-B432-5644167AC4E7}" srcOrd="6" destOrd="0" parTransId="{29FF3005-FF9E-47A1-96CA-E4609BCDCB04}" sibTransId="{945731F1-2853-41D7-9C44-E4961F5DA45C}"/>
    <dgm:cxn modelId="{8190BC2D-62F1-4356-91DD-141448C56353}" type="presOf" srcId="{34324D5E-9576-492A-AFC2-9CE4C50CECC1}" destId="{9BC50A22-5884-41AE-AD17-FDC084E57EF6}" srcOrd="0" destOrd="0" presId="urn:microsoft.com/office/officeart/2005/8/layout/process2"/>
    <dgm:cxn modelId="{39123944-CB55-4F17-AE30-822C84E412B6}" srcId="{34324D5E-9576-492A-AFC2-9CE4C50CECC1}" destId="{6C7AA44A-5F81-4AFB-816D-9AEBEAB089B4}" srcOrd="4" destOrd="0" parTransId="{6617BDCF-299E-481A-9DBF-39D0B1EC6334}" sibTransId="{023B642E-4AAF-4285-85C0-AB5FE78865DF}"/>
    <dgm:cxn modelId="{F52F0D46-D2D7-4415-B590-3DA2341630D2}" type="presOf" srcId="{43E86B81-573A-4B7F-AE04-3A683E69FEB8}" destId="{833BD478-CB79-4650-A20E-5AEDD8D2FE2B}" srcOrd="0" destOrd="0" presId="urn:microsoft.com/office/officeart/2005/8/layout/process2"/>
    <dgm:cxn modelId="{2025E748-4396-4B33-8BF5-D8F7A67D4245}" srcId="{34324D5E-9576-492A-AFC2-9CE4C50CECC1}" destId="{FFC56A29-0835-4761-8F87-0B23E1790CBF}" srcOrd="1" destOrd="0" parTransId="{9EB33D19-0DE3-4B9E-AD42-4075FF84B395}" sibTransId="{35164969-A1EA-4CAA-9859-968861E8170C}"/>
    <dgm:cxn modelId="{ADC44D4C-3131-482D-A695-D8A742F2B83C}" type="presOf" srcId="{664290AB-C6DA-497F-A9FE-E02F11A4CCC5}" destId="{F4250596-30E7-4D82-A2DD-FBEFA1CCA6FA}" srcOrd="1" destOrd="0" presId="urn:microsoft.com/office/officeart/2005/8/layout/process2"/>
    <dgm:cxn modelId="{F6F96B54-43AE-4D10-A096-F570BB5ED32B}" type="presOf" srcId="{35164969-A1EA-4CAA-9859-968861E8170C}" destId="{3396308A-238A-4966-B05F-642AA4667652}" srcOrd="0" destOrd="0" presId="urn:microsoft.com/office/officeart/2005/8/layout/process2"/>
    <dgm:cxn modelId="{6BD10279-DDCB-4A2A-9294-DE889E2B79C3}" type="presOf" srcId="{023B642E-4AAF-4285-85C0-AB5FE78865DF}" destId="{8C7CD813-6DC3-4A99-B18B-41524A390AC1}" srcOrd="0" destOrd="0" presId="urn:microsoft.com/office/officeart/2005/8/layout/process2"/>
    <dgm:cxn modelId="{5A15C584-501B-4652-993B-5232DC2A8A8A}" srcId="{34324D5E-9576-492A-AFC2-9CE4C50CECC1}" destId="{04D28FA3-96FD-4F9F-910A-13582FD8EEF4}" srcOrd="5" destOrd="0" parTransId="{8BE8C699-AD4B-43C6-84F5-E6DAD37D448C}" sibTransId="{67237C3E-8DEF-41F9-8E94-877319E27B3C}"/>
    <dgm:cxn modelId="{96E0E08E-9FF2-4728-B8E2-566A4B08CE02}" type="presOf" srcId="{664290AB-C6DA-497F-A9FE-E02F11A4CCC5}" destId="{BF1A131C-5AF9-43BE-86E8-0BD5EF9B068A}" srcOrd="0" destOrd="0" presId="urn:microsoft.com/office/officeart/2005/8/layout/process2"/>
    <dgm:cxn modelId="{FDBEC78F-8206-45CA-92FC-CDE7C60D689B}" type="presOf" srcId="{01051921-B1BF-494B-B500-54A31A60482D}" destId="{9E8A1F5B-CC1C-4B74-8498-6BB645E4B0A6}" srcOrd="1" destOrd="0" presId="urn:microsoft.com/office/officeart/2005/8/layout/process2"/>
    <dgm:cxn modelId="{49C4FA9A-6427-438E-85A4-DA1483087568}" type="presOf" srcId="{023B642E-4AAF-4285-85C0-AB5FE78865DF}" destId="{562636C6-BA96-4DB1-BE54-F6E8CD72CDB0}" srcOrd="1" destOrd="0" presId="urn:microsoft.com/office/officeart/2005/8/layout/process2"/>
    <dgm:cxn modelId="{67A8D89B-F892-4BCC-90F7-16AD70054E1E}" srcId="{34324D5E-9576-492A-AFC2-9CE4C50CECC1}" destId="{EA043E2E-46CE-45E7-815E-EC583AD7153E}" srcOrd="3" destOrd="0" parTransId="{076D3DDC-CC4F-4974-9289-175FA69AEEF0}" sibTransId="{664290AB-C6DA-497F-A9FE-E02F11A4CCC5}"/>
    <dgm:cxn modelId="{C7D02E9F-D268-4C4C-9C99-AED3B4F3E96C}" type="presOf" srcId="{35164969-A1EA-4CAA-9859-968861E8170C}" destId="{65C6D9A7-CBBF-4597-A577-C88A51DF9E32}" srcOrd="1" destOrd="0" presId="urn:microsoft.com/office/officeart/2005/8/layout/process2"/>
    <dgm:cxn modelId="{C6259AB7-BF70-46D0-9F42-5F282AED5970}" type="presOf" srcId="{67237C3E-8DEF-41F9-8E94-877319E27B3C}" destId="{A5A0EB1B-93E3-4B0F-9261-0EA1749689E1}" srcOrd="1" destOrd="0" presId="urn:microsoft.com/office/officeart/2005/8/layout/process2"/>
    <dgm:cxn modelId="{960383B9-2DC2-4036-A04C-7A71DD65F632}" type="presOf" srcId="{FFC56A29-0835-4761-8F87-0B23E1790CBF}" destId="{D3C36B39-9294-4C9C-BA37-CD8DC33D9784}" srcOrd="0" destOrd="0" presId="urn:microsoft.com/office/officeart/2005/8/layout/process2"/>
    <dgm:cxn modelId="{AA93F9C2-CD5A-456F-85BF-DB740D3DEEB1}" srcId="{34324D5E-9576-492A-AFC2-9CE4C50CECC1}" destId="{43E86B81-573A-4B7F-AE04-3A683E69FEB8}" srcOrd="2" destOrd="0" parTransId="{62A31261-40BD-4B78-91AC-A9DF5A75B374}" sibTransId="{A61C985A-2884-41AB-A0DF-0FA64BE4B9E8}"/>
    <dgm:cxn modelId="{8A3318CF-D82A-4CA7-81B4-272CA8B411D4}" type="presOf" srcId="{B59252DF-ABFA-4802-B432-5644167AC4E7}" destId="{659BFD6F-204D-4037-963F-E6AB7222069E}" srcOrd="0" destOrd="0" presId="urn:microsoft.com/office/officeart/2005/8/layout/process2"/>
    <dgm:cxn modelId="{61D801D8-76C8-49F2-94A0-DC8B2F0CD88B}" type="presOf" srcId="{67237C3E-8DEF-41F9-8E94-877319E27B3C}" destId="{28C21301-BB2F-4244-8FE5-AF81178F2D02}" srcOrd="0" destOrd="0" presId="urn:microsoft.com/office/officeart/2005/8/layout/process2"/>
    <dgm:cxn modelId="{D51CC7D8-DDB7-47C9-94CD-B42536540E2E}" type="presOf" srcId="{01051921-B1BF-494B-B500-54A31A60482D}" destId="{C9A537BF-405E-4340-8CC7-797A492843E5}" srcOrd="0" destOrd="0" presId="urn:microsoft.com/office/officeart/2005/8/layout/process2"/>
    <dgm:cxn modelId="{08E852D9-8BCD-4957-9D66-D36D978A0AF3}" type="presOf" srcId="{EA043E2E-46CE-45E7-815E-EC583AD7153E}" destId="{089AD047-27B8-4DAF-B6F9-072C6268EFAD}" srcOrd="0" destOrd="0" presId="urn:microsoft.com/office/officeart/2005/8/layout/process2"/>
    <dgm:cxn modelId="{6820F9ED-0204-4739-B3B4-D5B1D661EA6E}" type="presOf" srcId="{04D28FA3-96FD-4F9F-910A-13582FD8EEF4}" destId="{6A115FAF-0191-4FA2-9A54-0B32B240C834}" srcOrd="0" destOrd="0" presId="urn:microsoft.com/office/officeart/2005/8/layout/process2"/>
    <dgm:cxn modelId="{33759CF0-12A4-4267-9DAA-3047C5CEBB95}" srcId="{34324D5E-9576-492A-AFC2-9CE4C50CECC1}" destId="{2D50A27D-B051-4786-91C8-A9446FACE280}" srcOrd="0" destOrd="0" parTransId="{9996A9AC-1764-400C-98C7-A17C5BB4BC33}" sibTransId="{01051921-B1BF-494B-B500-54A31A60482D}"/>
    <dgm:cxn modelId="{E1CBECF1-39E8-45E3-A3EB-1E33D5B134E0}" type="presOf" srcId="{2D50A27D-B051-4786-91C8-A9446FACE280}" destId="{26DD7303-52F6-4883-AFA7-F8FE3A30C813}" srcOrd="0" destOrd="0" presId="urn:microsoft.com/office/officeart/2005/8/layout/process2"/>
    <dgm:cxn modelId="{26EE66F7-725C-4392-AEE3-2E213F4F5DE6}" type="presOf" srcId="{A61C985A-2884-41AB-A0DF-0FA64BE4B9E8}" destId="{3D82F922-CF75-44E7-A349-503A328DFC23}" srcOrd="0" destOrd="0" presId="urn:microsoft.com/office/officeart/2005/8/layout/process2"/>
    <dgm:cxn modelId="{7AB18EF8-47E4-4096-A4B1-3D03FF3E6B59}" type="presOf" srcId="{6C7AA44A-5F81-4AFB-816D-9AEBEAB089B4}" destId="{D77BD5C5-AFB3-4A45-9931-C3F174412674}" srcOrd="0" destOrd="0" presId="urn:microsoft.com/office/officeart/2005/8/layout/process2"/>
    <dgm:cxn modelId="{211CE823-D62D-413B-B889-2E1C3CB34225}" type="presParOf" srcId="{9BC50A22-5884-41AE-AD17-FDC084E57EF6}" destId="{26DD7303-52F6-4883-AFA7-F8FE3A30C813}" srcOrd="0" destOrd="0" presId="urn:microsoft.com/office/officeart/2005/8/layout/process2"/>
    <dgm:cxn modelId="{D6A96826-CF9F-4327-8D3A-2DFDCD3CE3CD}" type="presParOf" srcId="{9BC50A22-5884-41AE-AD17-FDC084E57EF6}" destId="{C9A537BF-405E-4340-8CC7-797A492843E5}" srcOrd="1" destOrd="0" presId="urn:microsoft.com/office/officeart/2005/8/layout/process2"/>
    <dgm:cxn modelId="{E3C7FC86-9056-4C98-842F-C0CD671F75CD}" type="presParOf" srcId="{C9A537BF-405E-4340-8CC7-797A492843E5}" destId="{9E8A1F5B-CC1C-4B74-8498-6BB645E4B0A6}" srcOrd="0" destOrd="0" presId="urn:microsoft.com/office/officeart/2005/8/layout/process2"/>
    <dgm:cxn modelId="{27A301C5-8C72-42C0-AFA3-063BD945FCCF}" type="presParOf" srcId="{9BC50A22-5884-41AE-AD17-FDC084E57EF6}" destId="{D3C36B39-9294-4C9C-BA37-CD8DC33D9784}" srcOrd="2" destOrd="0" presId="urn:microsoft.com/office/officeart/2005/8/layout/process2"/>
    <dgm:cxn modelId="{8C60D9DD-414D-4C95-9B8D-B85ADA27759C}" type="presParOf" srcId="{9BC50A22-5884-41AE-AD17-FDC084E57EF6}" destId="{3396308A-238A-4966-B05F-642AA4667652}" srcOrd="3" destOrd="0" presId="urn:microsoft.com/office/officeart/2005/8/layout/process2"/>
    <dgm:cxn modelId="{2F7FCC93-9547-4558-9CDE-1EF2630DD5D2}" type="presParOf" srcId="{3396308A-238A-4966-B05F-642AA4667652}" destId="{65C6D9A7-CBBF-4597-A577-C88A51DF9E32}" srcOrd="0" destOrd="0" presId="urn:microsoft.com/office/officeart/2005/8/layout/process2"/>
    <dgm:cxn modelId="{0EEC6420-41A2-4667-A2A4-B63404EA9B80}" type="presParOf" srcId="{9BC50A22-5884-41AE-AD17-FDC084E57EF6}" destId="{833BD478-CB79-4650-A20E-5AEDD8D2FE2B}" srcOrd="4" destOrd="0" presId="urn:microsoft.com/office/officeart/2005/8/layout/process2"/>
    <dgm:cxn modelId="{DBD079FA-4BF6-4F5E-A414-991E110479B3}" type="presParOf" srcId="{9BC50A22-5884-41AE-AD17-FDC084E57EF6}" destId="{3D82F922-CF75-44E7-A349-503A328DFC23}" srcOrd="5" destOrd="0" presId="urn:microsoft.com/office/officeart/2005/8/layout/process2"/>
    <dgm:cxn modelId="{8551B80A-5EA1-4441-9C36-0957A6DAE2FD}" type="presParOf" srcId="{3D82F922-CF75-44E7-A349-503A328DFC23}" destId="{E032CF74-973D-4545-8DC1-B1B81F4BC49D}" srcOrd="0" destOrd="0" presId="urn:microsoft.com/office/officeart/2005/8/layout/process2"/>
    <dgm:cxn modelId="{47C55BE9-663F-4B4C-B45E-171EF4B341DA}" type="presParOf" srcId="{9BC50A22-5884-41AE-AD17-FDC084E57EF6}" destId="{089AD047-27B8-4DAF-B6F9-072C6268EFAD}" srcOrd="6" destOrd="0" presId="urn:microsoft.com/office/officeart/2005/8/layout/process2"/>
    <dgm:cxn modelId="{5A71D5B4-4A38-4C40-9D89-A1CE1AFBC66F}" type="presParOf" srcId="{9BC50A22-5884-41AE-AD17-FDC084E57EF6}" destId="{BF1A131C-5AF9-43BE-86E8-0BD5EF9B068A}" srcOrd="7" destOrd="0" presId="urn:microsoft.com/office/officeart/2005/8/layout/process2"/>
    <dgm:cxn modelId="{CA78E31E-8308-4F3F-A5A9-0C42CB53332C}" type="presParOf" srcId="{BF1A131C-5AF9-43BE-86E8-0BD5EF9B068A}" destId="{F4250596-30E7-4D82-A2DD-FBEFA1CCA6FA}" srcOrd="0" destOrd="0" presId="urn:microsoft.com/office/officeart/2005/8/layout/process2"/>
    <dgm:cxn modelId="{9F09D55D-6430-4C1E-8EA5-B5A120837BB7}" type="presParOf" srcId="{9BC50A22-5884-41AE-AD17-FDC084E57EF6}" destId="{D77BD5C5-AFB3-4A45-9931-C3F174412674}" srcOrd="8" destOrd="0" presId="urn:microsoft.com/office/officeart/2005/8/layout/process2"/>
    <dgm:cxn modelId="{E49E72D9-D25D-4D0E-8FE8-86A4D7258B54}" type="presParOf" srcId="{9BC50A22-5884-41AE-AD17-FDC084E57EF6}" destId="{8C7CD813-6DC3-4A99-B18B-41524A390AC1}" srcOrd="9" destOrd="0" presId="urn:microsoft.com/office/officeart/2005/8/layout/process2"/>
    <dgm:cxn modelId="{3D36AFA7-5D5C-476E-A7F4-F1AAD7E166A3}" type="presParOf" srcId="{8C7CD813-6DC3-4A99-B18B-41524A390AC1}" destId="{562636C6-BA96-4DB1-BE54-F6E8CD72CDB0}" srcOrd="0" destOrd="0" presId="urn:microsoft.com/office/officeart/2005/8/layout/process2"/>
    <dgm:cxn modelId="{6F8B737A-594E-46CB-9C67-B76D787ECD6A}" type="presParOf" srcId="{9BC50A22-5884-41AE-AD17-FDC084E57EF6}" destId="{6A115FAF-0191-4FA2-9A54-0B32B240C834}" srcOrd="10" destOrd="0" presId="urn:microsoft.com/office/officeart/2005/8/layout/process2"/>
    <dgm:cxn modelId="{A37A6AFD-1955-4F1A-A798-A46A35881CB4}" type="presParOf" srcId="{9BC50A22-5884-41AE-AD17-FDC084E57EF6}" destId="{28C21301-BB2F-4244-8FE5-AF81178F2D02}" srcOrd="11" destOrd="0" presId="urn:microsoft.com/office/officeart/2005/8/layout/process2"/>
    <dgm:cxn modelId="{7916974B-1104-42BC-B968-7B6DCFCF412A}" type="presParOf" srcId="{28C21301-BB2F-4244-8FE5-AF81178F2D02}" destId="{A5A0EB1B-93E3-4B0F-9261-0EA1749689E1}" srcOrd="0" destOrd="0" presId="urn:microsoft.com/office/officeart/2005/8/layout/process2"/>
    <dgm:cxn modelId="{B857352C-47B3-4A79-B700-2AB65EAB0ABF}" type="presParOf" srcId="{9BC50A22-5884-41AE-AD17-FDC084E57EF6}" destId="{659BFD6F-204D-4037-963F-E6AB7222069E}"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324D5E-9576-492A-AFC2-9CE4C50CECC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D50A27D-B051-4786-91C8-A9446FACE280}">
      <dgm:prSet custT="1"/>
      <dgm:spPr/>
      <dgm:t>
        <a:bodyPr/>
        <a:lstStyle/>
        <a:p>
          <a:r>
            <a:rPr kumimoji="1" lang="ja-JP" sz="1800" dirty="0"/>
            <a:t>①</a:t>
          </a:r>
          <a:r>
            <a:rPr kumimoji="1" lang="en-US" sz="1800" dirty="0"/>
            <a:t>fortravel.csv</a:t>
          </a:r>
          <a:r>
            <a:rPr kumimoji="1" lang="ja-JP" sz="1800" dirty="0"/>
            <a:t>を</a:t>
          </a:r>
          <a:r>
            <a:rPr kumimoji="1" lang="en-US" sz="1800" dirty="0" err="1"/>
            <a:t>DataFrame</a:t>
          </a:r>
          <a:r>
            <a:rPr kumimoji="1" lang="ja-JP" sz="1800" dirty="0"/>
            <a:t>に読み込む</a:t>
          </a:r>
          <a:endParaRPr lang="ja-JP" sz="1800" dirty="0"/>
        </a:p>
      </dgm:t>
    </dgm:pt>
    <dgm:pt modelId="{9996A9AC-1764-400C-98C7-A17C5BB4BC33}" type="parTrans" cxnId="{33759CF0-12A4-4267-9DAA-3047C5CEBB95}">
      <dgm:prSet/>
      <dgm:spPr/>
      <dgm:t>
        <a:bodyPr/>
        <a:lstStyle/>
        <a:p>
          <a:endParaRPr kumimoji="1" lang="ja-JP" altLang="en-US" sz="1800"/>
        </a:p>
      </dgm:t>
    </dgm:pt>
    <dgm:pt modelId="{01051921-B1BF-494B-B500-54A31A60482D}" type="sibTrans" cxnId="{33759CF0-12A4-4267-9DAA-3047C5CEBB95}">
      <dgm:prSet custT="1"/>
      <dgm:spPr/>
      <dgm:t>
        <a:bodyPr/>
        <a:lstStyle/>
        <a:p>
          <a:endParaRPr kumimoji="1" lang="ja-JP" altLang="en-US" sz="1800"/>
        </a:p>
      </dgm:t>
    </dgm:pt>
    <dgm:pt modelId="{FFC56A29-0835-4761-8F87-0B23E1790CBF}">
      <dgm:prSet custT="1"/>
      <dgm:spPr/>
      <dgm:t>
        <a:bodyPr/>
        <a:lstStyle/>
        <a:p>
          <a:r>
            <a:rPr kumimoji="1" lang="ja-JP" sz="1800" dirty="0"/>
            <a:t>②</a:t>
          </a:r>
          <a:r>
            <a:rPr kumimoji="1" lang="en-US" sz="1800" dirty="0"/>
            <a:t>title</a:t>
          </a:r>
          <a:r>
            <a:rPr kumimoji="1" lang="ja-JP" sz="1800" dirty="0"/>
            <a:t>を取り出して単語分割</a:t>
          </a:r>
          <a:endParaRPr lang="ja-JP" sz="1800" dirty="0"/>
        </a:p>
      </dgm:t>
    </dgm:pt>
    <dgm:pt modelId="{9EB33D19-0DE3-4B9E-AD42-4075FF84B395}" type="parTrans" cxnId="{2025E748-4396-4B33-8BF5-D8F7A67D4245}">
      <dgm:prSet/>
      <dgm:spPr/>
      <dgm:t>
        <a:bodyPr/>
        <a:lstStyle/>
        <a:p>
          <a:endParaRPr kumimoji="1" lang="ja-JP" altLang="en-US" sz="1800"/>
        </a:p>
      </dgm:t>
    </dgm:pt>
    <dgm:pt modelId="{35164969-A1EA-4CAA-9859-968861E8170C}" type="sibTrans" cxnId="{2025E748-4396-4B33-8BF5-D8F7A67D4245}">
      <dgm:prSet custT="1"/>
      <dgm:spPr/>
      <dgm:t>
        <a:bodyPr/>
        <a:lstStyle/>
        <a:p>
          <a:endParaRPr kumimoji="1" lang="ja-JP" altLang="en-US" sz="1800"/>
        </a:p>
      </dgm:t>
    </dgm:pt>
    <dgm:pt modelId="{43E86B81-573A-4B7F-AE04-3A683E69FEB8}">
      <dgm:prSet custT="1"/>
      <dgm:spPr/>
      <dgm:t>
        <a:bodyPr/>
        <a:lstStyle/>
        <a:p>
          <a:r>
            <a:rPr kumimoji="1" lang="ja-JP" altLang="en-US" sz="1800"/>
            <a:t>③単語の出現頻度をカウントして降順ソート</a:t>
          </a:r>
          <a:endParaRPr lang="ja-JP" altLang="en-US" sz="1800"/>
        </a:p>
      </dgm:t>
    </dgm:pt>
    <dgm:pt modelId="{62A31261-40BD-4B78-91AC-A9DF5A75B374}" type="parTrans" cxnId="{AA93F9C2-CD5A-456F-85BF-DB740D3DEEB1}">
      <dgm:prSet/>
      <dgm:spPr/>
      <dgm:t>
        <a:bodyPr/>
        <a:lstStyle/>
        <a:p>
          <a:endParaRPr kumimoji="1" lang="ja-JP" altLang="en-US" sz="1800"/>
        </a:p>
      </dgm:t>
    </dgm:pt>
    <dgm:pt modelId="{A61C985A-2884-41AB-A0DF-0FA64BE4B9E8}" type="sibTrans" cxnId="{AA93F9C2-CD5A-456F-85BF-DB740D3DEEB1}">
      <dgm:prSet custT="1"/>
      <dgm:spPr/>
      <dgm:t>
        <a:bodyPr/>
        <a:lstStyle/>
        <a:p>
          <a:endParaRPr kumimoji="1" lang="ja-JP" altLang="en-US" sz="1800"/>
        </a:p>
      </dgm:t>
    </dgm:pt>
    <dgm:pt modelId="{EA043E2E-46CE-45E7-815E-EC583AD7153E}">
      <dgm:prSet custT="1"/>
      <dgm:spPr/>
      <dgm:t>
        <a:bodyPr/>
        <a:lstStyle/>
        <a:p>
          <a:r>
            <a:rPr kumimoji="1" lang="ja-JP" sz="1800"/>
            <a:t>④主な話題</a:t>
          </a:r>
          <a:r>
            <a:rPr kumimoji="1" lang="en-US" sz="1800"/>
            <a:t>(category)</a:t>
          </a:r>
          <a:r>
            <a:rPr kumimoji="1" lang="ja-JP" sz="1800"/>
            <a:t>を表す単語をリスト化</a:t>
          </a:r>
          <a:endParaRPr lang="ja-JP" sz="1800"/>
        </a:p>
      </dgm:t>
    </dgm:pt>
    <dgm:pt modelId="{076D3DDC-CC4F-4974-9289-175FA69AEEF0}" type="parTrans" cxnId="{67A8D89B-F892-4BCC-90F7-16AD70054E1E}">
      <dgm:prSet/>
      <dgm:spPr/>
      <dgm:t>
        <a:bodyPr/>
        <a:lstStyle/>
        <a:p>
          <a:endParaRPr kumimoji="1" lang="ja-JP" altLang="en-US" sz="1800"/>
        </a:p>
      </dgm:t>
    </dgm:pt>
    <dgm:pt modelId="{664290AB-C6DA-497F-A9FE-E02F11A4CCC5}" type="sibTrans" cxnId="{67A8D89B-F892-4BCC-90F7-16AD70054E1E}">
      <dgm:prSet custT="1"/>
      <dgm:spPr/>
      <dgm:t>
        <a:bodyPr/>
        <a:lstStyle/>
        <a:p>
          <a:endParaRPr kumimoji="1" lang="ja-JP" altLang="en-US" sz="1800"/>
        </a:p>
      </dgm:t>
    </dgm:pt>
    <dgm:pt modelId="{6C7AA44A-5F81-4AFB-816D-9AEBEAB089B4}">
      <dgm:prSet custT="1"/>
      <dgm:spPr/>
      <dgm:t>
        <a:bodyPr/>
        <a:lstStyle/>
        <a:p>
          <a:r>
            <a:rPr kumimoji="1" lang="ja-JP" sz="1800" dirty="0"/>
            <a:t>⑤</a:t>
          </a:r>
          <a:r>
            <a:rPr kumimoji="1" lang="en-US" sz="1800" dirty="0"/>
            <a:t>5000</a:t>
          </a:r>
          <a:r>
            <a:rPr kumimoji="1" lang="ja-JP" sz="1800" dirty="0"/>
            <a:t>件の口コミを話題別に</a:t>
          </a:r>
          <a:r>
            <a:rPr kumimoji="1" lang="ja-JP" altLang="en-US" sz="1800" dirty="0"/>
            <a:t>ラベル付け</a:t>
          </a:r>
          <a:endParaRPr lang="ja-JP" sz="1800" dirty="0"/>
        </a:p>
      </dgm:t>
    </dgm:pt>
    <dgm:pt modelId="{6617BDCF-299E-481A-9DBF-39D0B1EC6334}" type="parTrans" cxnId="{39123944-CB55-4F17-AE30-822C84E412B6}">
      <dgm:prSet/>
      <dgm:spPr/>
      <dgm:t>
        <a:bodyPr/>
        <a:lstStyle/>
        <a:p>
          <a:endParaRPr kumimoji="1" lang="ja-JP" altLang="en-US" sz="1800"/>
        </a:p>
      </dgm:t>
    </dgm:pt>
    <dgm:pt modelId="{023B642E-4AAF-4285-85C0-AB5FE78865DF}" type="sibTrans" cxnId="{39123944-CB55-4F17-AE30-822C84E412B6}">
      <dgm:prSet custT="1"/>
      <dgm:spPr/>
      <dgm:t>
        <a:bodyPr/>
        <a:lstStyle/>
        <a:p>
          <a:endParaRPr kumimoji="1" lang="ja-JP" altLang="en-US" sz="1800"/>
        </a:p>
      </dgm:t>
    </dgm:pt>
    <dgm:pt modelId="{04D28FA3-96FD-4F9F-910A-13582FD8EEF4}">
      <dgm:prSet custT="1"/>
      <dgm:spPr/>
      <dgm:t>
        <a:bodyPr/>
        <a:lstStyle/>
        <a:p>
          <a:r>
            <a:rPr kumimoji="1" lang="ja-JP" sz="1800"/>
            <a:t>⑥</a:t>
          </a:r>
          <a:r>
            <a:rPr kumimoji="1" lang="en-US" sz="1800"/>
            <a:t>DataFrame</a:t>
          </a:r>
          <a:r>
            <a:rPr kumimoji="1" lang="ja-JP" sz="1800"/>
            <a:t>から</a:t>
          </a:r>
          <a:r>
            <a:rPr kumimoji="1" lang="en-US" sz="1800"/>
            <a:t>category</a:t>
          </a:r>
          <a:r>
            <a:rPr kumimoji="1" lang="ja-JP" sz="1800"/>
            <a:t>別に抽出</a:t>
          </a:r>
          <a:endParaRPr lang="ja-JP" sz="1800"/>
        </a:p>
      </dgm:t>
    </dgm:pt>
    <dgm:pt modelId="{8BE8C699-AD4B-43C6-84F5-E6DAD37D448C}" type="parTrans" cxnId="{5A15C584-501B-4652-993B-5232DC2A8A8A}">
      <dgm:prSet/>
      <dgm:spPr/>
      <dgm:t>
        <a:bodyPr/>
        <a:lstStyle/>
        <a:p>
          <a:endParaRPr kumimoji="1" lang="ja-JP" altLang="en-US" sz="1800"/>
        </a:p>
      </dgm:t>
    </dgm:pt>
    <dgm:pt modelId="{67237C3E-8DEF-41F9-8E94-877319E27B3C}" type="sibTrans" cxnId="{5A15C584-501B-4652-993B-5232DC2A8A8A}">
      <dgm:prSet custT="1"/>
      <dgm:spPr/>
      <dgm:t>
        <a:bodyPr/>
        <a:lstStyle/>
        <a:p>
          <a:endParaRPr kumimoji="1" lang="ja-JP" altLang="en-US" sz="1800"/>
        </a:p>
      </dgm:t>
    </dgm:pt>
    <dgm:pt modelId="{B59252DF-ABFA-4802-B432-5644167AC4E7}">
      <dgm:prSet custT="1"/>
      <dgm:spPr/>
      <dgm:t>
        <a:bodyPr/>
        <a:lstStyle/>
        <a:p>
          <a:r>
            <a:rPr kumimoji="1" lang="ja-JP" sz="1800"/>
            <a:t>⑦</a:t>
          </a:r>
          <a:r>
            <a:rPr kumimoji="1" lang="en-US" sz="1800"/>
            <a:t>category</a:t>
          </a:r>
          <a:r>
            <a:rPr kumimoji="1" lang="ja-JP" sz="1800"/>
            <a:t>別</a:t>
          </a:r>
          <a:r>
            <a:rPr kumimoji="1" lang="en-US" sz="1800"/>
            <a:t>DataFrame</a:t>
          </a:r>
          <a:r>
            <a:rPr kumimoji="1" lang="ja-JP" sz="1800"/>
            <a:t>から頻出単語トップ</a:t>
          </a:r>
          <a:r>
            <a:rPr kumimoji="1" lang="en-US" sz="1800"/>
            <a:t>20</a:t>
          </a:r>
          <a:r>
            <a:rPr kumimoji="1" lang="ja-JP" sz="1800"/>
            <a:t>を表示</a:t>
          </a:r>
          <a:endParaRPr lang="ja-JP" sz="1800"/>
        </a:p>
      </dgm:t>
    </dgm:pt>
    <dgm:pt modelId="{29FF3005-FF9E-47A1-96CA-E4609BCDCB04}" type="parTrans" cxnId="{A473EE20-571A-4244-B3CB-2A5510CC9F00}">
      <dgm:prSet/>
      <dgm:spPr/>
      <dgm:t>
        <a:bodyPr/>
        <a:lstStyle/>
        <a:p>
          <a:endParaRPr kumimoji="1" lang="ja-JP" altLang="en-US" sz="1800"/>
        </a:p>
      </dgm:t>
    </dgm:pt>
    <dgm:pt modelId="{945731F1-2853-41D7-9C44-E4961F5DA45C}" type="sibTrans" cxnId="{A473EE20-571A-4244-B3CB-2A5510CC9F00}">
      <dgm:prSet/>
      <dgm:spPr/>
      <dgm:t>
        <a:bodyPr/>
        <a:lstStyle/>
        <a:p>
          <a:endParaRPr kumimoji="1" lang="ja-JP" altLang="en-US" sz="1800"/>
        </a:p>
      </dgm:t>
    </dgm:pt>
    <dgm:pt modelId="{9BC50A22-5884-41AE-AD17-FDC084E57EF6}" type="pres">
      <dgm:prSet presAssocID="{34324D5E-9576-492A-AFC2-9CE4C50CECC1}" presName="linearFlow" presStyleCnt="0">
        <dgm:presLayoutVars>
          <dgm:resizeHandles val="exact"/>
        </dgm:presLayoutVars>
      </dgm:prSet>
      <dgm:spPr/>
    </dgm:pt>
    <dgm:pt modelId="{26DD7303-52F6-4883-AFA7-F8FE3A30C813}" type="pres">
      <dgm:prSet presAssocID="{2D50A27D-B051-4786-91C8-A9446FACE280}" presName="node" presStyleLbl="node1" presStyleIdx="0" presStyleCnt="7" custScaleX="243793">
        <dgm:presLayoutVars>
          <dgm:bulletEnabled val="1"/>
        </dgm:presLayoutVars>
      </dgm:prSet>
      <dgm:spPr/>
    </dgm:pt>
    <dgm:pt modelId="{C9A537BF-405E-4340-8CC7-797A492843E5}" type="pres">
      <dgm:prSet presAssocID="{01051921-B1BF-494B-B500-54A31A60482D}" presName="sibTrans" presStyleLbl="sibTrans2D1" presStyleIdx="0" presStyleCnt="6"/>
      <dgm:spPr/>
    </dgm:pt>
    <dgm:pt modelId="{9E8A1F5B-CC1C-4B74-8498-6BB645E4B0A6}" type="pres">
      <dgm:prSet presAssocID="{01051921-B1BF-494B-B500-54A31A60482D}" presName="connectorText" presStyleLbl="sibTrans2D1" presStyleIdx="0" presStyleCnt="6"/>
      <dgm:spPr/>
    </dgm:pt>
    <dgm:pt modelId="{D3C36B39-9294-4C9C-BA37-CD8DC33D9784}" type="pres">
      <dgm:prSet presAssocID="{FFC56A29-0835-4761-8F87-0B23E1790CBF}" presName="node" presStyleLbl="node1" presStyleIdx="1" presStyleCnt="7" custScaleX="243793">
        <dgm:presLayoutVars>
          <dgm:bulletEnabled val="1"/>
        </dgm:presLayoutVars>
      </dgm:prSet>
      <dgm:spPr/>
    </dgm:pt>
    <dgm:pt modelId="{3396308A-238A-4966-B05F-642AA4667652}" type="pres">
      <dgm:prSet presAssocID="{35164969-A1EA-4CAA-9859-968861E8170C}" presName="sibTrans" presStyleLbl="sibTrans2D1" presStyleIdx="1" presStyleCnt="6"/>
      <dgm:spPr/>
    </dgm:pt>
    <dgm:pt modelId="{65C6D9A7-CBBF-4597-A577-C88A51DF9E32}" type="pres">
      <dgm:prSet presAssocID="{35164969-A1EA-4CAA-9859-968861E8170C}" presName="connectorText" presStyleLbl="sibTrans2D1" presStyleIdx="1" presStyleCnt="6"/>
      <dgm:spPr/>
    </dgm:pt>
    <dgm:pt modelId="{833BD478-CB79-4650-A20E-5AEDD8D2FE2B}" type="pres">
      <dgm:prSet presAssocID="{43E86B81-573A-4B7F-AE04-3A683E69FEB8}" presName="node" presStyleLbl="node1" presStyleIdx="2" presStyleCnt="7" custScaleX="243793">
        <dgm:presLayoutVars>
          <dgm:bulletEnabled val="1"/>
        </dgm:presLayoutVars>
      </dgm:prSet>
      <dgm:spPr/>
    </dgm:pt>
    <dgm:pt modelId="{3D82F922-CF75-44E7-A349-503A328DFC23}" type="pres">
      <dgm:prSet presAssocID="{A61C985A-2884-41AB-A0DF-0FA64BE4B9E8}" presName="sibTrans" presStyleLbl="sibTrans2D1" presStyleIdx="2" presStyleCnt="6"/>
      <dgm:spPr/>
    </dgm:pt>
    <dgm:pt modelId="{E032CF74-973D-4545-8DC1-B1B81F4BC49D}" type="pres">
      <dgm:prSet presAssocID="{A61C985A-2884-41AB-A0DF-0FA64BE4B9E8}" presName="connectorText" presStyleLbl="sibTrans2D1" presStyleIdx="2" presStyleCnt="6"/>
      <dgm:spPr/>
    </dgm:pt>
    <dgm:pt modelId="{089AD047-27B8-4DAF-B6F9-072C6268EFAD}" type="pres">
      <dgm:prSet presAssocID="{EA043E2E-46CE-45E7-815E-EC583AD7153E}" presName="node" presStyleLbl="node1" presStyleIdx="3" presStyleCnt="7" custScaleX="246582">
        <dgm:presLayoutVars>
          <dgm:bulletEnabled val="1"/>
        </dgm:presLayoutVars>
      </dgm:prSet>
      <dgm:spPr/>
    </dgm:pt>
    <dgm:pt modelId="{BF1A131C-5AF9-43BE-86E8-0BD5EF9B068A}" type="pres">
      <dgm:prSet presAssocID="{664290AB-C6DA-497F-A9FE-E02F11A4CCC5}" presName="sibTrans" presStyleLbl="sibTrans2D1" presStyleIdx="3" presStyleCnt="6"/>
      <dgm:spPr/>
    </dgm:pt>
    <dgm:pt modelId="{F4250596-30E7-4D82-A2DD-FBEFA1CCA6FA}" type="pres">
      <dgm:prSet presAssocID="{664290AB-C6DA-497F-A9FE-E02F11A4CCC5}" presName="connectorText" presStyleLbl="sibTrans2D1" presStyleIdx="3" presStyleCnt="6"/>
      <dgm:spPr/>
    </dgm:pt>
    <dgm:pt modelId="{D77BD5C5-AFB3-4A45-9931-C3F174412674}" type="pres">
      <dgm:prSet presAssocID="{6C7AA44A-5F81-4AFB-816D-9AEBEAB089B4}" presName="node" presStyleLbl="node1" presStyleIdx="4" presStyleCnt="7" custScaleX="249371">
        <dgm:presLayoutVars>
          <dgm:bulletEnabled val="1"/>
        </dgm:presLayoutVars>
      </dgm:prSet>
      <dgm:spPr/>
    </dgm:pt>
    <dgm:pt modelId="{8C7CD813-6DC3-4A99-B18B-41524A390AC1}" type="pres">
      <dgm:prSet presAssocID="{023B642E-4AAF-4285-85C0-AB5FE78865DF}" presName="sibTrans" presStyleLbl="sibTrans2D1" presStyleIdx="4" presStyleCnt="6"/>
      <dgm:spPr/>
    </dgm:pt>
    <dgm:pt modelId="{562636C6-BA96-4DB1-BE54-F6E8CD72CDB0}" type="pres">
      <dgm:prSet presAssocID="{023B642E-4AAF-4285-85C0-AB5FE78865DF}" presName="connectorText" presStyleLbl="sibTrans2D1" presStyleIdx="4" presStyleCnt="6"/>
      <dgm:spPr/>
    </dgm:pt>
    <dgm:pt modelId="{6A115FAF-0191-4FA2-9A54-0B32B240C834}" type="pres">
      <dgm:prSet presAssocID="{04D28FA3-96FD-4F9F-910A-13582FD8EEF4}" presName="node" presStyleLbl="node1" presStyleIdx="5" presStyleCnt="7" custScaleX="249371">
        <dgm:presLayoutVars>
          <dgm:bulletEnabled val="1"/>
        </dgm:presLayoutVars>
      </dgm:prSet>
      <dgm:spPr/>
    </dgm:pt>
    <dgm:pt modelId="{28C21301-BB2F-4244-8FE5-AF81178F2D02}" type="pres">
      <dgm:prSet presAssocID="{67237C3E-8DEF-41F9-8E94-877319E27B3C}" presName="sibTrans" presStyleLbl="sibTrans2D1" presStyleIdx="5" presStyleCnt="6"/>
      <dgm:spPr/>
    </dgm:pt>
    <dgm:pt modelId="{A5A0EB1B-93E3-4B0F-9261-0EA1749689E1}" type="pres">
      <dgm:prSet presAssocID="{67237C3E-8DEF-41F9-8E94-877319E27B3C}" presName="connectorText" presStyleLbl="sibTrans2D1" presStyleIdx="5" presStyleCnt="6"/>
      <dgm:spPr/>
    </dgm:pt>
    <dgm:pt modelId="{659BFD6F-204D-4037-963F-E6AB7222069E}" type="pres">
      <dgm:prSet presAssocID="{B59252DF-ABFA-4802-B432-5644167AC4E7}" presName="node" presStyleLbl="node1" presStyleIdx="6" presStyleCnt="7" custScaleX="250766">
        <dgm:presLayoutVars>
          <dgm:bulletEnabled val="1"/>
        </dgm:presLayoutVars>
      </dgm:prSet>
      <dgm:spPr/>
    </dgm:pt>
  </dgm:ptLst>
  <dgm:cxnLst>
    <dgm:cxn modelId="{D513781C-9F71-4EFC-BEBB-7A7946E01CF7}" type="presOf" srcId="{A61C985A-2884-41AB-A0DF-0FA64BE4B9E8}" destId="{E032CF74-973D-4545-8DC1-B1B81F4BC49D}" srcOrd="1" destOrd="0" presId="urn:microsoft.com/office/officeart/2005/8/layout/process2"/>
    <dgm:cxn modelId="{A473EE20-571A-4244-B3CB-2A5510CC9F00}" srcId="{34324D5E-9576-492A-AFC2-9CE4C50CECC1}" destId="{B59252DF-ABFA-4802-B432-5644167AC4E7}" srcOrd="6" destOrd="0" parTransId="{29FF3005-FF9E-47A1-96CA-E4609BCDCB04}" sibTransId="{945731F1-2853-41D7-9C44-E4961F5DA45C}"/>
    <dgm:cxn modelId="{8190BC2D-62F1-4356-91DD-141448C56353}" type="presOf" srcId="{34324D5E-9576-492A-AFC2-9CE4C50CECC1}" destId="{9BC50A22-5884-41AE-AD17-FDC084E57EF6}" srcOrd="0" destOrd="0" presId="urn:microsoft.com/office/officeart/2005/8/layout/process2"/>
    <dgm:cxn modelId="{39123944-CB55-4F17-AE30-822C84E412B6}" srcId="{34324D5E-9576-492A-AFC2-9CE4C50CECC1}" destId="{6C7AA44A-5F81-4AFB-816D-9AEBEAB089B4}" srcOrd="4" destOrd="0" parTransId="{6617BDCF-299E-481A-9DBF-39D0B1EC6334}" sibTransId="{023B642E-4AAF-4285-85C0-AB5FE78865DF}"/>
    <dgm:cxn modelId="{F52F0D46-D2D7-4415-B590-3DA2341630D2}" type="presOf" srcId="{43E86B81-573A-4B7F-AE04-3A683E69FEB8}" destId="{833BD478-CB79-4650-A20E-5AEDD8D2FE2B}" srcOrd="0" destOrd="0" presId="urn:microsoft.com/office/officeart/2005/8/layout/process2"/>
    <dgm:cxn modelId="{2025E748-4396-4B33-8BF5-D8F7A67D4245}" srcId="{34324D5E-9576-492A-AFC2-9CE4C50CECC1}" destId="{FFC56A29-0835-4761-8F87-0B23E1790CBF}" srcOrd="1" destOrd="0" parTransId="{9EB33D19-0DE3-4B9E-AD42-4075FF84B395}" sibTransId="{35164969-A1EA-4CAA-9859-968861E8170C}"/>
    <dgm:cxn modelId="{ADC44D4C-3131-482D-A695-D8A742F2B83C}" type="presOf" srcId="{664290AB-C6DA-497F-A9FE-E02F11A4CCC5}" destId="{F4250596-30E7-4D82-A2DD-FBEFA1CCA6FA}" srcOrd="1" destOrd="0" presId="urn:microsoft.com/office/officeart/2005/8/layout/process2"/>
    <dgm:cxn modelId="{F6F96B54-43AE-4D10-A096-F570BB5ED32B}" type="presOf" srcId="{35164969-A1EA-4CAA-9859-968861E8170C}" destId="{3396308A-238A-4966-B05F-642AA4667652}" srcOrd="0" destOrd="0" presId="urn:microsoft.com/office/officeart/2005/8/layout/process2"/>
    <dgm:cxn modelId="{6BD10279-DDCB-4A2A-9294-DE889E2B79C3}" type="presOf" srcId="{023B642E-4AAF-4285-85C0-AB5FE78865DF}" destId="{8C7CD813-6DC3-4A99-B18B-41524A390AC1}" srcOrd="0" destOrd="0" presId="urn:microsoft.com/office/officeart/2005/8/layout/process2"/>
    <dgm:cxn modelId="{5A15C584-501B-4652-993B-5232DC2A8A8A}" srcId="{34324D5E-9576-492A-AFC2-9CE4C50CECC1}" destId="{04D28FA3-96FD-4F9F-910A-13582FD8EEF4}" srcOrd="5" destOrd="0" parTransId="{8BE8C699-AD4B-43C6-84F5-E6DAD37D448C}" sibTransId="{67237C3E-8DEF-41F9-8E94-877319E27B3C}"/>
    <dgm:cxn modelId="{96E0E08E-9FF2-4728-B8E2-566A4B08CE02}" type="presOf" srcId="{664290AB-C6DA-497F-A9FE-E02F11A4CCC5}" destId="{BF1A131C-5AF9-43BE-86E8-0BD5EF9B068A}" srcOrd="0" destOrd="0" presId="urn:microsoft.com/office/officeart/2005/8/layout/process2"/>
    <dgm:cxn modelId="{FDBEC78F-8206-45CA-92FC-CDE7C60D689B}" type="presOf" srcId="{01051921-B1BF-494B-B500-54A31A60482D}" destId="{9E8A1F5B-CC1C-4B74-8498-6BB645E4B0A6}" srcOrd="1" destOrd="0" presId="urn:microsoft.com/office/officeart/2005/8/layout/process2"/>
    <dgm:cxn modelId="{49C4FA9A-6427-438E-85A4-DA1483087568}" type="presOf" srcId="{023B642E-4AAF-4285-85C0-AB5FE78865DF}" destId="{562636C6-BA96-4DB1-BE54-F6E8CD72CDB0}" srcOrd="1" destOrd="0" presId="urn:microsoft.com/office/officeart/2005/8/layout/process2"/>
    <dgm:cxn modelId="{67A8D89B-F892-4BCC-90F7-16AD70054E1E}" srcId="{34324D5E-9576-492A-AFC2-9CE4C50CECC1}" destId="{EA043E2E-46CE-45E7-815E-EC583AD7153E}" srcOrd="3" destOrd="0" parTransId="{076D3DDC-CC4F-4974-9289-175FA69AEEF0}" sibTransId="{664290AB-C6DA-497F-A9FE-E02F11A4CCC5}"/>
    <dgm:cxn modelId="{C7D02E9F-D268-4C4C-9C99-AED3B4F3E96C}" type="presOf" srcId="{35164969-A1EA-4CAA-9859-968861E8170C}" destId="{65C6D9A7-CBBF-4597-A577-C88A51DF9E32}" srcOrd="1" destOrd="0" presId="urn:microsoft.com/office/officeart/2005/8/layout/process2"/>
    <dgm:cxn modelId="{C6259AB7-BF70-46D0-9F42-5F282AED5970}" type="presOf" srcId="{67237C3E-8DEF-41F9-8E94-877319E27B3C}" destId="{A5A0EB1B-93E3-4B0F-9261-0EA1749689E1}" srcOrd="1" destOrd="0" presId="urn:microsoft.com/office/officeart/2005/8/layout/process2"/>
    <dgm:cxn modelId="{960383B9-2DC2-4036-A04C-7A71DD65F632}" type="presOf" srcId="{FFC56A29-0835-4761-8F87-0B23E1790CBF}" destId="{D3C36B39-9294-4C9C-BA37-CD8DC33D9784}" srcOrd="0" destOrd="0" presId="urn:microsoft.com/office/officeart/2005/8/layout/process2"/>
    <dgm:cxn modelId="{AA93F9C2-CD5A-456F-85BF-DB740D3DEEB1}" srcId="{34324D5E-9576-492A-AFC2-9CE4C50CECC1}" destId="{43E86B81-573A-4B7F-AE04-3A683E69FEB8}" srcOrd="2" destOrd="0" parTransId="{62A31261-40BD-4B78-91AC-A9DF5A75B374}" sibTransId="{A61C985A-2884-41AB-A0DF-0FA64BE4B9E8}"/>
    <dgm:cxn modelId="{8A3318CF-D82A-4CA7-81B4-272CA8B411D4}" type="presOf" srcId="{B59252DF-ABFA-4802-B432-5644167AC4E7}" destId="{659BFD6F-204D-4037-963F-E6AB7222069E}" srcOrd="0" destOrd="0" presId="urn:microsoft.com/office/officeart/2005/8/layout/process2"/>
    <dgm:cxn modelId="{61D801D8-76C8-49F2-94A0-DC8B2F0CD88B}" type="presOf" srcId="{67237C3E-8DEF-41F9-8E94-877319E27B3C}" destId="{28C21301-BB2F-4244-8FE5-AF81178F2D02}" srcOrd="0" destOrd="0" presId="urn:microsoft.com/office/officeart/2005/8/layout/process2"/>
    <dgm:cxn modelId="{D51CC7D8-DDB7-47C9-94CD-B42536540E2E}" type="presOf" srcId="{01051921-B1BF-494B-B500-54A31A60482D}" destId="{C9A537BF-405E-4340-8CC7-797A492843E5}" srcOrd="0" destOrd="0" presId="urn:microsoft.com/office/officeart/2005/8/layout/process2"/>
    <dgm:cxn modelId="{08E852D9-8BCD-4957-9D66-D36D978A0AF3}" type="presOf" srcId="{EA043E2E-46CE-45E7-815E-EC583AD7153E}" destId="{089AD047-27B8-4DAF-B6F9-072C6268EFAD}" srcOrd="0" destOrd="0" presId="urn:microsoft.com/office/officeart/2005/8/layout/process2"/>
    <dgm:cxn modelId="{6820F9ED-0204-4739-B3B4-D5B1D661EA6E}" type="presOf" srcId="{04D28FA3-96FD-4F9F-910A-13582FD8EEF4}" destId="{6A115FAF-0191-4FA2-9A54-0B32B240C834}" srcOrd="0" destOrd="0" presId="urn:microsoft.com/office/officeart/2005/8/layout/process2"/>
    <dgm:cxn modelId="{33759CF0-12A4-4267-9DAA-3047C5CEBB95}" srcId="{34324D5E-9576-492A-AFC2-9CE4C50CECC1}" destId="{2D50A27D-B051-4786-91C8-A9446FACE280}" srcOrd="0" destOrd="0" parTransId="{9996A9AC-1764-400C-98C7-A17C5BB4BC33}" sibTransId="{01051921-B1BF-494B-B500-54A31A60482D}"/>
    <dgm:cxn modelId="{E1CBECF1-39E8-45E3-A3EB-1E33D5B134E0}" type="presOf" srcId="{2D50A27D-B051-4786-91C8-A9446FACE280}" destId="{26DD7303-52F6-4883-AFA7-F8FE3A30C813}" srcOrd="0" destOrd="0" presId="urn:microsoft.com/office/officeart/2005/8/layout/process2"/>
    <dgm:cxn modelId="{26EE66F7-725C-4392-AEE3-2E213F4F5DE6}" type="presOf" srcId="{A61C985A-2884-41AB-A0DF-0FA64BE4B9E8}" destId="{3D82F922-CF75-44E7-A349-503A328DFC23}" srcOrd="0" destOrd="0" presId="urn:microsoft.com/office/officeart/2005/8/layout/process2"/>
    <dgm:cxn modelId="{7AB18EF8-47E4-4096-A4B1-3D03FF3E6B59}" type="presOf" srcId="{6C7AA44A-5F81-4AFB-816D-9AEBEAB089B4}" destId="{D77BD5C5-AFB3-4A45-9931-C3F174412674}" srcOrd="0" destOrd="0" presId="urn:microsoft.com/office/officeart/2005/8/layout/process2"/>
    <dgm:cxn modelId="{211CE823-D62D-413B-B889-2E1C3CB34225}" type="presParOf" srcId="{9BC50A22-5884-41AE-AD17-FDC084E57EF6}" destId="{26DD7303-52F6-4883-AFA7-F8FE3A30C813}" srcOrd="0" destOrd="0" presId="urn:microsoft.com/office/officeart/2005/8/layout/process2"/>
    <dgm:cxn modelId="{D6A96826-CF9F-4327-8D3A-2DFDCD3CE3CD}" type="presParOf" srcId="{9BC50A22-5884-41AE-AD17-FDC084E57EF6}" destId="{C9A537BF-405E-4340-8CC7-797A492843E5}" srcOrd="1" destOrd="0" presId="urn:microsoft.com/office/officeart/2005/8/layout/process2"/>
    <dgm:cxn modelId="{E3C7FC86-9056-4C98-842F-C0CD671F75CD}" type="presParOf" srcId="{C9A537BF-405E-4340-8CC7-797A492843E5}" destId="{9E8A1F5B-CC1C-4B74-8498-6BB645E4B0A6}" srcOrd="0" destOrd="0" presId="urn:microsoft.com/office/officeart/2005/8/layout/process2"/>
    <dgm:cxn modelId="{27A301C5-8C72-42C0-AFA3-063BD945FCCF}" type="presParOf" srcId="{9BC50A22-5884-41AE-AD17-FDC084E57EF6}" destId="{D3C36B39-9294-4C9C-BA37-CD8DC33D9784}" srcOrd="2" destOrd="0" presId="urn:microsoft.com/office/officeart/2005/8/layout/process2"/>
    <dgm:cxn modelId="{8C60D9DD-414D-4C95-9B8D-B85ADA27759C}" type="presParOf" srcId="{9BC50A22-5884-41AE-AD17-FDC084E57EF6}" destId="{3396308A-238A-4966-B05F-642AA4667652}" srcOrd="3" destOrd="0" presId="urn:microsoft.com/office/officeart/2005/8/layout/process2"/>
    <dgm:cxn modelId="{2F7FCC93-9547-4558-9CDE-1EF2630DD5D2}" type="presParOf" srcId="{3396308A-238A-4966-B05F-642AA4667652}" destId="{65C6D9A7-CBBF-4597-A577-C88A51DF9E32}" srcOrd="0" destOrd="0" presId="urn:microsoft.com/office/officeart/2005/8/layout/process2"/>
    <dgm:cxn modelId="{0EEC6420-41A2-4667-A2A4-B63404EA9B80}" type="presParOf" srcId="{9BC50A22-5884-41AE-AD17-FDC084E57EF6}" destId="{833BD478-CB79-4650-A20E-5AEDD8D2FE2B}" srcOrd="4" destOrd="0" presId="urn:microsoft.com/office/officeart/2005/8/layout/process2"/>
    <dgm:cxn modelId="{DBD079FA-4BF6-4F5E-A414-991E110479B3}" type="presParOf" srcId="{9BC50A22-5884-41AE-AD17-FDC084E57EF6}" destId="{3D82F922-CF75-44E7-A349-503A328DFC23}" srcOrd="5" destOrd="0" presId="urn:microsoft.com/office/officeart/2005/8/layout/process2"/>
    <dgm:cxn modelId="{8551B80A-5EA1-4441-9C36-0957A6DAE2FD}" type="presParOf" srcId="{3D82F922-CF75-44E7-A349-503A328DFC23}" destId="{E032CF74-973D-4545-8DC1-B1B81F4BC49D}" srcOrd="0" destOrd="0" presId="urn:microsoft.com/office/officeart/2005/8/layout/process2"/>
    <dgm:cxn modelId="{47C55BE9-663F-4B4C-B45E-171EF4B341DA}" type="presParOf" srcId="{9BC50A22-5884-41AE-AD17-FDC084E57EF6}" destId="{089AD047-27B8-4DAF-B6F9-072C6268EFAD}" srcOrd="6" destOrd="0" presId="urn:microsoft.com/office/officeart/2005/8/layout/process2"/>
    <dgm:cxn modelId="{5A71D5B4-4A38-4C40-9D89-A1CE1AFBC66F}" type="presParOf" srcId="{9BC50A22-5884-41AE-AD17-FDC084E57EF6}" destId="{BF1A131C-5AF9-43BE-86E8-0BD5EF9B068A}" srcOrd="7" destOrd="0" presId="urn:microsoft.com/office/officeart/2005/8/layout/process2"/>
    <dgm:cxn modelId="{CA78E31E-8308-4F3F-A5A9-0C42CB53332C}" type="presParOf" srcId="{BF1A131C-5AF9-43BE-86E8-0BD5EF9B068A}" destId="{F4250596-30E7-4D82-A2DD-FBEFA1CCA6FA}" srcOrd="0" destOrd="0" presId="urn:microsoft.com/office/officeart/2005/8/layout/process2"/>
    <dgm:cxn modelId="{9F09D55D-6430-4C1E-8EA5-B5A120837BB7}" type="presParOf" srcId="{9BC50A22-5884-41AE-AD17-FDC084E57EF6}" destId="{D77BD5C5-AFB3-4A45-9931-C3F174412674}" srcOrd="8" destOrd="0" presId="urn:microsoft.com/office/officeart/2005/8/layout/process2"/>
    <dgm:cxn modelId="{E49E72D9-D25D-4D0E-8FE8-86A4D7258B54}" type="presParOf" srcId="{9BC50A22-5884-41AE-AD17-FDC084E57EF6}" destId="{8C7CD813-6DC3-4A99-B18B-41524A390AC1}" srcOrd="9" destOrd="0" presId="urn:microsoft.com/office/officeart/2005/8/layout/process2"/>
    <dgm:cxn modelId="{3D36AFA7-5D5C-476E-A7F4-F1AAD7E166A3}" type="presParOf" srcId="{8C7CD813-6DC3-4A99-B18B-41524A390AC1}" destId="{562636C6-BA96-4DB1-BE54-F6E8CD72CDB0}" srcOrd="0" destOrd="0" presId="urn:microsoft.com/office/officeart/2005/8/layout/process2"/>
    <dgm:cxn modelId="{6F8B737A-594E-46CB-9C67-B76D787ECD6A}" type="presParOf" srcId="{9BC50A22-5884-41AE-AD17-FDC084E57EF6}" destId="{6A115FAF-0191-4FA2-9A54-0B32B240C834}" srcOrd="10" destOrd="0" presId="urn:microsoft.com/office/officeart/2005/8/layout/process2"/>
    <dgm:cxn modelId="{A37A6AFD-1955-4F1A-A798-A46A35881CB4}" type="presParOf" srcId="{9BC50A22-5884-41AE-AD17-FDC084E57EF6}" destId="{28C21301-BB2F-4244-8FE5-AF81178F2D02}" srcOrd="11" destOrd="0" presId="urn:microsoft.com/office/officeart/2005/8/layout/process2"/>
    <dgm:cxn modelId="{7916974B-1104-42BC-B968-7B6DCFCF412A}" type="presParOf" srcId="{28C21301-BB2F-4244-8FE5-AF81178F2D02}" destId="{A5A0EB1B-93E3-4B0F-9261-0EA1749689E1}" srcOrd="0" destOrd="0" presId="urn:microsoft.com/office/officeart/2005/8/layout/process2"/>
    <dgm:cxn modelId="{B857352C-47B3-4A79-B700-2AB65EAB0ABF}" type="presParOf" srcId="{9BC50A22-5884-41AE-AD17-FDC084E57EF6}" destId="{659BFD6F-204D-4037-963F-E6AB7222069E}"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D7303-52F6-4883-AFA7-F8FE3A30C813}">
      <dsp:nvSpPr>
        <dsp:cNvPr id="0" name=""/>
        <dsp:cNvSpPr/>
      </dsp:nvSpPr>
      <dsp:spPr>
        <a:xfrm>
          <a:off x="565269" y="3642"/>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①</a:t>
          </a:r>
          <a:r>
            <a:rPr kumimoji="1" lang="en-US" sz="1800" kern="1200" dirty="0"/>
            <a:t>fortravel.csv</a:t>
          </a:r>
          <a:r>
            <a:rPr kumimoji="1" lang="ja-JP" sz="1800" kern="1200" dirty="0"/>
            <a:t>を</a:t>
          </a:r>
          <a:r>
            <a:rPr kumimoji="1" lang="en-US" sz="1800" kern="1200" dirty="0" err="1"/>
            <a:t>DataFrame</a:t>
          </a:r>
          <a:r>
            <a:rPr kumimoji="1" lang="ja-JP" sz="1800" kern="1200" dirty="0"/>
            <a:t>に読み込む</a:t>
          </a:r>
          <a:endParaRPr lang="ja-JP" sz="1800" kern="1200" dirty="0"/>
        </a:p>
      </dsp:txBody>
      <dsp:txXfrm>
        <a:off x="582729" y="21102"/>
        <a:ext cx="5778327" cy="561205"/>
      </dsp:txXfrm>
    </dsp:sp>
    <dsp:sp modelId="{C9A537BF-405E-4340-8CC7-797A492843E5}">
      <dsp:nvSpPr>
        <dsp:cNvPr id="0" name=""/>
        <dsp:cNvSpPr/>
      </dsp:nvSpPr>
      <dsp:spPr>
        <a:xfrm rot="5400000">
          <a:off x="3360119" y="614670"/>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637024"/>
        <a:ext cx="160954" cy="156483"/>
      </dsp:txXfrm>
    </dsp:sp>
    <dsp:sp modelId="{D3C36B39-9294-4C9C-BA37-CD8DC33D9784}">
      <dsp:nvSpPr>
        <dsp:cNvPr id="0" name=""/>
        <dsp:cNvSpPr/>
      </dsp:nvSpPr>
      <dsp:spPr>
        <a:xfrm>
          <a:off x="565269" y="897830"/>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②</a:t>
          </a:r>
          <a:r>
            <a:rPr kumimoji="1" lang="en-US" sz="1800" kern="1200" dirty="0"/>
            <a:t>title</a:t>
          </a:r>
          <a:r>
            <a:rPr kumimoji="1" lang="ja-JP" sz="1800" kern="1200" dirty="0"/>
            <a:t>を取り出して単語分割</a:t>
          </a:r>
          <a:endParaRPr lang="ja-JP" sz="1800" kern="1200" dirty="0"/>
        </a:p>
      </dsp:txBody>
      <dsp:txXfrm>
        <a:off x="582729" y="915290"/>
        <a:ext cx="5778327" cy="561205"/>
      </dsp:txXfrm>
    </dsp:sp>
    <dsp:sp modelId="{3396308A-238A-4966-B05F-642AA4667652}">
      <dsp:nvSpPr>
        <dsp:cNvPr id="0" name=""/>
        <dsp:cNvSpPr/>
      </dsp:nvSpPr>
      <dsp:spPr>
        <a:xfrm rot="5400000">
          <a:off x="3360119" y="1508858"/>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1531212"/>
        <a:ext cx="160954" cy="156483"/>
      </dsp:txXfrm>
    </dsp:sp>
    <dsp:sp modelId="{833BD478-CB79-4650-A20E-5AEDD8D2FE2B}">
      <dsp:nvSpPr>
        <dsp:cNvPr id="0" name=""/>
        <dsp:cNvSpPr/>
      </dsp:nvSpPr>
      <dsp:spPr>
        <a:xfrm>
          <a:off x="565269" y="1792018"/>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③単語の出現頻度をカウントして降順ソート</a:t>
          </a:r>
          <a:endParaRPr lang="ja-JP" altLang="en-US" sz="1800" kern="1200"/>
        </a:p>
      </dsp:txBody>
      <dsp:txXfrm>
        <a:off x="582729" y="1809478"/>
        <a:ext cx="5778327" cy="561205"/>
      </dsp:txXfrm>
    </dsp:sp>
    <dsp:sp modelId="{3D82F922-CF75-44E7-A349-503A328DFC23}">
      <dsp:nvSpPr>
        <dsp:cNvPr id="0" name=""/>
        <dsp:cNvSpPr/>
      </dsp:nvSpPr>
      <dsp:spPr>
        <a:xfrm rot="5400000">
          <a:off x="3360119" y="2403046"/>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2425400"/>
        <a:ext cx="160954" cy="156483"/>
      </dsp:txXfrm>
    </dsp:sp>
    <dsp:sp modelId="{089AD047-27B8-4DAF-B6F9-072C6268EFAD}">
      <dsp:nvSpPr>
        <dsp:cNvPr id="0" name=""/>
        <dsp:cNvSpPr/>
      </dsp:nvSpPr>
      <dsp:spPr>
        <a:xfrm>
          <a:off x="532017" y="2686206"/>
          <a:ext cx="5879751"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④主な話題</a:t>
          </a:r>
          <a:r>
            <a:rPr kumimoji="1" lang="en-US" sz="1800" kern="1200"/>
            <a:t>(category)</a:t>
          </a:r>
          <a:r>
            <a:rPr kumimoji="1" lang="ja-JP" sz="1800" kern="1200"/>
            <a:t>を表す単語をリスト化</a:t>
          </a:r>
          <a:endParaRPr lang="ja-JP" sz="1800" kern="1200"/>
        </a:p>
      </dsp:txBody>
      <dsp:txXfrm>
        <a:off x="549477" y="2703666"/>
        <a:ext cx="5844831" cy="561205"/>
      </dsp:txXfrm>
    </dsp:sp>
    <dsp:sp modelId="{BF1A131C-5AF9-43BE-86E8-0BD5EF9B068A}">
      <dsp:nvSpPr>
        <dsp:cNvPr id="0" name=""/>
        <dsp:cNvSpPr/>
      </dsp:nvSpPr>
      <dsp:spPr>
        <a:xfrm rot="5400000">
          <a:off x="3360119" y="3297234"/>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3319588"/>
        <a:ext cx="160954" cy="156483"/>
      </dsp:txXfrm>
    </dsp:sp>
    <dsp:sp modelId="{D77BD5C5-AFB3-4A45-9931-C3F174412674}">
      <dsp:nvSpPr>
        <dsp:cNvPr id="0" name=""/>
        <dsp:cNvSpPr/>
      </dsp:nvSpPr>
      <dsp:spPr>
        <a:xfrm>
          <a:off x="498765" y="3580394"/>
          <a:ext cx="5946255"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⑤</a:t>
          </a:r>
          <a:r>
            <a:rPr kumimoji="1" lang="en-US" sz="1800" kern="1200" dirty="0"/>
            <a:t>5000</a:t>
          </a:r>
          <a:r>
            <a:rPr kumimoji="1" lang="ja-JP" sz="1800" kern="1200" dirty="0"/>
            <a:t>件の口コミを話題別</a:t>
          </a:r>
          <a:r>
            <a:rPr kumimoji="1" lang="ja-JP" altLang="en-US" sz="1800" kern="1200" dirty="0"/>
            <a:t>ラベル付け</a:t>
          </a:r>
          <a:endParaRPr lang="ja-JP" sz="1800" kern="1200" dirty="0"/>
        </a:p>
      </dsp:txBody>
      <dsp:txXfrm>
        <a:off x="516225" y="3597854"/>
        <a:ext cx="5911335" cy="561205"/>
      </dsp:txXfrm>
    </dsp:sp>
    <dsp:sp modelId="{8C7CD813-6DC3-4A99-B18B-41524A390AC1}">
      <dsp:nvSpPr>
        <dsp:cNvPr id="0" name=""/>
        <dsp:cNvSpPr/>
      </dsp:nvSpPr>
      <dsp:spPr>
        <a:xfrm rot="5400000">
          <a:off x="3360119" y="4191422"/>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4213776"/>
        <a:ext cx="160954" cy="156483"/>
      </dsp:txXfrm>
    </dsp:sp>
    <dsp:sp modelId="{6A115FAF-0191-4FA2-9A54-0B32B240C834}">
      <dsp:nvSpPr>
        <dsp:cNvPr id="0" name=""/>
        <dsp:cNvSpPr/>
      </dsp:nvSpPr>
      <dsp:spPr>
        <a:xfrm>
          <a:off x="498765" y="4474582"/>
          <a:ext cx="5946255"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⑥</a:t>
          </a:r>
          <a:r>
            <a:rPr kumimoji="1" lang="en-US" sz="1800" kern="1200"/>
            <a:t>DataFrame</a:t>
          </a:r>
          <a:r>
            <a:rPr kumimoji="1" lang="ja-JP" sz="1800" kern="1200"/>
            <a:t>から</a:t>
          </a:r>
          <a:r>
            <a:rPr kumimoji="1" lang="en-US" sz="1800" kern="1200"/>
            <a:t>category</a:t>
          </a:r>
          <a:r>
            <a:rPr kumimoji="1" lang="ja-JP" sz="1800" kern="1200"/>
            <a:t>別に抽出</a:t>
          </a:r>
          <a:endParaRPr lang="ja-JP" sz="1800" kern="1200"/>
        </a:p>
      </dsp:txBody>
      <dsp:txXfrm>
        <a:off x="516225" y="4492042"/>
        <a:ext cx="5911335" cy="561205"/>
      </dsp:txXfrm>
    </dsp:sp>
    <dsp:sp modelId="{28C21301-BB2F-4244-8FE5-AF81178F2D02}">
      <dsp:nvSpPr>
        <dsp:cNvPr id="0" name=""/>
        <dsp:cNvSpPr/>
      </dsp:nvSpPr>
      <dsp:spPr>
        <a:xfrm rot="5400000">
          <a:off x="3360119" y="5085610"/>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5107964"/>
        <a:ext cx="160954" cy="156483"/>
      </dsp:txXfrm>
    </dsp:sp>
    <dsp:sp modelId="{659BFD6F-204D-4037-963F-E6AB7222069E}">
      <dsp:nvSpPr>
        <dsp:cNvPr id="0" name=""/>
        <dsp:cNvSpPr/>
      </dsp:nvSpPr>
      <dsp:spPr>
        <a:xfrm>
          <a:off x="482133" y="5368770"/>
          <a:ext cx="5979518"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⑦</a:t>
          </a:r>
          <a:r>
            <a:rPr kumimoji="1" lang="en-US" sz="1800" kern="1200"/>
            <a:t>category</a:t>
          </a:r>
          <a:r>
            <a:rPr kumimoji="1" lang="ja-JP" sz="1800" kern="1200"/>
            <a:t>別</a:t>
          </a:r>
          <a:r>
            <a:rPr kumimoji="1" lang="en-US" sz="1800" kern="1200"/>
            <a:t>DataFrame</a:t>
          </a:r>
          <a:r>
            <a:rPr kumimoji="1" lang="ja-JP" sz="1800" kern="1200"/>
            <a:t>から頻出単語トップ</a:t>
          </a:r>
          <a:r>
            <a:rPr kumimoji="1" lang="en-US" sz="1800" kern="1200"/>
            <a:t>20</a:t>
          </a:r>
          <a:r>
            <a:rPr kumimoji="1" lang="ja-JP" sz="1800" kern="1200"/>
            <a:t>を表示</a:t>
          </a:r>
          <a:endParaRPr lang="ja-JP" sz="1800" kern="1200"/>
        </a:p>
      </dsp:txBody>
      <dsp:txXfrm>
        <a:off x="499593" y="5386230"/>
        <a:ext cx="5944598" cy="561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D7303-52F6-4883-AFA7-F8FE3A30C813}">
      <dsp:nvSpPr>
        <dsp:cNvPr id="0" name=""/>
        <dsp:cNvSpPr/>
      </dsp:nvSpPr>
      <dsp:spPr>
        <a:xfrm>
          <a:off x="565269" y="3642"/>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①</a:t>
          </a:r>
          <a:r>
            <a:rPr kumimoji="1" lang="en-US" sz="1800" kern="1200" dirty="0"/>
            <a:t>fortravel.csv</a:t>
          </a:r>
          <a:r>
            <a:rPr kumimoji="1" lang="ja-JP" sz="1800" kern="1200" dirty="0"/>
            <a:t>を</a:t>
          </a:r>
          <a:r>
            <a:rPr kumimoji="1" lang="en-US" sz="1800" kern="1200" dirty="0" err="1"/>
            <a:t>DataFrame</a:t>
          </a:r>
          <a:r>
            <a:rPr kumimoji="1" lang="ja-JP" sz="1800" kern="1200" dirty="0"/>
            <a:t>に読み込む</a:t>
          </a:r>
          <a:endParaRPr lang="ja-JP" sz="1800" kern="1200" dirty="0"/>
        </a:p>
      </dsp:txBody>
      <dsp:txXfrm>
        <a:off x="582729" y="21102"/>
        <a:ext cx="5778327" cy="561205"/>
      </dsp:txXfrm>
    </dsp:sp>
    <dsp:sp modelId="{C9A537BF-405E-4340-8CC7-797A492843E5}">
      <dsp:nvSpPr>
        <dsp:cNvPr id="0" name=""/>
        <dsp:cNvSpPr/>
      </dsp:nvSpPr>
      <dsp:spPr>
        <a:xfrm rot="5400000">
          <a:off x="3360119" y="614670"/>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637024"/>
        <a:ext cx="160954" cy="156483"/>
      </dsp:txXfrm>
    </dsp:sp>
    <dsp:sp modelId="{D3C36B39-9294-4C9C-BA37-CD8DC33D9784}">
      <dsp:nvSpPr>
        <dsp:cNvPr id="0" name=""/>
        <dsp:cNvSpPr/>
      </dsp:nvSpPr>
      <dsp:spPr>
        <a:xfrm>
          <a:off x="565269" y="897830"/>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②</a:t>
          </a:r>
          <a:r>
            <a:rPr kumimoji="1" lang="en-US" sz="1800" kern="1200" dirty="0"/>
            <a:t>title</a:t>
          </a:r>
          <a:r>
            <a:rPr kumimoji="1" lang="ja-JP" sz="1800" kern="1200" dirty="0"/>
            <a:t>を取り出して単語分割</a:t>
          </a:r>
          <a:endParaRPr lang="ja-JP" sz="1800" kern="1200" dirty="0"/>
        </a:p>
      </dsp:txBody>
      <dsp:txXfrm>
        <a:off x="582729" y="915290"/>
        <a:ext cx="5778327" cy="561205"/>
      </dsp:txXfrm>
    </dsp:sp>
    <dsp:sp modelId="{3396308A-238A-4966-B05F-642AA4667652}">
      <dsp:nvSpPr>
        <dsp:cNvPr id="0" name=""/>
        <dsp:cNvSpPr/>
      </dsp:nvSpPr>
      <dsp:spPr>
        <a:xfrm rot="5400000">
          <a:off x="3360119" y="1508858"/>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1531212"/>
        <a:ext cx="160954" cy="156483"/>
      </dsp:txXfrm>
    </dsp:sp>
    <dsp:sp modelId="{833BD478-CB79-4650-A20E-5AEDD8D2FE2B}">
      <dsp:nvSpPr>
        <dsp:cNvPr id="0" name=""/>
        <dsp:cNvSpPr/>
      </dsp:nvSpPr>
      <dsp:spPr>
        <a:xfrm>
          <a:off x="565269" y="1792018"/>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③単語の出現頻度をカウントして降順ソート</a:t>
          </a:r>
          <a:endParaRPr lang="ja-JP" altLang="en-US" sz="1800" kern="1200"/>
        </a:p>
      </dsp:txBody>
      <dsp:txXfrm>
        <a:off x="582729" y="1809478"/>
        <a:ext cx="5778327" cy="561205"/>
      </dsp:txXfrm>
    </dsp:sp>
    <dsp:sp modelId="{3D82F922-CF75-44E7-A349-503A328DFC23}">
      <dsp:nvSpPr>
        <dsp:cNvPr id="0" name=""/>
        <dsp:cNvSpPr/>
      </dsp:nvSpPr>
      <dsp:spPr>
        <a:xfrm rot="5400000">
          <a:off x="3360119" y="2403046"/>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2425400"/>
        <a:ext cx="160954" cy="156483"/>
      </dsp:txXfrm>
    </dsp:sp>
    <dsp:sp modelId="{089AD047-27B8-4DAF-B6F9-072C6268EFAD}">
      <dsp:nvSpPr>
        <dsp:cNvPr id="0" name=""/>
        <dsp:cNvSpPr/>
      </dsp:nvSpPr>
      <dsp:spPr>
        <a:xfrm>
          <a:off x="532017" y="2686206"/>
          <a:ext cx="5879751"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④主な話題</a:t>
          </a:r>
          <a:r>
            <a:rPr kumimoji="1" lang="en-US" sz="1800" kern="1200"/>
            <a:t>(category)</a:t>
          </a:r>
          <a:r>
            <a:rPr kumimoji="1" lang="ja-JP" sz="1800" kern="1200"/>
            <a:t>を表す単語をリスト化</a:t>
          </a:r>
          <a:endParaRPr lang="ja-JP" sz="1800" kern="1200"/>
        </a:p>
      </dsp:txBody>
      <dsp:txXfrm>
        <a:off x="549477" y="2703666"/>
        <a:ext cx="5844831" cy="561205"/>
      </dsp:txXfrm>
    </dsp:sp>
    <dsp:sp modelId="{BF1A131C-5AF9-43BE-86E8-0BD5EF9B068A}">
      <dsp:nvSpPr>
        <dsp:cNvPr id="0" name=""/>
        <dsp:cNvSpPr/>
      </dsp:nvSpPr>
      <dsp:spPr>
        <a:xfrm rot="5400000">
          <a:off x="3360119" y="3297234"/>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3319588"/>
        <a:ext cx="160954" cy="156483"/>
      </dsp:txXfrm>
    </dsp:sp>
    <dsp:sp modelId="{D77BD5C5-AFB3-4A45-9931-C3F174412674}">
      <dsp:nvSpPr>
        <dsp:cNvPr id="0" name=""/>
        <dsp:cNvSpPr/>
      </dsp:nvSpPr>
      <dsp:spPr>
        <a:xfrm>
          <a:off x="498765" y="3580394"/>
          <a:ext cx="5946255"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⑤</a:t>
          </a:r>
          <a:r>
            <a:rPr kumimoji="1" lang="en-US" sz="1800" kern="1200" dirty="0"/>
            <a:t>5000</a:t>
          </a:r>
          <a:r>
            <a:rPr kumimoji="1" lang="ja-JP" sz="1800" kern="1200" dirty="0"/>
            <a:t>件の口コミを話題別に分割</a:t>
          </a:r>
          <a:endParaRPr lang="ja-JP" sz="1800" kern="1200" dirty="0"/>
        </a:p>
      </dsp:txBody>
      <dsp:txXfrm>
        <a:off x="516225" y="3597854"/>
        <a:ext cx="5911335" cy="561205"/>
      </dsp:txXfrm>
    </dsp:sp>
    <dsp:sp modelId="{8C7CD813-6DC3-4A99-B18B-41524A390AC1}">
      <dsp:nvSpPr>
        <dsp:cNvPr id="0" name=""/>
        <dsp:cNvSpPr/>
      </dsp:nvSpPr>
      <dsp:spPr>
        <a:xfrm rot="5400000">
          <a:off x="3360119" y="4191422"/>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4213776"/>
        <a:ext cx="160954" cy="156483"/>
      </dsp:txXfrm>
    </dsp:sp>
    <dsp:sp modelId="{6A115FAF-0191-4FA2-9A54-0B32B240C834}">
      <dsp:nvSpPr>
        <dsp:cNvPr id="0" name=""/>
        <dsp:cNvSpPr/>
      </dsp:nvSpPr>
      <dsp:spPr>
        <a:xfrm>
          <a:off x="498765" y="4474582"/>
          <a:ext cx="5946255"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⑥</a:t>
          </a:r>
          <a:r>
            <a:rPr kumimoji="1" lang="en-US" sz="1800" kern="1200"/>
            <a:t>DataFrame</a:t>
          </a:r>
          <a:r>
            <a:rPr kumimoji="1" lang="ja-JP" sz="1800" kern="1200"/>
            <a:t>から</a:t>
          </a:r>
          <a:r>
            <a:rPr kumimoji="1" lang="en-US" sz="1800" kern="1200"/>
            <a:t>category</a:t>
          </a:r>
          <a:r>
            <a:rPr kumimoji="1" lang="ja-JP" sz="1800" kern="1200"/>
            <a:t>別に抽出</a:t>
          </a:r>
          <a:endParaRPr lang="ja-JP" sz="1800" kern="1200"/>
        </a:p>
      </dsp:txBody>
      <dsp:txXfrm>
        <a:off x="516225" y="4492042"/>
        <a:ext cx="5911335" cy="561205"/>
      </dsp:txXfrm>
    </dsp:sp>
    <dsp:sp modelId="{28C21301-BB2F-4244-8FE5-AF81178F2D02}">
      <dsp:nvSpPr>
        <dsp:cNvPr id="0" name=""/>
        <dsp:cNvSpPr/>
      </dsp:nvSpPr>
      <dsp:spPr>
        <a:xfrm rot="5400000">
          <a:off x="3360119" y="5085610"/>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5107964"/>
        <a:ext cx="160954" cy="156483"/>
      </dsp:txXfrm>
    </dsp:sp>
    <dsp:sp modelId="{659BFD6F-204D-4037-963F-E6AB7222069E}">
      <dsp:nvSpPr>
        <dsp:cNvPr id="0" name=""/>
        <dsp:cNvSpPr/>
      </dsp:nvSpPr>
      <dsp:spPr>
        <a:xfrm>
          <a:off x="482133" y="5368770"/>
          <a:ext cx="5979518"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⑦</a:t>
          </a:r>
          <a:r>
            <a:rPr kumimoji="1" lang="en-US" sz="1800" kern="1200"/>
            <a:t>category</a:t>
          </a:r>
          <a:r>
            <a:rPr kumimoji="1" lang="ja-JP" sz="1800" kern="1200"/>
            <a:t>別</a:t>
          </a:r>
          <a:r>
            <a:rPr kumimoji="1" lang="en-US" sz="1800" kern="1200"/>
            <a:t>DataFrame</a:t>
          </a:r>
          <a:r>
            <a:rPr kumimoji="1" lang="ja-JP" sz="1800" kern="1200"/>
            <a:t>から頻出単語トップ</a:t>
          </a:r>
          <a:r>
            <a:rPr kumimoji="1" lang="en-US" sz="1800" kern="1200"/>
            <a:t>20</a:t>
          </a:r>
          <a:r>
            <a:rPr kumimoji="1" lang="ja-JP" sz="1800" kern="1200"/>
            <a:t>を表示</a:t>
          </a:r>
          <a:endParaRPr lang="ja-JP" sz="1800" kern="1200"/>
        </a:p>
      </dsp:txBody>
      <dsp:txXfrm>
        <a:off x="499593" y="5386230"/>
        <a:ext cx="5944598" cy="561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D7303-52F6-4883-AFA7-F8FE3A30C813}">
      <dsp:nvSpPr>
        <dsp:cNvPr id="0" name=""/>
        <dsp:cNvSpPr/>
      </dsp:nvSpPr>
      <dsp:spPr>
        <a:xfrm>
          <a:off x="565269" y="3642"/>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①</a:t>
          </a:r>
          <a:r>
            <a:rPr kumimoji="1" lang="en-US" sz="1800" kern="1200" dirty="0"/>
            <a:t>fortravel.csv</a:t>
          </a:r>
          <a:r>
            <a:rPr kumimoji="1" lang="ja-JP" sz="1800" kern="1200" dirty="0"/>
            <a:t>を</a:t>
          </a:r>
          <a:r>
            <a:rPr kumimoji="1" lang="en-US" sz="1800" kern="1200" dirty="0" err="1"/>
            <a:t>DataFrame</a:t>
          </a:r>
          <a:r>
            <a:rPr kumimoji="1" lang="ja-JP" sz="1800" kern="1200" dirty="0"/>
            <a:t>に読み込む</a:t>
          </a:r>
          <a:endParaRPr lang="ja-JP" sz="1800" kern="1200" dirty="0"/>
        </a:p>
      </dsp:txBody>
      <dsp:txXfrm>
        <a:off x="582729" y="21102"/>
        <a:ext cx="5778327" cy="561205"/>
      </dsp:txXfrm>
    </dsp:sp>
    <dsp:sp modelId="{C9A537BF-405E-4340-8CC7-797A492843E5}">
      <dsp:nvSpPr>
        <dsp:cNvPr id="0" name=""/>
        <dsp:cNvSpPr/>
      </dsp:nvSpPr>
      <dsp:spPr>
        <a:xfrm rot="5400000">
          <a:off x="3360119" y="614670"/>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637024"/>
        <a:ext cx="160954" cy="156483"/>
      </dsp:txXfrm>
    </dsp:sp>
    <dsp:sp modelId="{D3C36B39-9294-4C9C-BA37-CD8DC33D9784}">
      <dsp:nvSpPr>
        <dsp:cNvPr id="0" name=""/>
        <dsp:cNvSpPr/>
      </dsp:nvSpPr>
      <dsp:spPr>
        <a:xfrm>
          <a:off x="565269" y="897830"/>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②</a:t>
          </a:r>
          <a:r>
            <a:rPr kumimoji="1" lang="en-US" sz="1800" kern="1200" dirty="0"/>
            <a:t>title</a:t>
          </a:r>
          <a:r>
            <a:rPr kumimoji="1" lang="ja-JP" sz="1800" kern="1200" dirty="0"/>
            <a:t>を取り出して単語分割</a:t>
          </a:r>
          <a:endParaRPr lang="ja-JP" sz="1800" kern="1200" dirty="0"/>
        </a:p>
      </dsp:txBody>
      <dsp:txXfrm>
        <a:off x="582729" y="915290"/>
        <a:ext cx="5778327" cy="561205"/>
      </dsp:txXfrm>
    </dsp:sp>
    <dsp:sp modelId="{3396308A-238A-4966-B05F-642AA4667652}">
      <dsp:nvSpPr>
        <dsp:cNvPr id="0" name=""/>
        <dsp:cNvSpPr/>
      </dsp:nvSpPr>
      <dsp:spPr>
        <a:xfrm rot="5400000">
          <a:off x="3360119" y="1508858"/>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1531212"/>
        <a:ext cx="160954" cy="156483"/>
      </dsp:txXfrm>
    </dsp:sp>
    <dsp:sp modelId="{833BD478-CB79-4650-A20E-5AEDD8D2FE2B}">
      <dsp:nvSpPr>
        <dsp:cNvPr id="0" name=""/>
        <dsp:cNvSpPr/>
      </dsp:nvSpPr>
      <dsp:spPr>
        <a:xfrm>
          <a:off x="565269" y="1792018"/>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③単語の出現頻度をカウントして降順ソート</a:t>
          </a:r>
          <a:endParaRPr lang="ja-JP" altLang="en-US" sz="1800" kern="1200"/>
        </a:p>
      </dsp:txBody>
      <dsp:txXfrm>
        <a:off x="582729" y="1809478"/>
        <a:ext cx="5778327" cy="561205"/>
      </dsp:txXfrm>
    </dsp:sp>
    <dsp:sp modelId="{3D82F922-CF75-44E7-A349-503A328DFC23}">
      <dsp:nvSpPr>
        <dsp:cNvPr id="0" name=""/>
        <dsp:cNvSpPr/>
      </dsp:nvSpPr>
      <dsp:spPr>
        <a:xfrm rot="5400000">
          <a:off x="3360119" y="2403046"/>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2425400"/>
        <a:ext cx="160954" cy="156483"/>
      </dsp:txXfrm>
    </dsp:sp>
    <dsp:sp modelId="{089AD047-27B8-4DAF-B6F9-072C6268EFAD}">
      <dsp:nvSpPr>
        <dsp:cNvPr id="0" name=""/>
        <dsp:cNvSpPr/>
      </dsp:nvSpPr>
      <dsp:spPr>
        <a:xfrm>
          <a:off x="532017" y="2686206"/>
          <a:ext cx="5879751"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④主な話題</a:t>
          </a:r>
          <a:r>
            <a:rPr kumimoji="1" lang="en-US" sz="1800" kern="1200"/>
            <a:t>(category)</a:t>
          </a:r>
          <a:r>
            <a:rPr kumimoji="1" lang="ja-JP" sz="1800" kern="1200"/>
            <a:t>を表す単語をリスト化</a:t>
          </a:r>
          <a:endParaRPr lang="ja-JP" sz="1800" kern="1200"/>
        </a:p>
      </dsp:txBody>
      <dsp:txXfrm>
        <a:off x="549477" y="2703666"/>
        <a:ext cx="5844831" cy="561205"/>
      </dsp:txXfrm>
    </dsp:sp>
    <dsp:sp modelId="{BF1A131C-5AF9-43BE-86E8-0BD5EF9B068A}">
      <dsp:nvSpPr>
        <dsp:cNvPr id="0" name=""/>
        <dsp:cNvSpPr/>
      </dsp:nvSpPr>
      <dsp:spPr>
        <a:xfrm rot="5400000">
          <a:off x="3360119" y="3297234"/>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3319588"/>
        <a:ext cx="160954" cy="156483"/>
      </dsp:txXfrm>
    </dsp:sp>
    <dsp:sp modelId="{D77BD5C5-AFB3-4A45-9931-C3F174412674}">
      <dsp:nvSpPr>
        <dsp:cNvPr id="0" name=""/>
        <dsp:cNvSpPr/>
      </dsp:nvSpPr>
      <dsp:spPr>
        <a:xfrm>
          <a:off x="498765" y="3580394"/>
          <a:ext cx="5946255"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⑤</a:t>
          </a:r>
          <a:r>
            <a:rPr kumimoji="1" lang="en-US" sz="1800" kern="1200" dirty="0"/>
            <a:t>5000</a:t>
          </a:r>
          <a:r>
            <a:rPr kumimoji="1" lang="ja-JP" sz="1800" kern="1200" dirty="0"/>
            <a:t>件の口コミを話題別に</a:t>
          </a:r>
          <a:r>
            <a:rPr kumimoji="1" lang="ja-JP" altLang="en-US" sz="1800" kern="1200" dirty="0"/>
            <a:t>ラベル付け</a:t>
          </a:r>
          <a:endParaRPr lang="ja-JP" sz="1800" kern="1200" dirty="0"/>
        </a:p>
      </dsp:txBody>
      <dsp:txXfrm>
        <a:off x="516225" y="3597854"/>
        <a:ext cx="5911335" cy="561205"/>
      </dsp:txXfrm>
    </dsp:sp>
    <dsp:sp modelId="{8C7CD813-6DC3-4A99-B18B-41524A390AC1}">
      <dsp:nvSpPr>
        <dsp:cNvPr id="0" name=""/>
        <dsp:cNvSpPr/>
      </dsp:nvSpPr>
      <dsp:spPr>
        <a:xfrm rot="5400000">
          <a:off x="3360119" y="4191422"/>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4213776"/>
        <a:ext cx="160954" cy="156483"/>
      </dsp:txXfrm>
    </dsp:sp>
    <dsp:sp modelId="{6A115FAF-0191-4FA2-9A54-0B32B240C834}">
      <dsp:nvSpPr>
        <dsp:cNvPr id="0" name=""/>
        <dsp:cNvSpPr/>
      </dsp:nvSpPr>
      <dsp:spPr>
        <a:xfrm>
          <a:off x="498765" y="4474582"/>
          <a:ext cx="5946255"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⑥</a:t>
          </a:r>
          <a:r>
            <a:rPr kumimoji="1" lang="en-US" sz="1800" kern="1200"/>
            <a:t>DataFrame</a:t>
          </a:r>
          <a:r>
            <a:rPr kumimoji="1" lang="ja-JP" sz="1800" kern="1200"/>
            <a:t>から</a:t>
          </a:r>
          <a:r>
            <a:rPr kumimoji="1" lang="en-US" sz="1800" kern="1200"/>
            <a:t>category</a:t>
          </a:r>
          <a:r>
            <a:rPr kumimoji="1" lang="ja-JP" sz="1800" kern="1200"/>
            <a:t>別に抽出</a:t>
          </a:r>
          <a:endParaRPr lang="ja-JP" sz="1800" kern="1200"/>
        </a:p>
      </dsp:txBody>
      <dsp:txXfrm>
        <a:off x="516225" y="4492042"/>
        <a:ext cx="5911335" cy="561205"/>
      </dsp:txXfrm>
    </dsp:sp>
    <dsp:sp modelId="{28C21301-BB2F-4244-8FE5-AF81178F2D02}">
      <dsp:nvSpPr>
        <dsp:cNvPr id="0" name=""/>
        <dsp:cNvSpPr/>
      </dsp:nvSpPr>
      <dsp:spPr>
        <a:xfrm rot="5400000">
          <a:off x="3360119" y="5085610"/>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5107964"/>
        <a:ext cx="160954" cy="156483"/>
      </dsp:txXfrm>
    </dsp:sp>
    <dsp:sp modelId="{659BFD6F-204D-4037-963F-E6AB7222069E}">
      <dsp:nvSpPr>
        <dsp:cNvPr id="0" name=""/>
        <dsp:cNvSpPr/>
      </dsp:nvSpPr>
      <dsp:spPr>
        <a:xfrm>
          <a:off x="482133" y="5368770"/>
          <a:ext cx="5979518"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⑦</a:t>
          </a:r>
          <a:r>
            <a:rPr kumimoji="1" lang="en-US" sz="1800" kern="1200"/>
            <a:t>category</a:t>
          </a:r>
          <a:r>
            <a:rPr kumimoji="1" lang="ja-JP" sz="1800" kern="1200"/>
            <a:t>別</a:t>
          </a:r>
          <a:r>
            <a:rPr kumimoji="1" lang="en-US" sz="1800" kern="1200"/>
            <a:t>DataFrame</a:t>
          </a:r>
          <a:r>
            <a:rPr kumimoji="1" lang="ja-JP" sz="1800" kern="1200"/>
            <a:t>から頻出単語トップ</a:t>
          </a:r>
          <a:r>
            <a:rPr kumimoji="1" lang="en-US" sz="1800" kern="1200"/>
            <a:t>20</a:t>
          </a:r>
          <a:r>
            <a:rPr kumimoji="1" lang="ja-JP" sz="1800" kern="1200"/>
            <a:t>を表示</a:t>
          </a:r>
          <a:endParaRPr lang="ja-JP" sz="1800" kern="1200"/>
        </a:p>
      </dsp:txBody>
      <dsp:txXfrm>
        <a:off x="499593" y="5386230"/>
        <a:ext cx="5944598" cy="561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D7303-52F6-4883-AFA7-F8FE3A30C813}">
      <dsp:nvSpPr>
        <dsp:cNvPr id="0" name=""/>
        <dsp:cNvSpPr/>
      </dsp:nvSpPr>
      <dsp:spPr>
        <a:xfrm>
          <a:off x="565269" y="3642"/>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①</a:t>
          </a:r>
          <a:r>
            <a:rPr kumimoji="1" lang="en-US" sz="1800" kern="1200" dirty="0"/>
            <a:t>fortravel.csv</a:t>
          </a:r>
          <a:r>
            <a:rPr kumimoji="1" lang="ja-JP" sz="1800" kern="1200" dirty="0"/>
            <a:t>を</a:t>
          </a:r>
          <a:r>
            <a:rPr kumimoji="1" lang="en-US" sz="1800" kern="1200" dirty="0" err="1"/>
            <a:t>DataFrame</a:t>
          </a:r>
          <a:r>
            <a:rPr kumimoji="1" lang="ja-JP" sz="1800" kern="1200" dirty="0"/>
            <a:t>に読み込む</a:t>
          </a:r>
          <a:endParaRPr lang="ja-JP" sz="1800" kern="1200" dirty="0"/>
        </a:p>
      </dsp:txBody>
      <dsp:txXfrm>
        <a:off x="582729" y="21102"/>
        <a:ext cx="5778327" cy="561205"/>
      </dsp:txXfrm>
    </dsp:sp>
    <dsp:sp modelId="{C9A537BF-405E-4340-8CC7-797A492843E5}">
      <dsp:nvSpPr>
        <dsp:cNvPr id="0" name=""/>
        <dsp:cNvSpPr/>
      </dsp:nvSpPr>
      <dsp:spPr>
        <a:xfrm rot="5400000">
          <a:off x="3360119" y="614670"/>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637024"/>
        <a:ext cx="160954" cy="156483"/>
      </dsp:txXfrm>
    </dsp:sp>
    <dsp:sp modelId="{D3C36B39-9294-4C9C-BA37-CD8DC33D9784}">
      <dsp:nvSpPr>
        <dsp:cNvPr id="0" name=""/>
        <dsp:cNvSpPr/>
      </dsp:nvSpPr>
      <dsp:spPr>
        <a:xfrm>
          <a:off x="565269" y="897830"/>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②</a:t>
          </a:r>
          <a:r>
            <a:rPr kumimoji="1" lang="en-US" sz="1800" kern="1200" dirty="0"/>
            <a:t>title</a:t>
          </a:r>
          <a:r>
            <a:rPr kumimoji="1" lang="ja-JP" sz="1800" kern="1200" dirty="0"/>
            <a:t>を取り出して単語分割</a:t>
          </a:r>
          <a:endParaRPr lang="ja-JP" sz="1800" kern="1200" dirty="0"/>
        </a:p>
      </dsp:txBody>
      <dsp:txXfrm>
        <a:off x="582729" y="915290"/>
        <a:ext cx="5778327" cy="561205"/>
      </dsp:txXfrm>
    </dsp:sp>
    <dsp:sp modelId="{3396308A-238A-4966-B05F-642AA4667652}">
      <dsp:nvSpPr>
        <dsp:cNvPr id="0" name=""/>
        <dsp:cNvSpPr/>
      </dsp:nvSpPr>
      <dsp:spPr>
        <a:xfrm rot="5400000">
          <a:off x="3360119" y="1508858"/>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1531212"/>
        <a:ext cx="160954" cy="156483"/>
      </dsp:txXfrm>
    </dsp:sp>
    <dsp:sp modelId="{833BD478-CB79-4650-A20E-5AEDD8D2FE2B}">
      <dsp:nvSpPr>
        <dsp:cNvPr id="0" name=""/>
        <dsp:cNvSpPr/>
      </dsp:nvSpPr>
      <dsp:spPr>
        <a:xfrm>
          <a:off x="565269" y="1792018"/>
          <a:ext cx="5813247"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a:t>③単語の出現頻度をカウントして降順ソート</a:t>
          </a:r>
          <a:endParaRPr lang="ja-JP" altLang="en-US" sz="1800" kern="1200"/>
        </a:p>
      </dsp:txBody>
      <dsp:txXfrm>
        <a:off x="582729" y="1809478"/>
        <a:ext cx="5778327" cy="561205"/>
      </dsp:txXfrm>
    </dsp:sp>
    <dsp:sp modelId="{3D82F922-CF75-44E7-A349-503A328DFC23}">
      <dsp:nvSpPr>
        <dsp:cNvPr id="0" name=""/>
        <dsp:cNvSpPr/>
      </dsp:nvSpPr>
      <dsp:spPr>
        <a:xfrm rot="5400000">
          <a:off x="3360119" y="2403046"/>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2425400"/>
        <a:ext cx="160954" cy="156483"/>
      </dsp:txXfrm>
    </dsp:sp>
    <dsp:sp modelId="{089AD047-27B8-4DAF-B6F9-072C6268EFAD}">
      <dsp:nvSpPr>
        <dsp:cNvPr id="0" name=""/>
        <dsp:cNvSpPr/>
      </dsp:nvSpPr>
      <dsp:spPr>
        <a:xfrm>
          <a:off x="532017" y="2686206"/>
          <a:ext cx="5879751"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④主な話題</a:t>
          </a:r>
          <a:r>
            <a:rPr kumimoji="1" lang="en-US" sz="1800" kern="1200"/>
            <a:t>(category)</a:t>
          </a:r>
          <a:r>
            <a:rPr kumimoji="1" lang="ja-JP" sz="1800" kern="1200"/>
            <a:t>を表す単語をリスト化</a:t>
          </a:r>
          <a:endParaRPr lang="ja-JP" sz="1800" kern="1200"/>
        </a:p>
      </dsp:txBody>
      <dsp:txXfrm>
        <a:off x="549477" y="2703666"/>
        <a:ext cx="5844831" cy="561205"/>
      </dsp:txXfrm>
    </dsp:sp>
    <dsp:sp modelId="{BF1A131C-5AF9-43BE-86E8-0BD5EF9B068A}">
      <dsp:nvSpPr>
        <dsp:cNvPr id="0" name=""/>
        <dsp:cNvSpPr/>
      </dsp:nvSpPr>
      <dsp:spPr>
        <a:xfrm rot="5400000">
          <a:off x="3360119" y="3297234"/>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3319588"/>
        <a:ext cx="160954" cy="156483"/>
      </dsp:txXfrm>
    </dsp:sp>
    <dsp:sp modelId="{D77BD5C5-AFB3-4A45-9931-C3F174412674}">
      <dsp:nvSpPr>
        <dsp:cNvPr id="0" name=""/>
        <dsp:cNvSpPr/>
      </dsp:nvSpPr>
      <dsp:spPr>
        <a:xfrm>
          <a:off x="498765" y="3580394"/>
          <a:ext cx="5946255"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⑤</a:t>
          </a:r>
          <a:r>
            <a:rPr kumimoji="1" lang="en-US" sz="1800" kern="1200" dirty="0"/>
            <a:t>5000</a:t>
          </a:r>
          <a:r>
            <a:rPr kumimoji="1" lang="ja-JP" sz="1800" kern="1200" dirty="0"/>
            <a:t>件の口コミを話題別に</a:t>
          </a:r>
          <a:r>
            <a:rPr kumimoji="1" lang="ja-JP" altLang="en-US" sz="1800" kern="1200" dirty="0"/>
            <a:t>ラベル付け</a:t>
          </a:r>
          <a:endParaRPr lang="ja-JP" sz="1800" kern="1200" dirty="0"/>
        </a:p>
      </dsp:txBody>
      <dsp:txXfrm>
        <a:off x="516225" y="3597854"/>
        <a:ext cx="5911335" cy="561205"/>
      </dsp:txXfrm>
    </dsp:sp>
    <dsp:sp modelId="{8C7CD813-6DC3-4A99-B18B-41524A390AC1}">
      <dsp:nvSpPr>
        <dsp:cNvPr id="0" name=""/>
        <dsp:cNvSpPr/>
      </dsp:nvSpPr>
      <dsp:spPr>
        <a:xfrm rot="5400000">
          <a:off x="3360119" y="4191422"/>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4213776"/>
        <a:ext cx="160954" cy="156483"/>
      </dsp:txXfrm>
    </dsp:sp>
    <dsp:sp modelId="{6A115FAF-0191-4FA2-9A54-0B32B240C834}">
      <dsp:nvSpPr>
        <dsp:cNvPr id="0" name=""/>
        <dsp:cNvSpPr/>
      </dsp:nvSpPr>
      <dsp:spPr>
        <a:xfrm>
          <a:off x="498765" y="4474582"/>
          <a:ext cx="5946255"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⑥</a:t>
          </a:r>
          <a:r>
            <a:rPr kumimoji="1" lang="en-US" sz="1800" kern="1200"/>
            <a:t>DataFrame</a:t>
          </a:r>
          <a:r>
            <a:rPr kumimoji="1" lang="ja-JP" sz="1800" kern="1200"/>
            <a:t>から</a:t>
          </a:r>
          <a:r>
            <a:rPr kumimoji="1" lang="en-US" sz="1800" kern="1200"/>
            <a:t>category</a:t>
          </a:r>
          <a:r>
            <a:rPr kumimoji="1" lang="ja-JP" sz="1800" kern="1200"/>
            <a:t>別に抽出</a:t>
          </a:r>
          <a:endParaRPr lang="ja-JP" sz="1800" kern="1200"/>
        </a:p>
      </dsp:txBody>
      <dsp:txXfrm>
        <a:off x="516225" y="4492042"/>
        <a:ext cx="5911335" cy="561205"/>
      </dsp:txXfrm>
    </dsp:sp>
    <dsp:sp modelId="{28C21301-BB2F-4244-8FE5-AF81178F2D02}">
      <dsp:nvSpPr>
        <dsp:cNvPr id="0" name=""/>
        <dsp:cNvSpPr/>
      </dsp:nvSpPr>
      <dsp:spPr>
        <a:xfrm rot="5400000">
          <a:off x="3360119" y="5085610"/>
          <a:ext cx="223547" cy="2682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3391416" y="5107964"/>
        <a:ext cx="160954" cy="156483"/>
      </dsp:txXfrm>
    </dsp:sp>
    <dsp:sp modelId="{659BFD6F-204D-4037-963F-E6AB7222069E}">
      <dsp:nvSpPr>
        <dsp:cNvPr id="0" name=""/>
        <dsp:cNvSpPr/>
      </dsp:nvSpPr>
      <dsp:spPr>
        <a:xfrm>
          <a:off x="482133" y="5368770"/>
          <a:ext cx="5979518" cy="596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⑦</a:t>
          </a:r>
          <a:r>
            <a:rPr kumimoji="1" lang="en-US" sz="1800" kern="1200"/>
            <a:t>category</a:t>
          </a:r>
          <a:r>
            <a:rPr kumimoji="1" lang="ja-JP" sz="1800" kern="1200"/>
            <a:t>別</a:t>
          </a:r>
          <a:r>
            <a:rPr kumimoji="1" lang="en-US" sz="1800" kern="1200"/>
            <a:t>DataFrame</a:t>
          </a:r>
          <a:r>
            <a:rPr kumimoji="1" lang="ja-JP" sz="1800" kern="1200"/>
            <a:t>から頻出単語トップ</a:t>
          </a:r>
          <a:r>
            <a:rPr kumimoji="1" lang="en-US" sz="1800" kern="1200"/>
            <a:t>20</a:t>
          </a:r>
          <a:r>
            <a:rPr kumimoji="1" lang="ja-JP" sz="1800" kern="1200"/>
            <a:t>を表示</a:t>
          </a:r>
          <a:endParaRPr lang="ja-JP" sz="1800" kern="1200"/>
        </a:p>
      </dsp:txBody>
      <dsp:txXfrm>
        <a:off x="499593" y="5386230"/>
        <a:ext cx="5944598" cy="5612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2025/3/4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0240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hyperlink" Target="https://qiita.com/ell/items/259388b511e24625c0d7"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qiita.com/yousuke_yamaguchi/items/23014a3c8d8beb8ba07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3CE67FA-4EEE-57EA-93C5-574C2F409CEA}"/>
              </a:ext>
            </a:extLst>
          </p:cNvPr>
          <p:cNvSpPr txBox="1"/>
          <p:nvPr/>
        </p:nvSpPr>
        <p:spPr>
          <a:xfrm>
            <a:off x="603096" y="2734758"/>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関数とモジュール化</a:t>
            </a:r>
          </a:p>
        </p:txBody>
      </p:sp>
    </p:spTree>
    <p:extLst>
      <p:ext uri="{BB962C8B-B14F-4D97-AF65-F5344CB8AC3E}">
        <p14:creationId xmlns:p14="http://schemas.microsoft.com/office/powerpoint/2010/main" val="710502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CDBB61B9-BFCA-AC31-C9FE-DBF451BADDC9}"/>
              </a:ext>
            </a:extLst>
          </p:cNvPr>
          <p:cNvGraphicFramePr/>
          <p:nvPr>
            <p:extLst>
              <p:ext uri="{D42A27DB-BD31-4B8C-83A1-F6EECF244321}">
                <p14:modId xmlns:p14="http://schemas.microsoft.com/office/powerpoint/2010/main" val="2759873427"/>
              </p:ext>
            </p:extLst>
          </p:nvPr>
        </p:nvGraphicFramePr>
        <p:xfrm>
          <a:off x="329851" y="548640"/>
          <a:ext cx="6943786" cy="5968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正方形/長方形 2">
            <a:extLst>
              <a:ext uri="{FF2B5EF4-FFF2-40B4-BE49-F238E27FC236}">
                <a16:creationId xmlns:a16="http://schemas.microsoft.com/office/drawing/2014/main" id="{E7D730E6-7A42-66C3-4C40-734EB2F24606}"/>
              </a:ext>
            </a:extLst>
          </p:cNvPr>
          <p:cNvSpPr/>
          <p:nvPr/>
        </p:nvSpPr>
        <p:spPr>
          <a:xfrm>
            <a:off x="714895" y="3108960"/>
            <a:ext cx="6192981" cy="3499658"/>
          </a:xfrm>
          <a:prstGeom prst="rect">
            <a:avLst/>
          </a:prstGeom>
          <a:solidFill>
            <a:srgbClr val="F2F2F2">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中かっこ 3">
            <a:extLst>
              <a:ext uri="{FF2B5EF4-FFF2-40B4-BE49-F238E27FC236}">
                <a16:creationId xmlns:a16="http://schemas.microsoft.com/office/drawing/2014/main" id="{DDCB396C-BA70-8344-EFB2-B15FA2E7379A}"/>
              </a:ext>
            </a:extLst>
          </p:cNvPr>
          <p:cNvSpPr/>
          <p:nvPr/>
        </p:nvSpPr>
        <p:spPr>
          <a:xfrm>
            <a:off x="7024255" y="631767"/>
            <a:ext cx="249382" cy="22610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55995AA1-EA30-4942-23E4-511BBDA94C26}"/>
              </a:ext>
            </a:extLst>
          </p:cNvPr>
          <p:cNvSpPr txBox="1"/>
          <p:nvPr/>
        </p:nvSpPr>
        <p:spPr>
          <a:xfrm>
            <a:off x="7374017" y="1623648"/>
            <a:ext cx="455631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そのまま実行するとこの部分だけ動作する</a:t>
            </a:r>
          </a:p>
        </p:txBody>
      </p:sp>
    </p:spTree>
    <p:extLst>
      <p:ext uri="{BB962C8B-B14F-4D97-AF65-F5344CB8AC3E}">
        <p14:creationId xmlns:p14="http://schemas.microsoft.com/office/powerpoint/2010/main" val="50433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C2C9896-8764-1353-030A-9D8CCAD505A6}"/>
              </a:ext>
            </a:extLst>
          </p:cNvPr>
          <p:cNvPicPr>
            <a:picLocks noChangeAspect="1"/>
          </p:cNvPicPr>
          <p:nvPr/>
        </p:nvPicPr>
        <p:blipFill>
          <a:blip r:embed="rId2"/>
          <a:stretch>
            <a:fillRect/>
          </a:stretch>
        </p:blipFill>
        <p:spPr>
          <a:xfrm>
            <a:off x="924856" y="3252947"/>
            <a:ext cx="10628689" cy="3605053"/>
          </a:xfrm>
          <a:prstGeom prst="rect">
            <a:avLst/>
          </a:prstGeom>
        </p:spPr>
      </p:pic>
      <p:sp>
        <p:nvSpPr>
          <p:cNvPr id="4" name="テキスト ボックス 3">
            <a:extLst>
              <a:ext uri="{FF2B5EF4-FFF2-40B4-BE49-F238E27FC236}">
                <a16:creationId xmlns:a16="http://schemas.microsoft.com/office/drawing/2014/main" id="{276F4CA3-BA53-347D-525B-0C295169A224}"/>
              </a:ext>
            </a:extLst>
          </p:cNvPr>
          <p:cNvSpPr txBox="1"/>
          <p:nvPr/>
        </p:nvSpPr>
        <p:spPr>
          <a:xfrm>
            <a:off x="673151" y="306347"/>
            <a:ext cx="367440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コードレビュー</a:t>
            </a:r>
            <a:r>
              <a:rPr kumimoji="1" lang="en-US" altLang="ja-JP" sz="3200" dirty="0">
                <a:latin typeface="メイリオ" panose="020B0604030504040204" pitchFamily="50" charset="-128"/>
                <a:ea typeface="メイリオ" panose="020B0604030504040204" pitchFamily="50" charset="-128"/>
              </a:rPr>
              <a:t>(1)</a:t>
            </a:r>
            <a:endParaRPr kumimoji="1" lang="ja-JP" altLang="en-US" sz="3200" dirty="0">
              <a:latin typeface="メイリオ" panose="020B0604030504040204" pitchFamily="50" charset="-128"/>
              <a:ea typeface="メイリオ" panose="020B0604030504040204" pitchFamily="50" charset="-128"/>
            </a:endParaRPr>
          </a:p>
        </p:txBody>
      </p:sp>
      <p:sp>
        <p:nvSpPr>
          <p:cNvPr id="5" name="四角形: 角を丸くする 4">
            <a:extLst>
              <a:ext uri="{FF2B5EF4-FFF2-40B4-BE49-F238E27FC236}">
                <a16:creationId xmlns:a16="http://schemas.microsoft.com/office/drawing/2014/main" id="{C6FCE1C7-2C9D-C1E3-0DD7-69DAE5F5A4B5}"/>
              </a:ext>
            </a:extLst>
          </p:cNvPr>
          <p:cNvSpPr/>
          <p:nvPr/>
        </p:nvSpPr>
        <p:spPr>
          <a:xfrm>
            <a:off x="1744942" y="4405664"/>
            <a:ext cx="2602613" cy="29933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AB8339FB-746F-FE2A-A7D3-2D00DA8180B3}"/>
              </a:ext>
            </a:extLst>
          </p:cNvPr>
          <p:cNvSpPr/>
          <p:nvPr/>
        </p:nvSpPr>
        <p:spPr>
          <a:xfrm>
            <a:off x="1382684" y="1348018"/>
            <a:ext cx="446116" cy="28402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49FED88-5002-9BCC-7F53-13DBB99DE72D}"/>
              </a:ext>
            </a:extLst>
          </p:cNvPr>
          <p:cNvSpPr txBox="1"/>
          <p:nvPr/>
        </p:nvSpPr>
        <p:spPr>
          <a:xfrm>
            <a:off x="1895301" y="1284966"/>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は何をやっているか？</a:t>
            </a:r>
          </a:p>
        </p:txBody>
      </p:sp>
      <p:sp>
        <p:nvSpPr>
          <p:cNvPr id="8" name="テキスト ボックス 7">
            <a:extLst>
              <a:ext uri="{FF2B5EF4-FFF2-40B4-BE49-F238E27FC236}">
                <a16:creationId xmlns:a16="http://schemas.microsoft.com/office/drawing/2014/main" id="{2D3EE56A-BE55-8A7D-3CEA-5B143A97A35F}"/>
              </a:ext>
            </a:extLst>
          </p:cNvPr>
          <p:cNvSpPr txBox="1"/>
          <p:nvPr/>
        </p:nvSpPr>
        <p:spPr>
          <a:xfrm>
            <a:off x="1253392" y="1720867"/>
            <a:ext cx="968521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Counter :import</a:t>
            </a:r>
            <a:r>
              <a:rPr kumimoji="1" lang="ja-JP" altLang="en-US" sz="2400" dirty="0">
                <a:latin typeface="メイリオ" panose="020B0604030504040204" pitchFamily="50" charset="-128"/>
                <a:ea typeface="メイリオ" panose="020B0604030504040204" pitchFamily="50" charset="-128"/>
              </a:rPr>
              <a:t>した関数。リスト要素で重複するものを数え上げる</a:t>
            </a:r>
          </a:p>
        </p:txBody>
      </p:sp>
      <p:sp>
        <p:nvSpPr>
          <p:cNvPr id="9" name="テキスト ボックス 8">
            <a:extLst>
              <a:ext uri="{FF2B5EF4-FFF2-40B4-BE49-F238E27FC236}">
                <a16:creationId xmlns:a16="http://schemas.microsoft.com/office/drawing/2014/main" id="{946A2916-E6F4-A293-18CE-4B63477A5770}"/>
              </a:ext>
            </a:extLst>
          </p:cNvPr>
          <p:cNvSpPr txBox="1"/>
          <p:nvPr/>
        </p:nvSpPr>
        <p:spPr>
          <a:xfrm>
            <a:off x="2660072" y="2085537"/>
            <a:ext cx="614668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https://qiita.com/ell/items/259388b511e24625c0d7</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B4A158A2-F876-4247-CB8C-197B8D66B493}"/>
              </a:ext>
            </a:extLst>
          </p:cNvPr>
          <p:cNvSpPr txBox="1"/>
          <p:nvPr/>
        </p:nvSpPr>
        <p:spPr>
          <a:xfrm>
            <a:off x="1253392" y="857212"/>
            <a:ext cx="97257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コードを注意深く読んで①②③に対応するコードがどこかを理解する</a:t>
            </a:r>
          </a:p>
        </p:txBody>
      </p:sp>
      <p:sp>
        <p:nvSpPr>
          <p:cNvPr id="13" name="テキスト ボックス 12">
            <a:extLst>
              <a:ext uri="{FF2B5EF4-FFF2-40B4-BE49-F238E27FC236}">
                <a16:creationId xmlns:a16="http://schemas.microsoft.com/office/drawing/2014/main" id="{23CE9C29-5341-A44D-E86D-AFB9146503E6}"/>
              </a:ext>
            </a:extLst>
          </p:cNvPr>
          <p:cNvSpPr txBox="1"/>
          <p:nvPr/>
        </p:nvSpPr>
        <p:spPr>
          <a:xfrm>
            <a:off x="1253392" y="2601058"/>
            <a:ext cx="363067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sorted : </a:t>
            </a:r>
            <a:r>
              <a:rPr kumimoji="1" lang="ja-JP" altLang="en-US" sz="2400" dirty="0">
                <a:latin typeface="メイリオ" panose="020B0604030504040204" pitchFamily="50" charset="-128"/>
                <a:ea typeface="メイリオ" panose="020B0604030504040204" pitchFamily="50" charset="-128"/>
              </a:rPr>
              <a:t>辞書型のソート</a:t>
            </a:r>
          </a:p>
        </p:txBody>
      </p:sp>
      <p:sp>
        <p:nvSpPr>
          <p:cNvPr id="14" name="テキスト ボックス 13">
            <a:extLst>
              <a:ext uri="{FF2B5EF4-FFF2-40B4-BE49-F238E27FC236}">
                <a16:creationId xmlns:a16="http://schemas.microsoft.com/office/drawing/2014/main" id="{E192E4AC-2A04-B807-46CA-F6BA3E788C81}"/>
              </a:ext>
            </a:extLst>
          </p:cNvPr>
          <p:cNvSpPr txBox="1"/>
          <p:nvPr/>
        </p:nvSpPr>
        <p:spPr>
          <a:xfrm>
            <a:off x="2634035" y="2890210"/>
            <a:ext cx="815979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https://qiita.com/yousuke_yamaguchi/items/23014a3c8d8beb8ba073</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5849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08860EF-15AC-3011-59D3-503DE827E5A4}"/>
              </a:ext>
            </a:extLst>
          </p:cNvPr>
          <p:cNvSpPr txBox="1"/>
          <p:nvPr/>
        </p:nvSpPr>
        <p:spPr>
          <a:xfrm>
            <a:off x="861613" y="819509"/>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演習１</a:t>
            </a:r>
          </a:p>
        </p:txBody>
      </p:sp>
      <p:sp>
        <p:nvSpPr>
          <p:cNvPr id="3" name="テキスト ボックス 2">
            <a:extLst>
              <a:ext uri="{FF2B5EF4-FFF2-40B4-BE49-F238E27FC236}">
                <a16:creationId xmlns:a16="http://schemas.microsoft.com/office/drawing/2014/main" id="{2BDE4F18-BA95-1EE7-9017-9B67B2E8EB83}"/>
              </a:ext>
            </a:extLst>
          </p:cNvPr>
          <p:cNvSpPr txBox="1"/>
          <p:nvPr/>
        </p:nvSpPr>
        <p:spPr>
          <a:xfrm>
            <a:off x="861613" y="2475780"/>
            <a:ext cx="10697783"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err="1">
                <a:latin typeface="メイリオ" panose="020B0604030504040204" pitchFamily="50" charset="-128"/>
                <a:ea typeface="メイリオ" panose="020B0604030504040204" pitchFamily="50" charset="-128"/>
              </a:rPr>
              <a:t>split_words</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の部分をコメントアウトして、代わりに外部ファイル</a:t>
            </a:r>
            <a:r>
              <a:rPr kumimoji="1" lang="en-US" altLang="ja-JP" sz="2400" dirty="0">
                <a:latin typeface="メイリオ" panose="020B0604030504040204" pitchFamily="50" charset="-128"/>
                <a:ea typeface="メイリオ" panose="020B0604030504040204" pitchFamily="50" charset="-128"/>
              </a:rPr>
              <a:t>get_words.py</a:t>
            </a:r>
            <a:r>
              <a:rPr kumimoji="1" lang="ja-JP" altLang="en-US" sz="2400" dirty="0">
                <a:latin typeface="メイリオ" panose="020B0604030504040204" pitchFamily="50" charset="-128"/>
                <a:ea typeface="メイリオ" panose="020B0604030504040204" pitchFamily="50" charset="-128"/>
              </a:rPr>
              <a:t>内の同じ関数を</a:t>
            </a:r>
            <a:r>
              <a:rPr kumimoji="1" lang="en-US" altLang="ja-JP" sz="2400" dirty="0">
                <a:latin typeface="メイリオ" panose="020B0604030504040204" pitchFamily="50" charset="-128"/>
                <a:ea typeface="メイリオ" panose="020B0604030504040204" pitchFamily="50" charset="-128"/>
              </a:rPr>
              <a:t>import</a:t>
            </a:r>
            <a:r>
              <a:rPr kumimoji="1" lang="ja-JP" altLang="en-US" sz="2400" dirty="0">
                <a:latin typeface="メイリオ" panose="020B0604030504040204" pitchFamily="50" charset="-128"/>
                <a:ea typeface="メイリオ" panose="020B0604030504040204" pitchFamily="50" charset="-128"/>
              </a:rPr>
              <a:t>して使うように修正せよ</a:t>
            </a:r>
          </a:p>
        </p:txBody>
      </p:sp>
    </p:spTree>
    <p:extLst>
      <p:ext uri="{BB962C8B-B14F-4D97-AF65-F5344CB8AC3E}">
        <p14:creationId xmlns:p14="http://schemas.microsoft.com/office/powerpoint/2010/main" val="159752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AD7F3EFA-DC2D-EF8C-4A61-CF7C3DE7AB5E}"/>
              </a:ext>
            </a:extLst>
          </p:cNvPr>
          <p:cNvGraphicFramePr/>
          <p:nvPr>
            <p:extLst>
              <p:ext uri="{D42A27DB-BD31-4B8C-83A1-F6EECF244321}">
                <p14:modId xmlns:p14="http://schemas.microsoft.com/office/powerpoint/2010/main" val="3627452787"/>
              </p:ext>
            </p:extLst>
          </p:nvPr>
        </p:nvGraphicFramePr>
        <p:xfrm>
          <a:off x="329851" y="548640"/>
          <a:ext cx="6943786" cy="5968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正方形/長方形 2">
            <a:extLst>
              <a:ext uri="{FF2B5EF4-FFF2-40B4-BE49-F238E27FC236}">
                <a16:creationId xmlns:a16="http://schemas.microsoft.com/office/drawing/2014/main" id="{63D6D844-1F58-D22A-72AC-899B0730B433}"/>
              </a:ext>
            </a:extLst>
          </p:cNvPr>
          <p:cNvSpPr/>
          <p:nvPr/>
        </p:nvSpPr>
        <p:spPr>
          <a:xfrm>
            <a:off x="714895" y="4813068"/>
            <a:ext cx="6192981" cy="1795549"/>
          </a:xfrm>
          <a:prstGeom prst="rect">
            <a:avLst/>
          </a:prstGeom>
          <a:solidFill>
            <a:srgbClr val="F2F2F2">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中かっこ 3">
            <a:extLst>
              <a:ext uri="{FF2B5EF4-FFF2-40B4-BE49-F238E27FC236}">
                <a16:creationId xmlns:a16="http://schemas.microsoft.com/office/drawing/2014/main" id="{75F4D19D-26FE-B6D8-620D-17DBFE090D97}"/>
              </a:ext>
            </a:extLst>
          </p:cNvPr>
          <p:cNvSpPr/>
          <p:nvPr/>
        </p:nvSpPr>
        <p:spPr>
          <a:xfrm>
            <a:off x="6862472" y="3117273"/>
            <a:ext cx="307570" cy="17955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DA13279-A576-3245-8B1B-D644A43A2E0B}"/>
              </a:ext>
            </a:extLst>
          </p:cNvPr>
          <p:cNvSpPr txBox="1"/>
          <p:nvPr/>
        </p:nvSpPr>
        <p:spPr>
          <a:xfrm>
            <a:off x="7170042" y="3784214"/>
            <a:ext cx="455631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コメントアウトを外して実行</a:t>
            </a:r>
          </a:p>
        </p:txBody>
      </p:sp>
    </p:spTree>
    <p:extLst>
      <p:ext uri="{BB962C8B-B14F-4D97-AF65-F5344CB8AC3E}">
        <p14:creationId xmlns:p14="http://schemas.microsoft.com/office/powerpoint/2010/main" val="107371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72812A5-CF33-5F29-EEE4-FE14CE27EA17}"/>
              </a:ext>
            </a:extLst>
          </p:cNvPr>
          <p:cNvPicPr>
            <a:picLocks noChangeAspect="1"/>
          </p:cNvPicPr>
          <p:nvPr/>
        </p:nvPicPr>
        <p:blipFill>
          <a:blip r:embed="rId2"/>
          <a:stretch>
            <a:fillRect/>
          </a:stretch>
        </p:blipFill>
        <p:spPr>
          <a:xfrm>
            <a:off x="465970" y="2482114"/>
            <a:ext cx="11105346" cy="3256197"/>
          </a:xfrm>
          <a:prstGeom prst="rect">
            <a:avLst/>
          </a:prstGeom>
        </p:spPr>
      </p:pic>
      <p:sp>
        <p:nvSpPr>
          <p:cNvPr id="4" name="テキスト ボックス 3">
            <a:extLst>
              <a:ext uri="{FF2B5EF4-FFF2-40B4-BE49-F238E27FC236}">
                <a16:creationId xmlns:a16="http://schemas.microsoft.com/office/drawing/2014/main" id="{197286EB-DE4F-79D5-8CAC-0CB1D27D6037}"/>
              </a:ext>
            </a:extLst>
          </p:cNvPr>
          <p:cNvSpPr txBox="1"/>
          <p:nvPr/>
        </p:nvSpPr>
        <p:spPr>
          <a:xfrm>
            <a:off x="307391" y="322973"/>
            <a:ext cx="367440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コードレビュー</a:t>
            </a:r>
            <a:r>
              <a:rPr kumimoji="1" lang="en-US" altLang="ja-JP" sz="3200" dirty="0">
                <a:latin typeface="メイリオ" panose="020B0604030504040204" pitchFamily="50" charset="-128"/>
                <a:ea typeface="メイリオ" panose="020B0604030504040204" pitchFamily="50" charset="-128"/>
              </a:rPr>
              <a:t>(2)</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D5D703D-50A5-90D3-BC16-8DB8BC0A9E46}"/>
              </a:ext>
            </a:extLst>
          </p:cNvPr>
          <p:cNvSpPr txBox="1"/>
          <p:nvPr/>
        </p:nvSpPr>
        <p:spPr>
          <a:xfrm>
            <a:off x="307391" y="996799"/>
            <a:ext cx="11263925" cy="1015663"/>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このコーディングでは、</a:t>
            </a:r>
            <a:r>
              <a:rPr kumimoji="1" lang="en-US" altLang="ja-JP" sz="2000" dirty="0" err="1">
                <a:latin typeface="メイリオ" panose="020B0604030504040204" pitchFamily="50" charset="-128"/>
                <a:ea typeface="メイリオ" panose="020B0604030504040204" pitchFamily="50" charset="-128"/>
              </a:rPr>
              <a:t>fortravel_df</a:t>
            </a:r>
            <a:r>
              <a:rPr kumimoji="1" lang="ja-JP" altLang="en-US" sz="2000" dirty="0">
                <a:latin typeface="メイリオ" panose="020B0604030504040204" pitchFamily="50" charset="-128"/>
                <a:ea typeface="メイリオ" panose="020B0604030504040204" pitchFamily="50" charset="-128"/>
              </a:rPr>
              <a:t>に新しくカテゴリーラベルの列を追加している。カテゴリーラベルはどこで追加しているか？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err="1">
                <a:latin typeface="メイリオ" panose="020B0604030504040204" pitchFamily="50" charset="-128"/>
                <a:ea typeface="メイリオ" panose="020B0604030504040204" pitchFamily="50" charset="-128"/>
              </a:rPr>
              <a:t>Labeled_dataset</a:t>
            </a:r>
            <a:r>
              <a:rPr kumimoji="1" lang="ja-JP" altLang="en-US" sz="2000" dirty="0">
                <a:latin typeface="メイリオ" panose="020B0604030504040204" pitchFamily="50" charset="-128"/>
                <a:ea typeface="メイリオ" panose="020B0604030504040204" pitchFamily="50" charset="-128"/>
              </a:rPr>
              <a:t>は何行何列になるだろうか？</a:t>
            </a:r>
          </a:p>
        </p:txBody>
      </p:sp>
    </p:spTree>
    <p:extLst>
      <p:ext uri="{BB962C8B-B14F-4D97-AF65-F5344CB8AC3E}">
        <p14:creationId xmlns:p14="http://schemas.microsoft.com/office/powerpoint/2010/main" val="115938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8A40D-C0FB-52C0-9822-D713D5ED3620}"/>
            </a:ext>
          </a:extLst>
        </p:cNvPr>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CB45CCEE-7B27-13B6-4C9E-9CB9A53979D8}"/>
              </a:ext>
            </a:extLst>
          </p:cNvPr>
          <p:cNvGraphicFramePr/>
          <p:nvPr>
            <p:extLst>
              <p:ext uri="{D42A27DB-BD31-4B8C-83A1-F6EECF244321}">
                <p14:modId xmlns:p14="http://schemas.microsoft.com/office/powerpoint/2010/main" val="1624200770"/>
              </p:ext>
            </p:extLst>
          </p:nvPr>
        </p:nvGraphicFramePr>
        <p:xfrm>
          <a:off x="329851" y="548640"/>
          <a:ext cx="6943786" cy="5968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右中かっこ 3">
            <a:extLst>
              <a:ext uri="{FF2B5EF4-FFF2-40B4-BE49-F238E27FC236}">
                <a16:creationId xmlns:a16="http://schemas.microsoft.com/office/drawing/2014/main" id="{6F5922C6-034B-044D-C131-D030ACBE415D}"/>
              </a:ext>
            </a:extLst>
          </p:cNvPr>
          <p:cNvSpPr/>
          <p:nvPr/>
        </p:nvSpPr>
        <p:spPr>
          <a:xfrm>
            <a:off x="6998264" y="4896197"/>
            <a:ext cx="307570" cy="17955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4EA4D53-70D7-822F-CBEA-A7C79916DB3C}"/>
              </a:ext>
            </a:extLst>
          </p:cNvPr>
          <p:cNvSpPr txBox="1"/>
          <p:nvPr/>
        </p:nvSpPr>
        <p:spPr>
          <a:xfrm>
            <a:off x="7305834" y="5563138"/>
            <a:ext cx="455631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コメントアウトを外して実行</a:t>
            </a:r>
          </a:p>
        </p:txBody>
      </p:sp>
    </p:spTree>
    <p:extLst>
      <p:ext uri="{BB962C8B-B14F-4D97-AF65-F5344CB8AC3E}">
        <p14:creationId xmlns:p14="http://schemas.microsoft.com/office/powerpoint/2010/main" val="63117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80BE185-1068-C526-24B9-BFFF3F0CDEB1}"/>
              </a:ext>
            </a:extLst>
          </p:cNvPr>
          <p:cNvPicPr>
            <a:picLocks noChangeAspect="1"/>
          </p:cNvPicPr>
          <p:nvPr/>
        </p:nvPicPr>
        <p:blipFill>
          <a:blip r:embed="rId2"/>
          <a:stretch>
            <a:fillRect/>
          </a:stretch>
        </p:blipFill>
        <p:spPr>
          <a:xfrm>
            <a:off x="240506" y="2453014"/>
            <a:ext cx="11638943" cy="3859483"/>
          </a:xfrm>
          <a:prstGeom prst="rect">
            <a:avLst/>
          </a:prstGeom>
        </p:spPr>
      </p:pic>
      <p:sp>
        <p:nvSpPr>
          <p:cNvPr id="4" name="テキスト ボックス 3">
            <a:extLst>
              <a:ext uri="{FF2B5EF4-FFF2-40B4-BE49-F238E27FC236}">
                <a16:creationId xmlns:a16="http://schemas.microsoft.com/office/drawing/2014/main" id="{6DB89925-FA0D-2DF7-A049-99C445C53F4A}"/>
              </a:ext>
            </a:extLst>
          </p:cNvPr>
          <p:cNvSpPr txBox="1"/>
          <p:nvPr/>
        </p:nvSpPr>
        <p:spPr>
          <a:xfrm>
            <a:off x="307391" y="322973"/>
            <a:ext cx="367440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コードレビュー</a:t>
            </a:r>
            <a:r>
              <a:rPr kumimoji="1" lang="en-US" altLang="ja-JP" sz="3200" dirty="0">
                <a:latin typeface="メイリオ" panose="020B0604030504040204" pitchFamily="50" charset="-128"/>
                <a:ea typeface="メイリオ" panose="020B0604030504040204" pitchFamily="50" charset="-128"/>
              </a:rPr>
              <a:t>(3)</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395EBAB-FAF7-5229-58D1-E7735739E5C5}"/>
              </a:ext>
            </a:extLst>
          </p:cNvPr>
          <p:cNvSpPr txBox="1"/>
          <p:nvPr/>
        </p:nvSpPr>
        <p:spPr>
          <a:xfrm>
            <a:off x="407324" y="907748"/>
            <a:ext cx="11305309" cy="1938992"/>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category_df</a:t>
            </a:r>
            <a:r>
              <a:rPr kumimoji="1" lang="ja-JP" altLang="en-US" sz="2400" dirty="0">
                <a:latin typeface="メイリオ" panose="020B0604030504040204" pitchFamily="50" charset="-128"/>
                <a:ea typeface="メイリオ" panose="020B0604030504040204" pitchFamily="50" charset="-128"/>
              </a:rPr>
              <a:t>には何が入るか？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　　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と同じ構文になっている。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と共通する点と異なる点は何か？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4DD30B33-DCA6-1B02-E067-E9969BB1352E}"/>
              </a:ext>
            </a:extLst>
          </p:cNvPr>
          <p:cNvSpPr/>
          <p:nvPr/>
        </p:nvSpPr>
        <p:spPr>
          <a:xfrm>
            <a:off x="1053520" y="3619373"/>
            <a:ext cx="10316095" cy="1772136"/>
          </a:xfrm>
          <a:prstGeom prst="roundRect">
            <a:avLst>
              <a:gd name="adj" fmla="val 10915"/>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BFB50DAD-7C0A-A81C-F4FA-4809B0CCC3C9}"/>
              </a:ext>
            </a:extLst>
          </p:cNvPr>
          <p:cNvSpPr/>
          <p:nvPr/>
        </p:nvSpPr>
        <p:spPr>
          <a:xfrm>
            <a:off x="902061" y="1300819"/>
            <a:ext cx="634538" cy="379562"/>
          </a:xfrm>
          <a:prstGeom prst="roundRect">
            <a:avLst>
              <a:gd name="adj" fmla="val 10915"/>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1575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3D044C1-0BD6-744B-394C-85B9F11A4BE6}"/>
              </a:ext>
            </a:extLst>
          </p:cNvPr>
          <p:cNvSpPr txBox="1"/>
          <p:nvPr/>
        </p:nvSpPr>
        <p:spPr>
          <a:xfrm>
            <a:off x="621102" y="433790"/>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関数化を考える（演習）</a:t>
            </a:r>
          </a:p>
        </p:txBody>
      </p:sp>
      <p:sp>
        <p:nvSpPr>
          <p:cNvPr id="3" name="テキスト ボックス 2">
            <a:extLst>
              <a:ext uri="{FF2B5EF4-FFF2-40B4-BE49-F238E27FC236}">
                <a16:creationId xmlns:a16="http://schemas.microsoft.com/office/drawing/2014/main" id="{C2E0D614-F5EF-9708-2FDE-5924704CBA46}"/>
              </a:ext>
            </a:extLst>
          </p:cNvPr>
          <p:cNvSpPr txBox="1"/>
          <p:nvPr/>
        </p:nvSpPr>
        <p:spPr>
          <a:xfrm>
            <a:off x="759126" y="1863305"/>
            <a:ext cx="10765766" cy="3785652"/>
          </a:xfrm>
          <a:prstGeom prst="rect">
            <a:avLst/>
          </a:prstGeom>
          <a:noFill/>
        </p:spPr>
        <p:txBody>
          <a:bodyPr wrap="square" rtlCol="0">
            <a:spAutoFit/>
          </a:bodyPr>
          <a:lstStyle/>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処理内容をうまく表すような関数名（ネーミング）を考えよ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この関数の引数はいくつ必要か、また何を引数に取るべきか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戻り値は何か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4) </a:t>
            </a:r>
            <a:r>
              <a:rPr kumimoji="1" lang="ja-JP" altLang="en-US" sz="2400" dirty="0">
                <a:latin typeface="メイリオ" panose="020B0604030504040204" pitchFamily="50" charset="-128"/>
                <a:ea typeface="メイリオ" panose="020B0604030504040204" pitchFamily="50" charset="-128"/>
              </a:rPr>
              <a:t>実際に</a:t>
            </a:r>
            <a:r>
              <a:rPr kumimoji="1" lang="en-US" altLang="ja-JP" sz="2400" dirty="0">
                <a:latin typeface="メイリオ" panose="020B0604030504040204" pitchFamily="50" charset="-128"/>
                <a:ea typeface="メイリオ" panose="020B0604030504040204" pitchFamily="50" charset="-128"/>
              </a:rPr>
              <a:t>fortravel_analysis.py</a:t>
            </a:r>
            <a:r>
              <a:rPr kumimoji="1" lang="ja-JP" altLang="en-US" sz="2400" dirty="0">
                <a:latin typeface="メイリオ" panose="020B0604030504040204" pitchFamily="50" charset="-128"/>
                <a:ea typeface="メイリオ" panose="020B0604030504040204" pitchFamily="50" charset="-128"/>
              </a:rPr>
              <a:t>の該当部分に</a:t>
            </a:r>
            <a:r>
              <a:rPr kumimoji="1" lang="en-US" altLang="ja-JP" sz="2400" dirty="0">
                <a:latin typeface="メイリオ" panose="020B0604030504040204" pitchFamily="50" charset="-128"/>
                <a:ea typeface="メイリオ" panose="020B0604030504040204" pitchFamily="50" charset="-128"/>
              </a:rPr>
              <a:t>1)~3)</a:t>
            </a:r>
            <a:r>
              <a:rPr kumimoji="1" lang="ja-JP" altLang="en-US" sz="2400" dirty="0">
                <a:latin typeface="メイリオ" panose="020B0604030504040204" pitchFamily="50" charset="-128"/>
                <a:ea typeface="メイリオ" panose="020B0604030504040204" pitchFamily="50" charset="-128"/>
              </a:rPr>
              <a:t>の検討にもとづいて　　</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関数を以下ように記述し、不要になったコードをコメントアウトせよ</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戻り値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関数名</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引数，引数</a:t>
            </a:r>
            <a:r>
              <a:rPr kumimoji="1" lang="en-US" altLang="ja-JP" sz="2400" dirty="0">
                <a:latin typeface="メイリオ" panose="020B0604030504040204" pitchFamily="50" charset="-128"/>
                <a:ea typeface="メイリオ" panose="020B0604030504040204" pitchFamily="50" charset="-128"/>
              </a:rPr>
              <a:t>)</a:t>
            </a: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5) </a:t>
            </a:r>
            <a:r>
              <a:rPr kumimoji="1" lang="ja-JP" altLang="en-US" sz="2400" dirty="0">
                <a:latin typeface="メイリオ" panose="020B0604030504040204" pitchFamily="50" charset="-128"/>
                <a:ea typeface="メイリオ" panose="020B0604030504040204" pitchFamily="50" charset="-128"/>
              </a:rPr>
              <a:t>関数の本体（処理記述）を</a:t>
            </a:r>
            <a:r>
              <a:rPr kumimoji="1" lang="en-US" altLang="ja-JP" sz="2400" dirty="0">
                <a:latin typeface="メイリオ" panose="020B0604030504040204" pitchFamily="50" charset="-128"/>
                <a:ea typeface="メイリオ" panose="020B0604030504040204" pitchFamily="50" charset="-128"/>
              </a:rPr>
              <a:t>get_words.py</a:t>
            </a:r>
            <a:r>
              <a:rPr kumimoji="1" lang="ja-JP" altLang="en-US" sz="2400" dirty="0">
                <a:latin typeface="メイリオ" panose="020B0604030504040204" pitchFamily="50" charset="-128"/>
                <a:ea typeface="メイリオ" panose="020B0604030504040204" pitchFamily="50" charset="-128"/>
              </a:rPr>
              <a:t>に記述せよ</a:t>
            </a:r>
          </a:p>
        </p:txBody>
      </p:sp>
      <p:sp>
        <p:nvSpPr>
          <p:cNvPr id="4" name="テキスト ボックス 3">
            <a:extLst>
              <a:ext uri="{FF2B5EF4-FFF2-40B4-BE49-F238E27FC236}">
                <a16:creationId xmlns:a16="http://schemas.microsoft.com/office/drawing/2014/main" id="{9657F3A3-B6F4-9576-C506-521366425789}"/>
              </a:ext>
            </a:extLst>
          </p:cNvPr>
          <p:cNvSpPr txBox="1"/>
          <p:nvPr/>
        </p:nvSpPr>
        <p:spPr>
          <a:xfrm>
            <a:off x="759126" y="1105220"/>
            <a:ext cx="6494085" cy="830997"/>
          </a:xfrm>
          <a:prstGeom prst="rect">
            <a:avLst/>
          </a:prstGeom>
          <a:noFill/>
        </p:spPr>
        <p:txBody>
          <a:bodyPr wrap="none" rtlCol="0">
            <a:spAutoFit/>
          </a:bodyPr>
          <a:lstStyle/>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(1)(3)</a:t>
            </a:r>
            <a:r>
              <a:rPr kumimoji="1" lang="ja-JP" altLang="en-US" sz="2400" dirty="0">
                <a:latin typeface="メイリオ" panose="020B0604030504040204" pitchFamily="50" charset="-128"/>
                <a:ea typeface="メイリオ" panose="020B0604030504040204" pitchFamily="50" charset="-128"/>
              </a:rPr>
              <a:t>の共通点に着目して関数にする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関数の設計と実装は大抵以下の手順となる</a:t>
            </a:r>
          </a:p>
        </p:txBody>
      </p:sp>
      <p:sp>
        <p:nvSpPr>
          <p:cNvPr id="5" name="テキスト ボックス 4">
            <a:extLst>
              <a:ext uri="{FF2B5EF4-FFF2-40B4-BE49-F238E27FC236}">
                <a16:creationId xmlns:a16="http://schemas.microsoft.com/office/drawing/2014/main" id="{8A2B86DD-4A36-A48C-235A-97916C6B8BF6}"/>
              </a:ext>
            </a:extLst>
          </p:cNvPr>
          <p:cNvSpPr txBox="1"/>
          <p:nvPr/>
        </p:nvSpPr>
        <p:spPr>
          <a:xfrm>
            <a:off x="871268" y="5900468"/>
            <a:ext cx="10649069" cy="830997"/>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ポイント：何をする関数かを考えて、まず呼び出し側のプログラムに書く。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b="1" dirty="0">
                <a:latin typeface="メイリオ" panose="020B0604030504040204" pitchFamily="50" charset="-128"/>
                <a:ea typeface="メイリオ" panose="020B0604030504040204" pitchFamily="50" charset="-128"/>
              </a:rPr>
              <a:t>　　　　　関数の中身は、最後に書く</a:t>
            </a:r>
          </a:p>
        </p:txBody>
      </p:sp>
    </p:spTree>
    <p:extLst>
      <p:ext uri="{BB962C8B-B14F-4D97-AF65-F5344CB8AC3E}">
        <p14:creationId xmlns:p14="http://schemas.microsoft.com/office/powerpoint/2010/main" val="193814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1CD282D-196D-2C91-89BA-98BFAE8EAF5D}"/>
              </a:ext>
            </a:extLst>
          </p:cNvPr>
          <p:cNvSpPr txBox="1"/>
          <p:nvPr/>
        </p:nvSpPr>
        <p:spPr>
          <a:xfrm>
            <a:off x="523702" y="448887"/>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関数の構文（復習）</a:t>
            </a:r>
          </a:p>
        </p:txBody>
      </p:sp>
      <p:sp>
        <p:nvSpPr>
          <p:cNvPr id="6" name="テキスト ボックス 5">
            <a:extLst>
              <a:ext uri="{FF2B5EF4-FFF2-40B4-BE49-F238E27FC236}">
                <a16:creationId xmlns:a16="http://schemas.microsoft.com/office/drawing/2014/main" id="{2D715E3E-6D83-6265-478E-A7E8D1442D83}"/>
              </a:ext>
            </a:extLst>
          </p:cNvPr>
          <p:cNvSpPr txBox="1"/>
          <p:nvPr/>
        </p:nvSpPr>
        <p:spPr>
          <a:xfrm>
            <a:off x="4957644" y="1599533"/>
            <a:ext cx="217880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err="1">
                <a:latin typeface="メイリオ" panose="020B0604030504040204" pitchFamily="50" charset="-128"/>
                <a:ea typeface="メイリオ" panose="020B0604030504040204" pitchFamily="50" charset="-128"/>
              </a:rPr>
              <a:t>func</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9A02F79D-726E-83B4-A3AE-A28A5F2D786C}"/>
              </a:ext>
            </a:extLst>
          </p:cNvPr>
          <p:cNvSpPr txBox="1"/>
          <p:nvPr/>
        </p:nvSpPr>
        <p:spPr>
          <a:xfrm>
            <a:off x="5622265" y="209514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p>
        </p:txBody>
      </p:sp>
      <p:sp>
        <p:nvSpPr>
          <p:cNvPr id="8" name="テキスト ボックス 7">
            <a:extLst>
              <a:ext uri="{FF2B5EF4-FFF2-40B4-BE49-F238E27FC236}">
                <a16:creationId xmlns:a16="http://schemas.microsoft.com/office/drawing/2014/main" id="{322BF6B2-E55F-274D-E344-99D1CA9D129E}"/>
              </a:ext>
            </a:extLst>
          </p:cNvPr>
          <p:cNvSpPr txBox="1"/>
          <p:nvPr/>
        </p:nvSpPr>
        <p:spPr>
          <a:xfrm>
            <a:off x="5622265" y="2595217"/>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E16372C-E9C7-CD6D-DA4B-477749E19893}"/>
              </a:ext>
            </a:extLst>
          </p:cNvPr>
          <p:cNvSpPr txBox="1"/>
          <p:nvPr/>
        </p:nvSpPr>
        <p:spPr>
          <a:xfrm>
            <a:off x="6215376" y="94084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a:t>
            </a:r>
          </a:p>
        </p:txBody>
      </p:sp>
      <p:sp>
        <p:nvSpPr>
          <p:cNvPr id="10" name="テキスト ボックス 9">
            <a:extLst>
              <a:ext uri="{FF2B5EF4-FFF2-40B4-BE49-F238E27FC236}">
                <a16:creationId xmlns:a16="http://schemas.microsoft.com/office/drawing/2014/main" id="{DFF20EBB-3294-EC76-03A4-720728A15D9E}"/>
              </a:ext>
            </a:extLst>
          </p:cNvPr>
          <p:cNvSpPr txBox="1"/>
          <p:nvPr/>
        </p:nvSpPr>
        <p:spPr>
          <a:xfrm>
            <a:off x="6285863" y="314011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戻り値</a:t>
            </a:r>
          </a:p>
        </p:txBody>
      </p:sp>
      <p:sp>
        <p:nvSpPr>
          <p:cNvPr id="11" name="吹き出し: 四角形 10">
            <a:extLst>
              <a:ext uri="{FF2B5EF4-FFF2-40B4-BE49-F238E27FC236}">
                <a16:creationId xmlns:a16="http://schemas.microsoft.com/office/drawing/2014/main" id="{95151EA1-BC7D-DCE0-0A50-9FAAD267A70B}"/>
              </a:ext>
            </a:extLst>
          </p:cNvPr>
          <p:cNvSpPr/>
          <p:nvPr/>
        </p:nvSpPr>
        <p:spPr>
          <a:xfrm>
            <a:off x="6215376" y="910552"/>
            <a:ext cx="800219" cy="478099"/>
          </a:xfrm>
          <a:prstGeom prst="wedgeRectCallout">
            <a:avLst>
              <a:gd name="adj1" fmla="val 4846"/>
              <a:gd name="adj2" fmla="val 9438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吹き出し: 四角形 11">
            <a:extLst>
              <a:ext uri="{FF2B5EF4-FFF2-40B4-BE49-F238E27FC236}">
                <a16:creationId xmlns:a16="http://schemas.microsoft.com/office/drawing/2014/main" id="{B8F79408-B165-F135-9895-A2C262F42E56}"/>
              </a:ext>
            </a:extLst>
          </p:cNvPr>
          <p:cNvSpPr/>
          <p:nvPr/>
        </p:nvSpPr>
        <p:spPr>
          <a:xfrm>
            <a:off x="6285863" y="3101701"/>
            <a:ext cx="1085955" cy="478099"/>
          </a:xfrm>
          <a:prstGeom prst="wedgeRectCallout">
            <a:avLst>
              <a:gd name="adj1" fmla="val -1690"/>
              <a:gd name="adj2" fmla="val -7296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1DB35CF-40EA-99BE-5C87-2DA657934471}"/>
              </a:ext>
            </a:extLst>
          </p:cNvPr>
          <p:cNvSpPr txBox="1"/>
          <p:nvPr/>
        </p:nvSpPr>
        <p:spPr>
          <a:xfrm>
            <a:off x="4957644" y="4598857"/>
            <a:ext cx="19143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 = </a:t>
            </a:r>
            <a:r>
              <a:rPr kumimoji="1" lang="en-US" altLang="ja-JP" sz="2400" dirty="0" err="1">
                <a:latin typeface="メイリオ" panose="020B0604030504040204" pitchFamily="50" charset="-128"/>
                <a:ea typeface="メイリオ" panose="020B0604030504040204" pitchFamily="50" charset="-128"/>
              </a:rPr>
              <a:t>func</a:t>
            </a:r>
            <a:r>
              <a:rPr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CDE2933E-7DBC-6BFC-3FD7-103DDB773178}"/>
              </a:ext>
            </a:extLst>
          </p:cNvPr>
          <p:cNvSpPr txBox="1"/>
          <p:nvPr/>
        </p:nvSpPr>
        <p:spPr>
          <a:xfrm>
            <a:off x="1121606" y="4598857"/>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関数を呼び出す構文</a:t>
            </a:r>
          </a:p>
        </p:txBody>
      </p:sp>
      <p:sp>
        <p:nvSpPr>
          <p:cNvPr id="15" name="正方形/長方形 14">
            <a:extLst>
              <a:ext uri="{FF2B5EF4-FFF2-40B4-BE49-F238E27FC236}">
                <a16:creationId xmlns:a16="http://schemas.microsoft.com/office/drawing/2014/main" id="{302A8804-33E6-4577-389D-3BC536C183B8}"/>
              </a:ext>
            </a:extLst>
          </p:cNvPr>
          <p:cNvSpPr/>
          <p:nvPr/>
        </p:nvSpPr>
        <p:spPr>
          <a:xfrm>
            <a:off x="4909726" y="1508292"/>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DDA7137B-EC29-B642-A213-2DC3B8329DDB}"/>
              </a:ext>
            </a:extLst>
          </p:cNvPr>
          <p:cNvCxnSpPr>
            <a:stCxn id="13" idx="3"/>
            <a:endCxn id="6" idx="3"/>
          </p:cNvCxnSpPr>
          <p:nvPr/>
        </p:nvCxnSpPr>
        <p:spPr>
          <a:xfrm flipV="1">
            <a:off x="6871951" y="1830366"/>
            <a:ext cx="264495" cy="2999324"/>
          </a:xfrm>
          <a:prstGeom prst="bentConnector3">
            <a:avLst>
              <a:gd name="adj1" fmla="val 74585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EB3C00EA-BDD5-AF14-B108-26716FF942AF}"/>
              </a:ext>
            </a:extLst>
          </p:cNvPr>
          <p:cNvSpPr/>
          <p:nvPr/>
        </p:nvSpPr>
        <p:spPr>
          <a:xfrm>
            <a:off x="5582175" y="2592487"/>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5BA47048-3CE0-F86A-FB68-104C88EC314F}"/>
              </a:ext>
            </a:extLst>
          </p:cNvPr>
          <p:cNvSpPr/>
          <p:nvPr/>
        </p:nvSpPr>
        <p:spPr>
          <a:xfrm>
            <a:off x="5582175" y="4556899"/>
            <a:ext cx="1292982"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A504F3D-3ED0-9502-8CD3-C04FD72EC5D4}"/>
              </a:ext>
            </a:extLst>
          </p:cNvPr>
          <p:cNvCxnSpPr>
            <a:cxnSpLocks/>
            <a:stCxn id="17" idx="1"/>
            <a:endCxn id="13" idx="1"/>
          </p:cNvCxnSpPr>
          <p:nvPr/>
        </p:nvCxnSpPr>
        <p:spPr>
          <a:xfrm rot="10800000" flipV="1">
            <a:off x="4957645" y="2844298"/>
            <a:ext cx="624531" cy="1985391"/>
          </a:xfrm>
          <a:prstGeom prst="bentConnector3">
            <a:avLst>
              <a:gd name="adj1" fmla="val 267044"/>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吹き出し: 四角形 24">
            <a:extLst>
              <a:ext uri="{FF2B5EF4-FFF2-40B4-BE49-F238E27FC236}">
                <a16:creationId xmlns:a16="http://schemas.microsoft.com/office/drawing/2014/main" id="{FEAAB8B2-5BE0-A27B-1FDD-0F1A7EB0C77D}"/>
              </a:ext>
            </a:extLst>
          </p:cNvPr>
          <p:cNvSpPr/>
          <p:nvPr/>
        </p:nvSpPr>
        <p:spPr>
          <a:xfrm>
            <a:off x="5820049" y="3892512"/>
            <a:ext cx="1292982" cy="571452"/>
          </a:xfrm>
          <a:prstGeom prst="wedgeRectCallout">
            <a:avLst>
              <a:gd name="adj1" fmla="val -1420"/>
              <a:gd name="adj2" fmla="val 8340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A367802-D89F-DB6F-82D2-3CE487C9A01A}"/>
              </a:ext>
            </a:extLst>
          </p:cNvPr>
          <p:cNvSpPr txBox="1"/>
          <p:nvPr/>
        </p:nvSpPr>
        <p:spPr>
          <a:xfrm>
            <a:off x="5859424" y="3932896"/>
            <a:ext cx="1357326" cy="584775"/>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引数に値をあてはめる</a:t>
            </a:r>
          </a:p>
        </p:txBody>
      </p:sp>
      <p:sp>
        <p:nvSpPr>
          <p:cNvPr id="27" name="吹き出し: 四角形 26">
            <a:extLst>
              <a:ext uri="{FF2B5EF4-FFF2-40B4-BE49-F238E27FC236}">
                <a16:creationId xmlns:a16="http://schemas.microsoft.com/office/drawing/2014/main" id="{9702E3D2-FE40-25F2-F19A-31C2C6129222}"/>
              </a:ext>
            </a:extLst>
          </p:cNvPr>
          <p:cNvSpPr/>
          <p:nvPr/>
        </p:nvSpPr>
        <p:spPr>
          <a:xfrm>
            <a:off x="4353795" y="3919795"/>
            <a:ext cx="1292982" cy="571452"/>
          </a:xfrm>
          <a:prstGeom prst="wedgeRectCallout">
            <a:avLst>
              <a:gd name="adj1" fmla="val -1420"/>
              <a:gd name="adj2" fmla="val 83405"/>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ACFF647F-E556-9900-0512-829EB08BD3A5}"/>
              </a:ext>
            </a:extLst>
          </p:cNvPr>
          <p:cNvSpPr txBox="1"/>
          <p:nvPr/>
        </p:nvSpPr>
        <p:spPr>
          <a:xfrm>
            <a:off x="4407137" y="3949451"/>
            <a:ext cx="1357326" cy="584775"/>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関数からの戻り値</a:t>
            </a:r>
          </a:p>
        </p:txBody>
      </p:sp>
      <p:sp>
        <p:nvSpPr>
          <p:cNvPr id="29" name="正方形/長方形 28">
            <a:extLst>
              <a:ext uri="{FF2B5EF4-FFF2-40B4-BE49-F238E27FC236}">
                <a16:creationId xmlns:a16="http://schemas.microsoft.com/office/drawing/2014/main" id="{94138B46-9637-5D7A-35EA-5E5EF97B31BA}"/>
              </a:ext>
            </a:extLst>
          </p:cNvPr>
          <p:cNvSpPr/>
          <p:nvPr/>
        </p:nvSpPr>
        <p:spPr>
          <a:xfrm>
            <a:off x="4763192" y="1508292"/>
            <a:ext cx="3690851" cy="156718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C92C47BD-6835-7982-39E4-81598A16DA60}"/>
              </a:ext>
            </a:extLst>
          </p:cNvPr>
          <p:cNvSpPr txBox="1"/>
          <p:nvPr/>
        </p:nvSpPr>
        <p:spPr>
          <a:xfrm>
            <a:off x="2583820" y="150829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関数の構文</a:t>
            </a:r>
          </a:p>
        </p:txBody>
      </p:sp>
    </p:spTree>
    <p:extLst>
      <p:ext uri="{BB962C8B-B14F-4D97-AF65-F5344CB8AC3E}">
        <p14:creationId xmlns:p14="http://schemas.microsoft.com/office/powerpoint/2010/main" val="423183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53B47-6620-6459-8216-A8F9FA181F5B}"/>
              </a:ext>
            </a:extLst>
          </p:cNvPr>
          <p:cNvSpPr txBox="1"/>
          <p:nvPr/>
        </p:nvSpPr>
        <p:spPr>
          <a:xfrm>
            <a:off x="374377" y="585886"/>
            <a:ext cx="710963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自前で作成した関数をブラックボックス化する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import pandas as pd</a:t>
            </a:r>
            <a:r>
              <a:rPr kumimoji="1" lang="ja-JP" altLang="en-US" sz="2400" dirty="0">
                <a:latin typeface="メイリオ" panose="020B0604030504040204" pitchFamily="50" charset="-128"/>
                <a:ea typeface="メイリオ" panose="020B0604030504040204" pitchFamily="50" charset="-128"/>
              </a:rPr>
              <a:t>のような感じにしたい</a:t>
            </a:r>
          </a:p>
        </p:txBody>
      </p:sp>
      <p:sp>
        <p:nvSpPr>
          <p:cNvPr id="3" name="テキスト ボックス 2">
            <a:extLst>
              <a:ext uri="{FF2B5EF4-FFF2-40B4-BE49-F238E27FC236}">
                <a16:creationId xmlns:a16="http://schemas.microsoft.com/office/drawing/2014/main" id="{8AED1C52-D867-AA1B-8505-7EA781138D92}"/>
              </a:ext>
            </a:extLst>
          </p:cNvPr>
          <p:cNvSpPr txBox="1"/>
          <p:nvPr/>
        </p:nvSpPr>
        <p:spPr>
          <a:xfrm>
            <a:off x="388195" y="95046"/>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関数をモジュール化</a:t>
            </a:r>
          </a:p>
        </p:txBody>
      </p:sp>
      <p:sp>
        <p:nvSpPr>
          <p:cNvPr id="5" name="テキスト ボックス 4">
            <a:extLst>
              <a:ext uri="{FF2B5EF4-FFF2-40B4-BE49-F238E27FC236}">
                <a16:creationId xmlns:a16="http://schemas.microsoft.com/office/drawing/2014/main" id="{F2793F2A-D26E-DDF6-7732-BFAF5EB3E918}"/>
              </a:ext>
            </a:extLst>
          </p:cNvPr>
          <p:cNvSpPr txBox="1"/>
          <p:nvPr/>
        </p:nvSpPr>
        <p:spPr>
          <a:xfrm>
            <a:off x="1130862" y="2957547"/>
            <a:ext cx="217880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err="1">
                <a:latin typeface="メイリオ" panose="020B0604030504040204" pitchFamily="50" charset="-128"/>
                <a:ea typeface="メイリオ" panose="020B0604030504040204" pitchFamily="50" charset="-128"/>
              </a:rPr>
              <a:t>func</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012626C7-5F70-3D1C-D4ED-BFBDE461ED34}"/>
              </a:ext>
            </a:extLst>
          </p:cNvPr>
          <p:cNvSpPr txBox="1"/>
          <p:nvPr/>
        </p:nvSpPr>
        <p:spPr>
          <a:xfrm>
            <a:off x="1795483" y="3453157"/>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p>
        </p:txBody>
      </p:sp>
      <p:sp>
        <p:nvSpPr>
          <p:cNvPr id="7" name="テキスト ボックス 6">
            <a:extLst>
              <a:ext uri="{FF2B5EF4-FFF2-40B4-BE49-F238E27FC236}">
                <a16:creationId xmlns:a16="http://schemas.microsoft.com/office/drawing/2014/main" id="{072FD17B-7718-916D-B52F-1ABC9FD51F29}"/>
              </a:ext>
            </a:extLst>
          </p:cNvPr>
          <p:cNvSpPr txBox="1"/>
          <p:nvPr/>
        </p:nvSpPr>
        <p:spPr>
          <a:xfrm>
            <a:off x="1795483" y="3953231"/>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C97189A-B562-58D4-181E-F0F8333D54AB}"/>
              </a:ext>
            </a:extLst>
          </p:cNvPr>
          <p:cNvSpPr txBox="1"/>
          <p:nvPr/>
        </p:nvSpPr>
        <p:spPr>
          <a:xfrm>
            <a:off x="1121833" y="4754580"/>
            <a:ext cx="19143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 = </a:t>
            </a:r>
            <a:r>
              <a:rPr kumimoji="1" lang="en-US" altLang="ja-JP" sz="2400" dirty="0" err="1">
                <a:latin typeface="メイリオ" panose="020B0604030504040204" pitchFamily="50" charset="-128"/>
                <a:ea typeface="メイリオ" panose="020B0604030504040204" pitchFamily="50" charset="-128"/>
              </a:rPr>
              <a:t>func</a:t>
            </a:r>
            <a:r>
              <a:rPr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DB370F02-B7B3-1E7A-EF29-374D825FF431}"/>
              </a:ext>
            </a:extLst>
          </p:cNvPr>
          <p:cNvSpPr/>
          <p:nvPr/>
        </p:nvSpPr>
        <p:spPr>
          <a:xfrm>
            <a:off x="1082944" y="2866306"/>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5F2062-AA5E-9A59-0F02-F8E84D437F7B}"/>
              </a:ext>
            </a:extLst>
          </p:cNvPr>
          <p:cNvSpPr/>
          <p:nvPr/>
        </p:nvSpPr>
        <p:spPr>
          <a:xfrm>
            <a:off x="1755393" y="3950501"/>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B0420A5-58FF-A74B-4B3C-8F6FDA91AD3C}"/>
              </a:ext>
            </a:extLst>
          </p:cNvPr>
          <p:cNvSpPr/>
          <p:nvPr/>
        </p:nvSpPr>
        <p:spPr>
          <a:xfrm>
            <a:off x="1755393" y="5914913"/>
            <a:ext cx="1292982"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93D7D5EA-854D-0EF3-0A3F-1C66D6D66F12}"/>
              </a:ext>
            </a:extLst>
          </p:cNvPr>
          <p:cNvSpPr/>
          <p:nvPr/>
        </p:nvSpPr>
        <p:spPr>
          <a:xfrm>
            <a:off x="720279" y="2771178"/>
            <a:ext cx="3541223" cy="285669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F7A1E6C5-1CD3-56D5-80EC-B34488A27670}"/>
              </a:ext>
            </a:extLst>
          </p:cNvPr>
          <p:cNvSpPr txBox="1"/>
          <p:nvPr/>
        </p:nvSpPr>
        <p:spPr>
          <a:xfrm>
            <a:off x="795095" y="2422043"/>
            <a:ext cx="13959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main.py</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1E471DF0-B7EA-5DEC-2DB5-4222AB89BC41}"/>
              </a:ext>
            </a:extLst>
          </p:cNvPr>
          <p:cNvSpPr txBox="1"/>
          <p:nvPr/>
        </p:nvSpPr>
        <p:spPr>
          <a:xfrm>
            <a:off x="6207326" y="2314883"/>
            <a:ext cx="217880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err="1">
                <a:solidFill>
                  <a:srgbClr val="00B0F0"/>
                </a:solidFill>
                <a:latin typeface="メイリオ" panose="020B0604030504040204" pitchFamily="50" charset="-128"/>
                <a:ea typeface="メイリオ" panose="020B0604030504040204" pitchFamily="50" charset="-128"/>
              </a:rPr>
              <a:t>func</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648BD583-684D-4C72-484F-064DA261B262}"/>
              </a:ext>
            </a:extLst>
          </p:cNvPr>
          <p:cNvSpPr txBox="1"/>
          <p:nvPr/>
        </p:nvSpPr>
        <p:spPr>
          <a:xfrm>
            <a:off x="6871947" y="281049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p>
        </p:txBody>
      </p:sp>
      <p:sp>
        <p:nvSpPr>
          <p:cNvPr id="27" name="テキスト ボックス 26">
            <a:extLst>
              <a:ext uri="{FF2B5EF4-FFF2-40B4-BE49-F238E27FC236}">
                <a16:creationId xmlns:a16="http://schemas.microsoft.com/office/drawing/2014/main" id="{1A29614E-6831-7B76-32D0-1949E6BCD6BD}"/>
              </a:ext>
            </a:extLst>
          </p:cNvPr>
          <p:cNvSpPr txBox="1"/>
          <p:nvPr/>
        </p:nvSpPr>
        <p:spPr>
          <a:xfrm>
            <a:off x="6871947" y="3310567"/>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64C4DF5B-743D-9A36-BFD1-E42492D7513C}"/>
              </a:ext>
            </a:extLst>
          </p:cNvPr>
          <p:cNvSpPr txBox="1"/>
          <p:nvPr/>
        </p:nvSpPr>
        <p:spPr>
          <a:xfrm>
            <a:off x="6275542" y="5684080"/>
            <a:ext cx="25512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 = </a:t>
            </a:r>
            <a:r>
              <a:rPr kumimoji="1" lang="en-US" altLang="ja-JP" sz="2400" dirty="0" err="1">
                <a:solidFill>
                  <a:srgbClr val="FF0000"/>
                </a:solidFill>
                <a:latin typeface="メイリオ" panose="020B0604030504040204" pitchFamily="50" charset="-128"/>
                <a:ea typeface="メイリオ" panose="020B0604030504040204" pitchFamily="50" charset="-128"/>
              </a:rPr>
              <a:t>sub</a:t>
            </a:r>
            <a:r>
              <a:rPr kumimoji="1" lang="en-US" altLang="ja-JP" sz="2400" dirty="0" err="1">
                <a:latin typeface="メイリオ" panose="020B0604030504040204" pitchFamily="50" charset="-128"/>
                <a:ea typeface="メイリオ" panose="020B0604030504040204" pitchFamily="50" charset="-128"/>
              </a:rPr>
              <a:t>.</a:t>
            </a:r>
            <a:r>
              <a:rPr kumimoji="1" lang="en-US" altLang="ja-JP" sz="2400" dirty="0" err="1">
                <a:solidFill>
                  <a:srgbClr val="00B0F0"/>
                </a:solidFill>
                <a:latin typeface="メイリオ" panose="020B0604030504040204" pitchFamily="50" charset="-128"/>
                <a:ea typeface="メイリオ" panose="020B0604030504040204" pitchFamily="50" charset="-128"/>
              </a:rPr>
              <a:t>func</a:t>
            </a:r>
            <a:r>
              <a:rPr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F056B8FE-D457-CE24-2531-8D72897D2254}"/>
              </a:ext>
            </a:extLst>
          </p:cNvPr>
          <p:cNvSpPr/>
          <p:nvPr/>
        </p:nvSpPr>
        <p:spPr>
          <a:xfrm>
            <a:off x="6159408" y="2223642"/>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87DA78D3-9E85-EBEB-BEBF-1AA9B7DF41CC}"/>
              </a:ext>
            </a:extLst>
          </p:cNvPr>
          <p:cNvSpPr/>
          <p:nvPr/>
        </p:nvSpPr>
        <p:spPr>
          <a:xfrm>
            <a:off x="6831857" y="3307837"/>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0D65F9B2-3DEE-A155-135C-CEDA230B55E6}"/>
              </a:ext>
            </a:extLst>
          </p:cNvPr>
          <p:cNvSpPr/>
          <p:nvPr/>
        </p:nvSpPr>
        <p:spPr>
          <a:xfrm>
            <a:off x="6096001" y="2128514"/>
            <a:ext cx="3541223" cy="174458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CAFDE9E5-D051-03F4-519D-F3F6518785B9}"/>
              </a:ext>
            </a:extLst>
          </p:cNvPr>
          <p:cNvSpPr txBox="1"/>
          <p:nvPr/>
        </p:nvSpPr>
        <p:spPr>
          <a:xfrm>
            <a:off x="6019859" y="4608075"/>
            <a:ext cx="13959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main.py</a:t>
            </a:r>
            <a:endParaRPr kumimoji="1" lang="ja-JP" altLang="en-US" sz="2400" dirty="0">
              <a:latin typeface="メイリオ" panose="020B0604030504040204" pitchFamily="50" charset="-128"/>
              <a:ea typeface="メイリオ" panose="020B0604030504040204" pitchFamily="50" charset="-128"/>
            </a:endParaRPr>
          </a:p>
        </p:txBody>
      </p:sp>
      <p:sp>
        <p:nvSpPr>
          <p:cNvPr id="34" name="正方形/長方形 33">
            <a:extLst>
              <a:ext uri="{FF2B5EF4-FFF2-40B4-BE49-F238E27FC236}">
                <a16:creationId xmlns:a16="http://schemas.microsoft.com/office/drawing/2014/main" id="{32458CAF-F823-4BFC-E09D-CE5367CEB3DE}"/>
              </a:ext>
            </a:extLst>
          </p:cNvPr>
          <p:cNvSpPr/>
          <p:nvPr/>
        </p:nvSpPr>
        <p:spPr>
          <a:xfrm>
            <a:off x="6096000" y="4986409"/>
            <a:ext cx="3541223" cy="174458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418DFB4-A1F2-9E9A-FA92-55722774F5A8}"/>
              </a:ext>
            </a:extLst>
          </p:cNvPr>
          <p:cNvSpPr txBox="1"/>
          <p:nvPr/>
        </p:nvSpPr>
        <p:spPr>
          <a:xfrm>
            <a:off x="6049423" y="1764380"/>
            <a:ext cx="1183273" cy="461665"/>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sub</a:t>
            </a:r>
            <a:r>
              <a:rPr kumimoji="1" lang="en-US" altLang="ja-JP" sz="2400" dirty="0">
                <a:latin typeface="メイリオ" panose="020B0604030504040204" pitchFamily="50" charset="-128"/>
                <a:ea typeface="メイリオ" panose="020B0604030504040204" pitchFamily="50" charset="-128"/>
              </a:rPr>
              <a:t>.py</a:t>
            </a:r>
            <a:endParaRPr kumimoji="1" lang="ja-JP" altLang="en-US" sz="2400" dirty="0">
              <a:latin typeface="メイリオ" panose="020B0604030504040204" pitchFamily="50" charset="-128"/>
              <a:ea typeface="メイリオ" panose="020B0604030504040204" pitchFamily="50" charset="-128"/>
            </a:endParaRPr>
          </a:p>
        </p:txBody>
      </p:sp>
      <p:cxnSp>
        <p:nvCxnSpPr>
          <p:cNvPr id="37" name="コネクタ: カギ線 36">
            <a:extLst>
              <a:ext uri="{FF2B5EF4-FFF2-40B4-BE49-F238E27FC236}">
                <a16:creationId xmlns:a16="http://schemas.microsoft.com/office/drawing/2014/main" id="{B688C33D-FA52-6FBC-A25B-870CFFE06542}"/>
              </a:ext>
            </a:extLst>
          </p:cNvPr>
          <p:cNvCxnSpPr>
            <a:stCxn id="15" idx="3"/>
            <a:endCxn id="32" idx="1"/>
          </p:cNvCxnSpPr>
          <p:nvPr/>
        </p:nvCxnSpPr>
        <p:spPr>
          <a:xfrm flipV="1">
            <a:off x="4341357" y="3000809"/>
            <a:ext cx="1754644" cy="1201504"/>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264668B4-ADD3-83AE-6A6C-8CEE0260C4A3}"/>
              </a:ext>
            </a:extLst>
          </p:cNvPr>
          <p:cNvCxnSpPr>
            <a:cxnSpLocks/>
            <a:endCxn id="34" idx="1"/>
          </p:cNvCxnSpPr>
          <p:nvPr/>
        </p:nvCxnSpPr>
        <p:spPr>
          <a:xfrm>
            <a:off x="4301320" y="4338616"/>
            <a:ext cx="1794680" cy="1520088"/>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1052E8B-67B0-51F0-E949-20699014C2C3}"/>
              </a:ext>
            </a:extLst>
          </p:cNvPr>
          <p:cNvSpPr txBox="1"/>
          <p:nvPr/>
        </p:nvSpPr>
        <p:spPr>
          <a:xfrm>
            <a:off x="6139005" y="5071004"/>
            <a:ext cx="181286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import </a:t>
            </a:r>
            <a:r>
              <a:rPr kumimoji="1" lang="en-US" altLang="ja-JP" sz="2400" dirty="0">
                <a:solidFill>
                  <a:srgbClr val="FF0000"/>
                </a:solidFill>
                <a:latin typeface="メイリオ" panose="020B0604030504040204" pitchFamily="50" charset="-128"/>
                <a:ea typeface="メイリオ" panose="020B0604030504040204" pitchFamily="50" charset="-128"/>
              </a:rPr>
              <a:t>sub</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0D877D56-65FA-A276-75AE-9CD6A12B0910}"/>
              </a:ext>
            </a:extLst>
          </p:cNvPr>
          <p:cNvSpPr txBox="1"/>
          <p:nvPr/>
        </p:nvSpPr>
        <p:spPr>
          <a:xfrm>
            <a:off x="5218679" y="1403148"/>
            <a:ext cx="510909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同じ色に参照関係があることに注意</a:t>
            </a:r>
          </a:p>
        </p:txBody>
      </p:sp>
    </p:spTree>
    <p:extLst>
      <p:ext uri="{BB962C8B-B14F-4D97-AF65-F5344CB8AC3E}">
        <p14:creationId xmlns:p14="http://schemas.microsoft.com/office/powerpoint/2010/main" val="3462128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DA4107-4699-6AE8-2744-94DFD95D9831}"/>
              </a:ext>
            </a:extLst>
          </p:cNvPr>
          <p:cNvSpPr txBox="1"/>
          <p:nvPr/>
        </p:nvSpPr>
        <p:spPr>
          <a:xfrm>
            <a:off x="388195" y="95046"/>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関数をモジュール化～応用</a:t>
            </a:r>
          </a:p>
        </p:txBody>
      </p:sp>
      <p:sp>
        <p:nvSpPr>
          <p:cNvPr id="3" name="テキスト ボックス 2">
            <a:extLst>
              <a:ext uri="{FF2B5EF4-FFF2-40B4-BE49-F238E27FC236}">
                <a16:creationId xmlns:a16="http://schemas.microsoft.com/office/drawing/2014/main" id="{70422A83-0A6C-DF13-8F41-8345F5DBD8B3}"/>
              </a:ext>
            </a:extLst>
          </p:cNvPr>
          <p:cNvSpPr txBox="1"/>
          <p:nvPr/>
        </p:nvSpPr>
        <p:spPr>
          <a:xfrm>
            <a:off x="6052050" y="1901097"/>
            <a:ext cx="217880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err="1">
                <a:solidFill>
                  <a:srgbClr val="00B0F0"/>
                </a:solidFill>
                <a:latin typeface="メイリオ" panose="020B0604030504040204" pitchFamily="50" charset="-128"/>
                <a:ea typeface="メイリオ" panose="020B0604030504040204" pitchFamily="50" charset="-128"/>
              </a:rPr>
              <a:t>func</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70145169-EC77-2F37-729D-5F514F0C54B6}"/>
              </a:ext>
            </a:extLst>
          </p:cNvPr>
          <p:cNvSpPr txBox="1"/>
          <p:nvPr/>
        </p:nvSpPr>
        <p:spPr>
          <a:xfrm>
            <a:off x="6716671" y="2396707"/>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p>
        </p:txBody>
      </p:sp>
      <p:sp>
        <p:nvSpPr>
          <p:cNvPr id="5" name="テキスト ボックス 4">
            <a:extLst>
              <a:ext uri="{FF2B5EF4-FFF2-40B4-BE49-F238E27FC236}">
                <a16:creationId xmlns:a16="http://schemas.microsoft.com/office/drawing/2014/main" id="{5F94400D-5B27-830B-C017-0B84601772C1}"/>
              </a:ext>
            </a:extLst>
          </p:cNvPr>
          <p:cNvSpPr txBox="1"/>
          <p:nvPr/>
        </p:nvSpPr>
        <p:spPr>
          <a:xfrm>
            <a:off x="6707365" y="2742293"/>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D1D74193-0D10-7666-F8EC-5F5570C4ACB5}"/>
              </a:ext>
            </a:extLst>
          </p:cNvPr>
          <p:cNvSpPr txBox="1"/>
          <p:nvPr/>
        </p:nvSpPr>
        <p:spPr>
          <a:xfrm>
            <a:off x="946500" y="2840385"/>
            <a:ext cx="25512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 = </a:t>
            </a:r>
            <a:r>
              <a:rPr kumimoji="1" lang="en-US" altLang="ja-JP" sz="2400" dirty="0" err="1">
                <a:solidFill>
                  <a:srgbClr val="FF0000"/>
                </a:solidFill>
                <a:latin typeface="メイリオ" panose="020B0604030504040204" pitchFamily="50" charset="-128"/>
                <a:ea typeface="メイリオ" panose="020B0604030504040204" pitchFamily="50" charset="-128"/>
              </a:rPr>
              <a:t>sub</a:t>
            </a:r>
            <a:r>
              <a:rPr kumimoji="1" lang="en-US" altLang="ja-JP" sz="2400" dirty="0" err="1">
                <a:latin typeface="メイリオ" panose="020B0604030504040204" pitchFamily="50" charset="-128"/>
                <a:ea typeface="メイリオ" panose="020B0604030504040204" pitchFamily="50" charset="-128"/>
              </a:rPr>
              <a:t>.</a:t>
            </a:r>
            <a:r>
              <a:rPr kumimoji="1" lang="en-US" altLang="ja-JP" sz="2400" dirty="0" err="1">
                <a:solidFill>
                  <a:srgbClr val="00B0F0"/>
                </a:solidFill>
                <a:latin typeface="メイリオ" panose="020B0604030504040204" pitchFamily="50" charset="-128"/>
                <a:ea typeface="メイリオ" panose="020B0604030504040204" pitchFamily="50" charset="-128"/>
              </a:rPr>
              <a:t>func</a:t>
            </a:r>
            <a:r>
              <a:rPr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89FAB530-2F38-B002-B462-BDD46C8ED467}"/>
              </a:ext>
            </a:extLst>
          </p:cNvPr>
          <p:cNvSpPr/>
          <p:nvPr/>
        </p:nvSpPr>
        <p:spPr>
          <a:xfrm>
            <a:off x="6004132" y="1809856"/>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CCA7184-2F7D-5CC0-C846-8AA2378D5A48}"/>
              </a:ext>
            </a:extLst>
          </p:cNvPr>
          <p:cNvSpPr/>
          <p:nvPr/>
        </p:nvSpPr>
        <p:spPr>
          <a:xfrm>
            <a:off x="6676581" y="2894051"/>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C7B54DC-4E8D-3C7B-E2D0-D7A2F60F9A2F}"/>
              </a:ext>
            </a:extLst>
          </p:cNvPr>
          <p:cNvSpPr/>
          <p:nvPr/>
        </p:nvSpPr>
        <p:spPr>
          <a:xfrm>
            <a:off x="5940725" y="1714727"/>
            <a:ext cx="3541223" cy="49362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7EA4F5B-CA15-0CB9-9BCF-7B819807E525}"/>
              </a:ext>
            </a:extLst>
          </p:cNvPr>
          <p:cNvSpPr txBox="1"/>
          <p:nvPr/>
        </p:nvSpPr>
        <p:spPr>
          <a:xfrm>
            <a:off x="757321" y="1764380"/>
            <a:ext cx="13959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main.py</a:t>
            </a:r>
            <a:endParaRPr kumimoji="1" lang="ja-JP" altLang="en-US" sz="2400" dirty="0">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8DFE3B42-A6E0-96E0-E12B-1C4D416D90E0}"/>
              </a:ext>
            </a:extLst>
          </p:cNvPr>
          <p:cNvSpPr/>
          <p:nvPr/>
        </p:nvSpPr>
        <p:spPr>
          <a:xfrm>
            <a:off x="833462" y="2142714"/>
            <a:ext cx="3541223" cy="174458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3F6B02A-18A2-FDA9-8AD7-879BD9EEA113}"/>
              </a:ext>
            </a:extLst>
          </p:cNvPr>
          <p:cNvSpPr txBox="1"/>
          <p:nvPr/>
        </p:nvSpPr>
        <p:spPr>
          <a:xfrm>
            <a:off x="5894147" y="1350594"/>
            <a:ext cx="1183273" cy="461665"/>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sub</a:t>
            </a:r>
            <a:r>
              <a:rPr kumimoji="1" lang="en-US" altLang="ja-JP" sz="2400" dirty="0">
                <a:latin typeface="メイリオ" panose="020B0604030504040204" pitchFamily="50" charset="-128"/>
                <a:ea typeface="メイリオ" panose="020B0604030504040204" pitchFamily="50" charset="-128"/>
              </a:rPr>
              <a:t>.py</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D4AB10F7-18C1-FA8A-6134-DFDBDC86D533}"/>
              </a:ext>
            </a:extLst>
          </p:cNvPr>
          <p:cNvSpPr txBox="1"/>
          <p:nvPr/>
        </p:nvSpPr>
        <p:spPr>
          <a:xfrm>
            <a:off x="941090" y="2226045"/>
            <a:ext cx="181286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import </a:t>
            </a:r>
            <a:r>
              <a:rPr kumimoji="1" lang="en-US" altLang="ja-JP" sz="2400" dirty="0">
                <a:solidFill>
                  <a:srgbClr val="FF0000"/>
                </a:solidFill>
                <a:latin typeface="メイリオ" panose="020B0604030504040204" pitchFamily="50" charset="-128"/>
                <a:ea typeface="メイリオ" panose="020B0604030504040204" pitchFamily="50" charset="-128"/>
              </a:rPr>
              <a:t>sub</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157EBB60-ACC7-DED1-F189-833C2C4DCEB6}"/>
              </a:ext>
            </a:extLst>
          </p:cNvPr>
          <p:cNvSpPr txBox="1"/>
          <p:nvPr/>
        </p:nvSpPr>
        <p:spPr>
          <a:xfrm>
            <a:off x="412326" y="784375"/>
            <a:ext cx="745428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つのプログラムファイルに複数の関数を記述できる</a:t>
            </a:r>
          </a:p>
        </p:txBody>
      </p:sp>
      <p:sp>
        <p:nvSpPr>
          <p:cNvPr id="15" name="テキスト ボックス 14">
            <a:extLst>
              <a:ext uri="{FF2B5EF4-FFF2-40B4-BE49-F238E27FC236}">
                <a16:creationId xmlns:a16="http://schemas.microsoft.com/office/drawing/2014/main" id="{7885333F-6580-6DD8-11C3-F160CA64D349}"/>
              </a:ext>
            </a:extLst>
          </p:cNvPr>
          <p:cNvSpPr txBox="1"/>
          <p:nvPr/>
        </p:nvSpPr>
        <p:spPr>
          <a:xfrm>
            <a:off x="6052050" y="4786421"/>
            <a:ext cx="236955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a:solidFill>
                  <a:schemeClr val="accent6"/>
                </a:solidFill>
                <a:latin typeface="メイリオ" panose="020B0604030504040204" pitchFamily="50" charset="-128"/>
                <a:ea typeface="メイリオ" panose="020B0604030504040204" pitchFamily="50" charset="-128"/>
              </a:rPr>
              <a:t>func2</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D06FEF3E-0EA0-4161-DF81-CE190C9A3549}"/>
              </a:ext>
            </a:extLst>
          </p:cNvPr>
          <p:cNvSpPr txBox="1"/>
          <p:nvPr/>
        </p:nvSpPr>
        <p:spPr>
          <a:xfrm>
            <a:off x="6716671" y="5282031"/>
            <a:ext cx="2363147"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y2 =</a:t>
            </a:r>
            <a:r>
              <a:rPr kumimoji="1" lang="en-US" altLang="ja-JP" sz="2400" dirty="0">
                <a:solidFill>
                  <a:schemeClr val="accent4"/>
                </a:solidFill>
                <a:latin typeface="メイリオ" panose="020B0604030504040204" pitchFamily="50" charset="-128"/>
                <a:ea typeface="メイリオ" panose="020B0604030504040204" pitchFamily="50" charset="-128"/>
              </a:rPr>
              <a:t>func3</a:t>
            </a:r>
            <a:r>
              <a:rPr kumimoji="1" lang="en-US" altLang="ja-JP" sz="2400" dirty="0">
                <a:latin typeface="メイリオ" panose="020B0604030504040204" pitchFamily="50" charset="-128"/>
                <a:ea typeface="メイリオ" panose="020B0604030504040204" pitchFamily="50" charset="-128"/>
              </a:rPr>
              <a:t>(x2)</a:t>
            </a:r>
            <a:endParaRPr kumimoji="1" lang="ja-JP" altLang="en-US"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6F2C03A9-B62F-B89E-7E20-4A25D8BEA072}"/>
              </a:ext>
            </a:extLst>
          </p:cNvPr>
          <p:cNvSpPr txBox="1"/>
          <p:nvPr/>
        </p:nvSpPr>
        <p:spPr>
          <a:xfrm>
            <a:off x="6707365" y="5997287"/>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D0A569EC-C45C-62A2-4C49-941B62DA5899}"/>
              </a:ext>
            </a:extLst>
          </p:cNvPr>
          <p:cNvSpPr/>
          <p:nvPr/>
        </p:nvSpPr>
        <p:spPr>
          <a:xfrm>
            <a:off x="6004132" y="4695180"/>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E73F59F-566E-4681-FDC6-9A98308039DB}"/>
              </a:ext>
            </a:extLst>
          </p:cNvPr>
          <p:cNvSpPr/>
          <p:nvPr/>
        </p:nvSpPr>
        <p:spPr>
          <a:xfrm>
            <a:off x="6676581" y="5779375"/>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8149358A-4D86-CCAE-51E2-7486A87687F5}"/>
              </a:ext>
            </a:extLst>
          </p:cNvPr>
          <p:cNvSpPr txBox="1"/>
          <p:nvPr/>
        </p:nvSpPr>
        <p:spPr>
          <a:xfrm>
            <a:off x="941090" y="3302050"/>
            <a:ext cx="27195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 = </a:t>
            </a:r>
            <a:r>
              <a:rPr kumimoji="1" lang="en-US" altLang="ja-JP" sz="2400" dirty="0">
                <a:solidFill>
                  <a:srgbClr val="FF0000"/>
                </a:solidFill>
                <a:latin typeface="メイリオ" panose="020B0604030504040204" pitchFamily="50" charset="-128"/>
                <a:ea typeface="メイリオ" panose="020B0604030504040204" pitchFamily="50" charset="-128"/>
              </a:rPr>
              <a:t>sub</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a:solidFill>
                  <a:schemeClr val="accent6"/>
                </a:solidFill>
                <a:latin typeface="メイリオ" panose="020B0604030504040204" pitchFamily="50" charset="-128"/>
                <a:ea typeface="メイリオ" panose="020B0604030504040204" pitchFamily="50" charset="-128"/>
              </a:rPr>
              <a:t>func2</a:t>
            </a:r>
            <a:r>
              <a:rPr lang="en-US" altLang="ja-JP" sz="2400" dirty="0">
                <a:latin typeface="メイリオ" panose="020B0604030504040204" pitchFamily="50" charset="-128"/>
                <a:ea typeface="メイリオ" panose="020B0604030504040204" pitchFamily="50" charset="-128"/>
              </a:rPr>
              <a:t>(c)</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BFB9CAD0-6D9D-326A-7786-C22D0BAEAACE}"/>
              </a:ext>
            </a:extLst>
          </p:cNvPr>
          <p:cNvSpPr txBox="1"/>
          <p:nvPr/>
        </p:nvSpPr>
        <p:spPr>
          <a:xfrm>
            <a:off x="6044930" y="3281595"/>
            <a:ext cx="236955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a:solidFill>
                  <a:schemeClr val="accent4"/>
                </a:solidFill>
                <a:latin typeface="メイリオ" panose="020B0604030504040204" pitchFamily="50" charset="-128"/>
                <a:ea typeface="メイリオ" panose="020B0604030504040204" pitchFamily="50" charset="-128"/>
              </a:rPr>
              <a:t>func3</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925122A-428C-195E-1881-2EFA9F73030D}"/>
              </a:ext>
            </a:extLst>
          </p:cNvPr>
          <p:cNvSpPr txBox="1"/>
          <p:nvPr/>
        </p:nvSpPr>
        <p:spPr>
          <a:xfrm>
            <a:off x="6709551" y="3777205"/>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p>
        </p:txBody>
      </p:sp>
      <p:sp>
        <p:nvSpPr>
          <p:cNvPr id="23" name="テキスト ボックス 22">
            <a:extLst>
              <a:ext uri="{FF2B5EF4-FFF2-40B4-BE49-F238E27FC236}">
                <a16:creationId xmlns:a16="http://schemas.microsoft.com/office/drawing/2014/main" id="{8E3DDC11-C44C-453B-92D7-671C5F636635}"/>
              </a:ext>
            </a:extLst>
          </p:cNvPr>
          <p:cNvSpPr txBox="1"/>
          <p:nvPr/>
        </p:nvSpPr>
        <p:spPr>
          <a:xfrm>
            <a:off x="6716671" y="4152449"/>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61F7BE51-A01B-9A32-1A53-34346D9885BD}"/>
              </a:ext>
            </a:extLst>
          </p:cNvPr>
          <p:cNvSpPr/>
          <p:nvPr/>
        </p:nvSpPr>
        <p:spPr>
          <a:xfrm>
            <a:off x="5997012" y="3190354"/>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21BEE51-1549-6C24-A300-069901A5A4EE}"/>
              </a:ext>
            </a:extLst>
          </p:cNvPr>
          <p:cNvSpPr/>
          <p:nvPr/>
        </p:nvSpPr>
        <p:spPr>
          <a:xfrm>
            <a:off x="6629371" y="4645897"/>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8B62EC5C-DFF1-038C-6A4F-7FB25D4D3F75}"/>
              </a:ext>
            </a:extLst>
          </p:cNvPr>
          <p:cNvSpPr txBox="1"/>
          <p:nvPr/>
        </p:nvSpPr>
        <p:spPr>
          <a:xfrm>
            <a:off x="9605109" y="3949191"/>
            <a:ext cx="2406770"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関数どうしで呼び出しあうこともできる</a:t>
            </a:r>
          </a:p>
        </p:txBody>
      </p:sp>
      <p:cxnSp>
        <p:nvCxnSpPr>
          <p:cNvPr id="28" name="コネクタ: カギ線 27">
            <a:extLst>
              <a:ext uri="{FF2B5EF4-FFF2-40B4-BE49-F238E27FC236}">
                <a16:creationId xmlns:a16="http://schemas.microsoft.com/office/drawing/2014/main" id="{BF29E425-F92D-1211-2A27-1E3EE43B5CAA}"/>
              </a:ext>
            </a:extLst>
          </p:cNvPr>
          <p:cNvCxnSpPr>
            <a:stCxn id="16" idx="3"/>
            <a:endCxn id="21" idx="3"/>
          </p:cNvCxnSpPr>
          <p:nvPr/>
        </p:nvCxnSpPr>
        <p:spPr>
          <a:xfrm flipH="1" flipV="1">
            <a:off x="8414489" y="3512428"/>
            <a:ext cx="665329" cy="2185102"/>
          </a:xfrm>
          <a:prstGeom prst="bentConnector3">
            <a:avLst>
              <a:gd name="adj1" fmla="val -3435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C2A64A38-6846-9201-FE0C-58411EF70C65}"/>
              </a:ext>
            </a:extLst>
          </p:cNvPr>
          <p:cNvSpPr txBox="1"/>
          <p:nvPr/>
        </p:nvSpPr>
        <p:spPr>
          <a:xfrm>
            <a:off x="567947" y="4434507"/>
            <a:ext cx="4914282" cy="369332"/>
          </a:xfrm>
          <a:prstGeom prst="rect">
            <a:avLst/>
          </a:prstGeom>
          <a:noFill/>
        </p:spPr>
        <p:txBody>
          <a:bodyPr wrap="square" rtlCol="0">
            <a:spAutoFit/>
          </a:bodyPr>
          <a:lstStyle/>
          <a:p>
            <a:pPr algn="l"/>
            <a:r>
              <a:rPr kumimoji="1" lang="ja-JP" altLang="en-US" b="1" dirty="0">
                <a:latin typeface="メイリオ" panose="020B0604030504040204" pitchFamily="50" charset="-128"/>
                <a:ea typeface="メイリオ" panose="020B0604030504040204" pitchFamily="50" charset="-128"/>
              </a:rPr>
              <a:t>外部モジュール化した関数の呼び出し方</a:t>
            </a:r>
          </a:p>
        </p:txBody>
      </p:sp>
      <p:sp>
        <p:nvSpPr>
          <p:cNvPr id="30" name="テキスト ボックス 29">
            <a:extLst>
              <a:ext uri="{FF2B5EF4-FFF2-40B4-BE49-F238E27FC236}">
                <a16:creationId xmlns:a16="http://schemas.microsoft.com/office/drawing/2014/main" id="{43F19912-6A77-FB0D-6A48-477D9C0781F5}"/>
              </a:ext>
            </a:extLst>
          </p:cNvPr>
          <p:cNvSpPr txBox="1"/>
          <p:nvPr/>
        </p:nvSpPr>
        <p:spPr>
          <a:xfrm>
            <a:off x="692584" y="4867658"/>
            <a:ext cx="4433073"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import </a:t>
            </a:r>
            <a:r>
              <a:rPr kumimoji="1" lang="ja-JP" altLang="en-US" sz="2000" dirty="0">
                <a:latin typeface="メイリオ" panose="020B0604030504040204" pitchFamily="50" charset="-128"/>
                <a:ea typeface="メイリオ" panose="020B0604030504040204" pitchFamily="50" charset="-128"/>
              </a:rPr>
              <a:t>関数が入っているファイル名</a:t>
            </a:r>
          </a:p>
        </p:txBody>
      </p:sp>
      <p:sp>
        <p:nvSpPr>
          <p:cNvPr id="31" name="テキスト ボックス 30">
            <a:extLst>
              <a:ext uri="{FF2B5EF4-FFF2-40B4-BE49-F238E27FC236}">
                <a16:creationId xmlns:a16="http://schemas.microsoft.com/office/drawing/2014/main" id="{453C725C-866D-C080-7068-BC56D2CEA788}"/>
              </a:ext>
            </a:extLst>
          </p:cNvPr>
          <p:cNvSpPr txBox="1"/>
          <p:nvPr/>
        </p:nvSpPr>
        <p:spPr>
          <a:xfrm>
            <a:off x="692584" y="5433877"/>
            <a:ext cx="4725974"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戻り値 </a:t>
            </a:r>
            <a:r>
              <a:rPr kumimoji="1" lang="en-US" altLang="ja-JP" sz="2000" dirty="0">
                <a:solidFill>
                  <a:srgbClr val="FF0000"/>
                </a:solidFill>
                <a:latin typeface="メイリオ" panose="020B0604030504040204" pitchFamily="50" charset="-128"/>
                <a:ea typeface="メイリオ" panose="020B0604030504040204" pitchFamily="50" charset="-128"/>
              </a:rPr>
              <a:t>= </a:t>
            </a:r>
            <a:r>
              <a:rPr kumimoji="1" lang="ja-JP" altLang="en-US" sz="2000" dirty="0">
                <a:solidFill>
                  <a:srgbClr val="FF0000"/>
                </a:solidFill>
                <a:latin typeface="メイリオ" panose="020B0604030504040204" pitchFamily="50" charset="-128"/>
                <a:ea typeface="メイリオ" panose="020B0604030504040204" pitchFamily="50" charset="-128"/>
              </a:rPr>
              <a:t>関数ファイル名</a:t>
            </a:r>
            <a:r>
              <a:rPr kumimoji="1" lang="en-US" altLang="ja-JP"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solidFill>
                  <a:srgbClr val="FF0000"/>
                </a:solidFill>
                <a:latin typeface="メイリオ" panose="020B0604030504040204" pitchFamily="50" charset="-128"/>
                <a:ea typeface="メイリオ" panose="020B0604030504040204" pitchFamily="50" charset="-128"/>
              </a:rPr>
              <a:t>関数名</a:t>
            </a:r>
            <a:r>
              <a:rPr kumimoji="1" lang="en-US" altLang="ja-JP"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solidFill>
                  <a:srgbClr val="FF0000"/>
                </a:solidFill>
                <a:latin typeface="メイリオ" panose="020B0604030504040204" pitchFamily="50" charset="-128"/>
                <a:ea typeface="メイリオ" panose="020B0604030504040204" pitchFamily="50" charset="-128"/>
              </a:rPr>
              <a:t>引数</a:t>
            </a:r>
            <a:r>
              <a:rPr kumimoji="1" lang="en-US" altLang="ja-JP" sz="2000" dirty="0">
                <a:solidFill>
                  <a:srgbClr val="FF0000"/>
                </a:solidFill>
                <a:latin typeface="メイリオ" panose="020B0604030504040204" pitchFamily="50" charset="-128"/>
                <a:ea typeface="メイリオ" panose="020B0604030504040204" pitchFamily="50" charset="-128"/>
              </a:rPr>
              <a:t>)</a:t>
            </a:r>
            <a:endParaRPr kumimoji="1" lang="ja-JP" altLang="en-US" sz="2000"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520F8909-824E-853D-3495-C244E2257952}"/>
              </a:ext>
            </a:extLst>
          </p:cNvPr>
          <p:cNvSpPr/>
          <p:nvPr/>
        </p:nvSpPr>
        <p:spPr>
          <a:xfrm>
            <a:off x="657682" y="4774804"/>
            <a:ext cx="4815526" cy="12475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抜出し 32">
            <a:extLst>
              <a:ext uri="{FF2B5EF4-FFF2-40B4-BE49-F238E27FC236}">
                <a16:creationId xmlns:a16="http://schemas.microsoft.com/office/drawing/2014/main" id="{442EC946-60C2-BF5F-9D97-E47B2C32B5E7}"/>
              </a:ext>
            </a:extLst>
          </p:cNvPr>
          <p:cNvSpPr/>
          <p:nvPr/>
        </p:nvSpPr>
        <p:spPr>
          <a:xfrm flipV="1">
            <a:off x="1662545" y="4039977"/>
            <a:ext cx="1596044" cy="270941"/>
          </a:xfrm>
          <a:prstGeom prst="flowChartExtra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9700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58373-EF3E-A8BA-442F-567886A2DCBF}"/>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823667-EEAE-BAFB-EAC4-A10F8C63644B}"/>
              </a:ext>
            </a:extLst>
          </p:cNvPr>
          <p:cNvSpPr txBox="1"/>
          <p:nvPr/>
        </p:nvSpPr>
        <p:spPr>
          <a:xfrm>
            <a:off x="388195" y="95046"/>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関数をモジュール化～応用</a:t>
            </a:r>
          </a:p>
        </p:txBody>
      </p:sp>
      <p:sp>
        <p:nvSpPr>
          <p:cNvPr id="3" name="テキスト ボックス 2">
            <a:extLst>
              <a:ext uri="{FF2B5EF4-FFF2-40B4-BE49-F238E27FC236}">
                <a16:creationId xmlns:a16="http://schemas.microsoft.com/office/drawing/2014/main" id="{811A4E11-2367-9872-B117-5A9DF457528B}"/>
              </a:ext>
            </a:extLst>
          </p:cNvPr>
          <p:cNvSpPr txBox="1"/>
          <p:nvPr/>
        </p:nvSpPr>
        <p:spPr>
          <a:xfrm>
            <a:off x="7398712" y="1950750"/>
            <a:ext cx="217880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err="1">
                <a:solidFill>
                  <a:srgbClr val="00B0F0"/>
                </a:solidFill>
                <a:latin typeface="メイリオ" panose="020B0604030504040204" pitchFamily="50" charset="-128"/>
                <a:ea typeface="メイリオ" panose="020B0604030504040204" pitchFamily="50" charset="-128"/>
              </a:rPr>
              <a:t>func</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A1C98E7-D051-944A-57BA-0BEB2EF74F21}"/>
              </a:ext>
            </a:extLst>
          </p:cNvPr>
          <p:cNvSpPr txBox="1"/>
          <p:nvPr/>
        </p:nvSpPr>
        <p:spPr>
          <a:xfrm>
            <a:off x="8063333" y="244636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p>
        </p:txBody>
      </p:sp>
      <p:sp>
        <p:nvSpPr>
          <p:cNvPr id="5" name="テキスト ボックス 4">
            <a:extLst>
              <a:ext uri="{FF2B5EF4-FFF2-40B4-BE49-F238E27FC236}">
                <a16:creationId xmlns:a16="http://schemas.microsoft.com/office/drawing/2014/main" id="{01A25BD1-0527-4D8C-0E69-92E638CD10FE}"/>
              </a:ext>
            </a:extLst>
          </p:cNvPr>
          <p:cNvSpPr txBox="1"/>
          <p:nvPr/>
        </p:nvSpPr>
        <p:spPr>
          <a:xfrm>
            <a:off x="8054027" y="2791946"/>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A104B7FE-4B70-7D37-1BC9-BED16FB23FF3}"/>
              </a:ext>
            </a:extLst>
          </p:cNvPr>
          <p:cNvSpPr txBox="1"/>
          <p:nvPr/>
        </p:nvSpPr>
        <p:spPr>
          <a:xfrm>
            <a:off x="946500" y="2840385"/>
            <a:ext cx="210506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 = </a:t>
            </a:r>
            <a:r>
              <a:rPr kumimoji="1" lang="en-US" altLang="ja-JP" sz="2400" dirty="0">
                <a:solidFill>
                  <a:schemeClr val="accent6"/>
                </a:solidFill>
                <a:latin typeface="メイリオ" panose="020B0604030504040204" pitchFamily="50" charset="-128"/>
                <a:ea typeface="メイリオ" panose="020B0604030504040204" pitchFamily="50" charset="-128"/>
              </a:rPr>
              <a:t>func2</a:t>
            </a:r>
            <a:r>
              <a:rPr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34FCD01E-86E3-9D6E-31E1-277EE98C0B6A}"/>
              </a:ext>
            </a:extLst>
          </p:cNvPr>
          <p:cNvSpPr/>
          <p:nvPr/>
        </p:nvSpPr>
        <p:spPr>
          <a:xfrm>
            <a:off x="7350794" y="1859509"/>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EFBEC92-00A5-4883-8F9C-61C522DD4990}"/>
              </a:ext>
            </a:extLst>
          </p:cNvPr>
          <p:cNvSpPr/>
          <p:nvPr/>
        </p:nvSpPr>
        <p:spPr>
          <a:xfrm>
            <a:off x="8023243" y="2943704"/>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9CC7124-3D70-1A0B-709A-B1A15C02D362}"/>
              </a:ext>
            </a:extLst>
          </p:cNvPr>
          <p:cNvSpPr/>
          <p:nvPr/>
        </p:nvSpPr>
        <p:spPr>
          <a:xfrm>
            <a:off x="7287387" y="1764380"/>
            <a:ext cx="3541223" cy="49362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7D3BA7F-5CB6-8684-DB2B-FA3F5FC4F6EE}"/>
              </a:ext>
            </a:extLst>
          </p:cNvPr>
          <p:cNvSpPr txBox="1"/>
          <p:nvPr/>
        </p:nvSpPr>
        <p:spPr>
          <a:xfrm>
            <a:off x="757321" y="1764380"/>
            <a:ext cx="13959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main.py</a:t>
            </a:r>
            <a:endParaRPr kumimoji="1" lang="ja-JP" altLang="en-US" sz="2400" dirty="0">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2507665-0E89-B716-D599-94BBEB0F1B8F}"/>
              </a:ext>
            </a:extLst>
          </p:cNvPr>
          <p:cNvSpPr/>
          <p:nvPr/>
        </p:nvSpPr>
        <p:spPr>
          <a:xfrm>
            <a:off x="833462" y="2142714"/>
            <a:ext cx="3541223" cy="174458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D60D879-DC52-5D24-5F7A-FFCE97F55B66}"/>
              </a:ext>
            </a:extLst>
          </p:cNvPr>
          <p:cNvSpPr txBox="1"/>
          <p:nvPr/>
        </p:nvSpPr>
        <p:spPr>
          <a:xfrm>
            <a:off x="7240809" y="1400247"/>
            <a:ext cx="1183273" cy="461665"/>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sub</a:t>
            </a:r>
            <a:r>
              <a:rPr kumimoji="1" lang="en-US" altLang="ja-JP" sz="2400" dirty="0">
                <a:latin typeface="メイリオ" panose="020B0604030504040204" pitchFamily="50" charset="-128"/>
                <a:ea typeface="メイリオ" panose="020B0604030504040204" pitchFamily="50" charset="-128"/>
              </a:rPr>
              <a:t>.py</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2A9E02B-EA5F-A789-EA92-1733A8E96E26}"/>
              </a:ext>
            </a:extLst>
          </p:cNvPr>
          <p:cNvSpPr txBox="1"/>
          <p:nvPr/>
        </p:nvSpPr>
        <p:spPr>
          <a:xfrm>
            <a:off x="833462" y="2243249"/>
            <a:ext cx="355853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from sub import </a:t>
            </a:r>
            <a:r>
              <a:rPr kumimoji="1" lang="en-US" altLang="ja-JP" sz="2400" dirty="0">
                <a:solidFill>
                  <a:schemeClr val="accent6"/>
                </a:solidFill>
                <a:latin typeface="メイリオ" panose="020B0604030504040204" pitchFamily="50" charset="-128"/>
                <a:ea typeface="メイリオ" panose="020B0604030504040204" pitchFamily="50" charset="-128"/>
              </a:rPr>
              <a:t>func2</a:t>
            </a:r>
            <a:endParaRPr kumimoji="1" lang="ja-JP" altLang="en-US" sz="2400" dirty="0">
              <a:solidFill>
                <a:schemeClr val="accent6"/>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5FB6811E-10EF-23AD-0714-521B3D974B0A}"/>
              </a:ext>
            </a:extLst>
          </p:cNvPr>
          <p:cNvSpPr txBox="1"/>
          <p:nvPr/>
        </p:nvSpPr>
        <p:spPr>
          <a:xfrm>
            <a:off x="412326" y="784375"/>
            <a:ext cx="610090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特定の関数だけが必要な場合の</a:t>
            </a:r>
            <a:r>
              <a:rPr kumimoji="1" lang="en-US" altLang="ja-JP" sz="2400" dirty="0">
                <a:latin typeface="メイリオ" panose="020B0604030504040204" pitchFamily="50" charset="-128"/>
                <a:ea typeface="メイリオ" panose="020B0604030504040204" pitchFamily="50" charset="-128"/>
              </a:rPr>
              <a:t>import</a:t>
            </a:r>
            <a:r>
              <a:rPr kumimoji="1" lang="ja-JP" altLang="en-US" sz="2400" dirty="0">
                <a:latin typeface="メイリオ" panose="020B0604030504040204" pitchFamily="50" charset="-128"/>
                <a:ea typeface="メイリオ" panose="020B0604030504040204" pitchFamily="50" charset="-128"/>
              </a:rPr>
              <a:t>方法</a:t>
            </a:r>
          </a:p>
        </p:txBody>
      </p:sp>
      <p:sp>
        <p:nvSpPr>
          <p:cNvPr id="15" name="テキスト ボックス 14">
            <a:extLst>
              <a:ext uri="{FF2B5EF4-FFF2-40B4-BE49-F238E27FC236}">
                <a16:creationId xmlns:a16="http://schemas.microsoft.com/office/drawing/2014/main" id="{CAAE0FC9-8E0D-1CD7-F0DA-FFA9A5E3A94F}"/>
              </a:ext>
            </a:extLst>
          </p:cNvPr>
          <p:cNvSpPr txBox="1"/>
          <p:nvPr/>
        </p:nvSpPr>
        <p:spPr>
          <a:xfrm>
            <a:off x="7398712" y="4836074"/>
            <a:ext cx="236955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a:solidFill>
                  <a:schemeClr val="accent6"/>
                </a:solidFill>
                <a:latin typeface="メイリオ" panose="020B0604030504040204" pitchFamily="50" charset="-128"/>
                <a:ea typeface="メイリオ" panose="020B0604030504040204" pitchFamily="50" charset="-128"/>
              </a:rPr>
              <a:t>func2</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92EB1D6-356D-7B38-AC73-955608FD133E}"/>
              </a:ext>
            </a:extLst>
          </p:cNvPr>
          <p:cNvSpPr txBox="1"/>
          <p:nvPr/>
        </p:nvSpPr>
        <p:spPr>
          <a:xfrm>
            <a:off x="8063333" y="5331684"/>
            <a:ext cx="2363147"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y2 =</a:t>
            </a:r>
            <a:r>
              <a:rPr kumimoji="1" lang="en-US" altLang="ja-JP" sz="2400" dirty="0">
                <a:solidFill>
                  <a:schemeClr val="accent4"/>
                </a:solidFill>
                <a:latin typeface="メイリオ" panose="020B0604030504040204" pitchFamily="50" charset="-128"/>
                <a:ea typeface="メイリオ" panose="020B0604030504040204" pitchFamily="50" charset="-128"/>
              </a:rPr>
              <a:t>func3</a:t>
            </a:r>
            <a:r>
              <a:rPr kumimoji="1" lang="en-US" altLang="ja-JP" sz="2400" dirty="0">
                <a:latin typeface="メイリオ" panose="020B0604030504040204" pitchFamily="50" charset="-128"/>
                <a:ea typeface="メイリオ" panose="020B0604030504040204" pitchFamily="50" charset="-128"/>
              </a:rPr>
              <a:t>(x2)</a:t>
            </a:r>
            <a:endParaRPr kumimoji="1" lang="ja-JP" altLang="en-US"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F4318DFC-7E69-3A67-5830-3E2CAA4A8F50}"/>
              </a:ext>
            </a:extLst>
          </p:cNvPr>
          <p:cNvSpPr txBox="1"/>
          <p:nvPr/>
        </p:nvSpPr>
        <p:spPr>
          <a:xfrm>
            <a:off x="8054027" y="6046940"/>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8A0E5517-896E-F83E-81B8-1274378AD58D}"/>
              </a:ext>
            </a:extLst>
          </p:cNvPr>
          <p:cNvSpPr/>
          <p:nvPr/>
        </p:nvSpPr>
        <p:spPr>
          <a:xfrm>
            <a:off x="7350794" y="4744833"/>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0C13284-33D8-75D6-E0CF-6EF60B0139D3}"/>
              </a:ext>
            </a:extLst>
          </p:cNvPr>
          <p:cNvSpPr/>
          <p:nvPr/>
        </p:nvSpPr>
        <p:spPr>
          <a:xfrm>
            <a:off x="8023243" y="5829028"/>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E251FEE-8988-1986-AFA7-C83A41EDCBF8}"/>
              </a:ext>
            </a:extLst>
          </p:cNvPr>
          <p:cNvSpPr txBox="1"/>
          <p:nvPr/>
        </p:nvSpPr>
        <p:spPr>
          <a:xfrm>
            <a:off x="7391592" y="3331248"/>
            <a:ext cx="236955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a:solidFill>
                  <a:schemeClr val="accent4"/>
                </a:solidFill>
                <a:latin typeface="メイリオ" panose="020B0604030504040204" pitchFamily="50" charset="-128"/>
                <a:ea typeface="メイリオ" panose="020B0604030504040204" pitchFamily="50" charset="-128"/>
              </a:rPr>
              <a:t>func3</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FD7A74A1-9602-D99B-B939-3FACEC61BE7B}"/>
              </a:ext>
            </a:extLst>
          </p:cNvPr>
          <p:cNvSpPr txBox="1"/>
          <p:nvPr/>
        </p:nvSpPr>
        <p:spPr>
          <a:xfrm>
            <a:off x="8056213" y="382685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p>
        </p:txBody>
      </p:sp>
      <p:sp>
        <p:nvSpPr>
          <p:cNvPr id="23" name="テキスト ボックス 22">
            <a:extLst>
              <a:ext uri="{FF2B5EF4-FFF2-40B4-BE49-F238E27FC236}">
                <a16:creationId xmlns:a16="http://schemas.microsoft.com/office/drawing/2014/main" id="{B891F8BC-A093-E2AE-74D3-5C7CB3D7514B}"/>
              </a:ext>
            </a:extLst>
          </p:cNvPr>
          <p:cNvSpPr txBox="1"/>
          <p:nvPr/>
        </p:nvSpPr>
        <p:spPr>
          <a:xfrm>
            <a:off x="8063333" y="4202102"/>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C39B552F-F29F-A456-9C13-05A4554C82D9}"/>
              </a:ext>
            </a:extLst>
          </p:cNvPr>
          <p:cNvSpPr/>
          <p:nvPr/>
        </p:nvSpPr>
        <p:spPr>
          <a:xfrm>
            <a:off x="7343674" y="3240007"/>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407E518-311A-AAE4-FEA5-E52C2B35C8B2}"/>
              </a:ext>
            </a:extLst>
          </p:cNvPr>
          <p:cNvSpPr/>
          <p:nvPr/>
        </p:nvSpPr>
        <p:spPr>
          <a:xfrm>
            <a:off x="7976033" y="4695550"/>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1CFF509-659C-28BE-A019-6163A6351926}"/>
              </a:ext>
            </a:extLst>
          </p:cNvPr>
          <p:cNvSpPr txBox="1"/>
          <p:nvPr/>
        </p:nvSpPr>
        <p:spPr>
          <a:xfrm>
            <a:off x="567947" y="4434507"/>
            <a:ext cx="4914282" cy="369332"/>
          </a:xfrm>
          <a:prstGeom prst="rect">
            <a:avLst/>
          </a:prstGeom>
          <a:noFill/>
        </p:spPr>
        <p:txBody>
          <a:bodyPr wrap="square" rtlCol="0">
            <a:spAutoFit/>
          </a:bodyPr>
          <a:lstStyle/>
          <a:p>
            <a:pPr algn="l"/>
            <a:r>
              <a:rPr kumimoji="1" lang="ja-JP" altLang="en-US" b="1" dirty="0">
                <a:latin typeface="メイリオ" panose="020B0604030504040204" pitchFamily="50" charset="-128"/>
                <a:ea typeface="メイリオ" panose="020B0604030504040204" pitchFamily="50" charset="-128"/>
              </a:rPr>
              <a:t>外部モジュール化した関数の呼び出し方</a:t>
            </a:r>
          </a:p>
        </p:txBody>
      </p:sp>
      <p:sp>
        <p:nvSpPr>
          <p:cNvPr id="30" name="テキスト ボックス 29">
            <a:extLst>
              <a:ext uri="{FF2B5EF4-FFF2-40B4-BE49-F238E27FC236}">
                <a16:creationId xmlns:a16="http://schemas.microsoft.com/office/drawing/2014/main" id="{2A9EC2C5-4BE7-D8C7-6F20-9F53C0666816}"/>
              </a:ext>
            </a:extLst>
          </p:cNvPr>
          <p:cNvSpPr txBox="1"/>
          <p:nvPr/>
        </p:nvSpPr>
        <p:spPr>
          <a:xfrm>
            <a:off x="692584" y="4867658"/>
            <a:ext cx="5967146" cy="400110"/>
          </a:xfrm>
          <a:prstGeom prst="rect">
            <a:avLst/>
          </a:prstGeom>
          <a:noFill/>
        </p:spPr>
        <p:txBody>
          <a:bodyPr wrap="none" rtlCol="0">
            <a:spAutoFit/>
          </a:bodyPr>
          <a:lstStyle/>
          <a:p>
            <a:pPr algn="l"/>
            <a:r>
              <a:rPr kumimoji="1" lang="en-US" altLang="ja-JP" sz="2000" dirty="0">
                <a:solidFill>
                  <a:srgbClr val="FF0000"/>
                </a:solidFill>
                <a:latin typeface="メイリオ" panose="020B0604030504040204" pitchFamily="50" charset="-128"/>
                <a:ea typeface="メイリオ" panose="020B0604030504040204" pitchFamily="50" charset="-128"/>
              </a:rPr>
              <a:t>from </a:t>
            </a:r>
            <a:r>
              <a:rPr kumimoji="1" lang="ja-JP" altLang="en-US" sz="2000" dirty="0">
                <a:solidFill>
                  <a:srgbClr val="FF0000"/>
                </a:solidFill>
                <a:latin typeface="メイリオ" panose="020B0604030504040204" pitchFamily="50" charset="-128"/>
                <a:ea typeface="メイリオ" panose="020B0604030504040204" pitchFamily="50" charset="-128"/>
              </a:rPr>
              <a:t>関数が入っているファイル名 </a:t>
            </a:r>
            <a:r>
              <a:rPr kumimoji="1" lang="en-US" altLang="ja-JP" sz="2000" dirty="0">
                <a:solidFill>
                  <a:srgbClr val="FF0000"/>
                </a:solidFill>
                <a:latin typeface="メイリオ" panose="020B0604030504040204" pitchFamily="50" charset="-128"/>
                <a:ea typeface="メイリオ" panose="020B0604030504040204" pitchFamily="50" charset="-128"/>
              </a:rPr>
              <a:t>import </a:t>
            </a:r>
            <a:r>
              <a:rPr kumimoji="1" lang="ja-JP" altLang="en-US" sz="2000" dirty="0">
                <a:solidFill>
                  <a:srgbClr val="FF0000"/>
                </a:solidFill>
                <a:latin typeface="メイリオ" panose="020B0604030504040204" pitchFamily="50" charset="-128"/>
                <a:ea typeface="メイリオ" panose="020B0604030504040204" pitchFamily="50" charset="-128"/>
              </a:rPr>
              <a:t>関数名</a:t>
            </a:r>
          </a:p>
        </p:txBody>
      </p:sp>
      <p:sp>
        <p:nvSpPr>
          <p:cNvPr id="31" name="テキスト ボックス 30">
            <a:extLst>
              <a:ext uri="{FF2B5EF4-FFF2-40B4-BE49-F238E27FC236}">
                <a16:creationId xmlns:a16="http://schemas.microsoft.com/office/drawing/2014/main" id="{AFCBF837-F354-0D65-8129-62B0ED176A1F}"/>
              </a:ext>
            </a:extLst>
          </p:cNvPr>
          <p:cNvSpPr txBox="1"/>
          <p:nvPr/>
        </p:nvSpPr>
        <p:spPr>
          <a:xfrm>
            <a:off x="692584" y="5433877"/>
            <a:ext cx="2840842"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戻り値 </a:t>
            </a:r>
            <a:r>
              <a:rPr kumimoji="1" lang="en-US" altLang="ja-JP" sz="2000" dirty="0">
                <a:solidFill>
                  <a:srgbClr val="FF0000"/>
                </a:solidFill>
                <a:latin typeface="メイリオ" panose="020B0604030504040204" pitchFamily="50" charset="-128"/>
                <a:ea typeface="メイリオ" panose="020B0604030504040204" pitchFamily="50" charset="-128"/>
              </a:rPr>
              <a:t>= </a:t>
            </a:r>
            <a:r>
              <a:rPr kumimoji="1" lang="ja-JP" altLang="en-US" sz="2000" dirty="0">
                <a:solidFill>
                  <a:srgbClr val="FF0000"/>
                </a:solidFill>
                <a:latin typeface="メイリオ" panose="020B0604030504040204" pitchFamily="50" charset="-128"/>
                <a:ea typeface="メイリオ" panose="020B0604030504040204" pitchFamily="50" charset="-128"/>
              </a:rPr>
              <a:t>関数名</a:t>
            </a:r>
            <a:r>
              <a:rPr kumimoji="1" lang="en-US" altLang="ja-JP"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solidFill>
                  <a:srgbClr val="FF0000"/>
                </a:solidFill>
                <a:latin typeface="メイリオ" panose="020B0604030504040204" pitchFamily="50" charset="-128"/>
                <a:ea typeface="メイリオ" panose="020B0604030504040204" pitchFamily="50" charset="-128"/>
              </a:rPr>
              <a:t>引数</a:t>
            </a:r>
            <a:r>
              <a:rPr kumimoji="1" lang="en-US" altLang="ja-JP" sz="2000" dirty="0">
                <a:solidFill>
                  <a:srgbClr val="FF0000"/>
                </a:solidFill>
                <a:latin typeface="メイリオ" panose="020B0604030504040204" pitchFamily="50" charset="-128"/>
                <a:ea typeface="メイリオ" panose="020B0604030504040204" pitchFamily="50" charset="-128"/>
              </a:rPr>
              <a:t>)</a:t>
            </a:r>
            <a:endParaRPr kumimoji="1" lang="ja-JP" altLang="en-US" sz="2000"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8099ACDB-77EC-1D48-DEA9-C00EDA4856BB}"/>
              </a:ext>
            </a:extLst>
          </p:cNvPr>
          <p:cNvSpPr/>
          <p:nvPr/>
        </p:nvSpPr>
        <p:spPr>
          <a:xfrm>
            <a:off x="657681" y="4774804"/>
            <a:ext cx="6067873" cy="12475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抜出し 32">
            <a:extLst>
              <a:ext uri="{FF2B5EF4-FFF2-40B4-BE49-F238E27FC236}">
                <a16:creationId xmlns:a16="http://schemas.microsoft.com/office/drawing/2014/main" id="{0DEE66CF-D15D-0581-2BF1-D50E28C3DED9}"/>
              </a:ext>
            </a:extLst>
          </p:cNvPr>
          <p:cNvSpPr/>
          <p:nvPr/>
        </p:nvSpPr>
        <p:spPr>
          <a:xfrm flipV="1">
            <a:off x="1662545" y="4039977"/>
            <a:ext cx="1596044" cy="270941"/>
          </a:xfrm>
          <a:prstGeom prst="flowChartExtra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5835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0755D-EC9E-A071-621D-A4A79EDF5CCC}"/>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B0C4DA7-46C2-C733-F66E-D9E38B33AD9C}"/>
              </a:ext>
            </a:extLst>
          </p:cNvPr>
          <p:cNvSpPr txBox="1"/>
          <p:nvPr/>
        </p:nvSpPr>
        <p:spPr>
          <a:xfrm>
            <a:off x="388195" y="95046"/>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関数をモジュール化～応用</a:t>
            </a:r>
          </a:p>
        </p:txBody>
      </p:sp>
      <p:sp>
        <p:nvSpPr>
          <p:cNvPr id="3" name="テキスト ボックス 2">
            <a:extLst>
              <a:ext uri="{FF2B5EF4-FFF2-40B4-BE49-F238E27FC236}">
                <a16:creationId xmlns:a16="http://schemas.microsoft.com/office/drawing/2014/main" id="{D9193F2C-FAC7-EA88-4884-030D7938848B}"/>
              </a:ext>
            </a:extLst>
          </p:cNvPr>
          <p:cNvSpPr txBox="1"/>
          <p:nvPr/>
        </p:nvSpPr>
        <p:spPr>
          <a:xfrm>
            <a:off x="6010660" y="1669809"/>
            <a:ext cx="217880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err="1">
                <a:solidFill>
                  <a:srgbClr val="00B0F0"/>
                </a:solidFill>
                <a:latin typeface="メイリオ" panose="020B0604030504040204" pitchFamily="50" charset="-128"/>
                <a:ea typeface="メイリオ" panose="020B0604030504040204" pitchFamily="50" charset="-128"/>
              </a:rPr>
              <a:t>func</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0030C607-943C-F570-B758-295D9FD4CE7B}"/>
              </a:ext>
            </a:extLst>
          </p:cNvPr>
          <p:cNvSpPr txBox="1"/>
          <p:nvPr/>
        </p:nvSpPr>
        <p:spPr>
          <a:xfrm>
            <a:off x="6675281" y="216541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p>
        </p:txBody>
      </p:sp>
      <p:sp>
        <p:nvSpPr>
          <p:cNvPr id="5" name="テキスト ボックス 4">
            <a:extLst>
              <a:ext uri="{FF2B5EF4-FFF2-40B4-BE49-F238E27FC236}">
                <a16:creationId xmlns:a16="http://schemas.microsoft.com/office/drawing/2014/main" id="{8CAD5906-C9D7-67AC-4B4F-110958905A6F}"/>
              </a:ext>
            </a:extLst>
          </p:cNvPr>
          <p:cNvSpPr txBox="1"/>
          <p:nvPr/>
        </p:nvSpPr>
        <p:spPr>
          <a:xfrm>
            <a:off x="6665975" y="2511005"/>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D76F576C-4C01-80D4-6D57-0A3D5C161047}"/>
              </a:ext>
            </a:extLst>
          </p:cNvPr>
          <p:cNvSpPr txBox="1"/>
          <p:nvPr/>
        </p:nvSpPr>
        <p:spPr>
          <a:xfrm>
            <a:off x="805120" y="3601354"/>
            <a:ext cx="25512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 = </a:t>
            </a:r>
            <a:r>
              <a:rPr kumimoji="1" lang="en-US" altLang="ja-JP" sz="2400" dirty="0" err="1">
                <a:solidFill>
                  <a:srgbClr val="FF0000"/>
                </a:solidFill>
                <a:latin typeface="メイリオ" panose="020B0604030504040204" pitchFamily="50" charset="-128"/>
                <a:ea typeface="メイリオ" panose="020B0604030504040204" pitchFamily="50" charset="-128"/>
              </a:rPr>
              <a:t>sub</a:t>
            </a:r>
            <a:r>
              <a:rPr kumimoji="1" lang="en-US" altLang="ja-JP" sz="2400" dirty="0" err="1">
                <a:latin typeface="メイリオ" panose="020B0604030504040204" pitchFamily="50" charset="-128"/>
                <a:ea typeface="メイリオ" panose="020B0604030504040204" pitchFamily="50" charset="-128"/>
              </a:rPr>
              <a:t>.</a:t>
            </a:r>
            <a:r>
              <a:rPr kumimoji="1" lang="en-US" altLang="ja-JP" sz="2400" dirty="0" err="1">
                <a:solidFill>
                  <a:srgbClr val="00B0F0"/>
                </a:solidFill>
                <a:latin typeface="メイリオ" panose="020B0604030504040204" pitchFamily="50" charset="-128"/>
                <a:ea typeface="メイリオ" panose="020B0604030504040204" pitchFamily="50" charset="-128"/>
              </a:rPr>
              <a:t>func</a:t>
            </a:r>
            <a:r>
              <a:rPr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5249EA0-BFAF-C26A-5AA4-95FF6164E236}"/>
              </a:ext>
            </a:extLst>
          </p:cNvPr>
          <p:cNvSpPr/>
          <p:nvPr/>
        </p:nvSpPr>
        <p:spPr>
          <a:xfrm>
            <a:off x="5962742" y="1578568"/>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2727F70-8D57-A45F-C2D9-2F8C32196D85}"/>
              </a:ext>
            </a:extLst>
          </p:cNvPr>
          <p:cNvSpPr/>
          <p:nvPr/>
        </p:nvSpPr>
        <p:spPr>
          <a:xfrm>
            <a:off x="6635191" y="2662763"/>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56E83FF-FE32-8C7C-3455-7A8D172998FF}"/>
              </a:ext>
            </a:extLst>
          </p:cNvPr>
          <p:cNvSpPr/>
          <p:nvPr/>
        </p:nvSpPr>
        <p:spPr>
          <a:xfrm>
            <a:off x="5899335" y="1483440"/>
            <a:ext cx="3541223" cy="145211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DBD2185-A96F-4439-813B-2C084AFFEACD}"/>
              </a:ext>
            </a:extLst>
          </p:cNvPr>
          <p:cNvSpPr txBox="1"/>
          <p:nvPr/>
        </p:nvSpPr>
        <p:spPr>
          <a:xfrm>
            <a:off x="621351" y="2363959"/>
            <a:ext cx="13959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main.py</a:t>
            </a:r>
            <a:endParaRPr kumimoji="1" lang="ja-JP" altLang="en-US" sz="2400" dirty="0">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40F64376-1A0E-9B60-5DD9-DCF24D87AA9D}"/>
              </a:ext>
            </a:extLst>
          </p:cNvPr>
          <p:cNvSpPr/>
          <p:nvPr/>
        </p:nvSpPr>
        <p:spPr>
          <a:xfrm>
            <a:off x="697492" y="2742293"/>
            <a:ext cx="3541223" cy="174458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D243FAC-50D9-0E87-23B6-4CC00495CACD}"/>
              </a:ext>
            </a:extLst>
          </p:cNvPr>
          <p:cNvSpPr txBox="1"/>
          <p:nvPr/>
        </p:nvSpPr>
        <p:spPr>
          <a:xfrm>
            <a:off x="5852757" y="1119306"/>
            <a:ext cx="1183273" cy="461665"/>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sub</a:t>
            </a:r>
            <a:r>
              <a:rPr kumimoji="1" lang="en-US" altLang="ja-JP" sz="2400" dirty="0">
                <a:latin typeface="メイリオ" panose="020B0604030504040204" pitchFamily="50" charset="-128"/>
                <a:ea typeface="メイリオ" panose="020B0604030504040204" pitchFamily="50" charset="-128"/>
              </a:rPr>
              <a:t>.py</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A91FEF48-D0F6-B271-1669-A730D907FBB0}"/>
              </a:ext>
            </a:extLst>
          </p:cNvPr>
          <p:cNvSpPr txBox="1"/>
          <p:nvPr/>
        </p:nvSpPr>
        <p:spPr>
          <a:xfrm>
            <a:off x="805120" y="2825624"/>
            <a:ext cx="2003625"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import </a:t>
            </a:r>
            <a:r>
              <a:rPr kumimoji="1" lang="en-US" altLang="ja-JP" sz="2400" dirty="0">
                <a:solidFill>
                  <a:srgbClr val="FF0000"/>
                </a:solidFill>
                <a:latin typeface="メイリオ" panose="020B0604030504040204" pitchFamily="50" charset="-128"/>
                <a:ea typeface="メイリオ" panose="020B0604030504040204" pitchFamily="50" charset="-128"/>
              </a:rPr>
              <a:t>sub</a:t>
            </a:r>
          </a:p>
          <a:p>
            <a:pPr algn="l"/>
            <a:r>
              <a:rPr kumimoji="1" lang="en-US" altLang="ja-JP" sz="2400" dirty="0">
                <a:latin typeface="メイリオ" panose="020B0604030504040204" pitchFamily="50" charset="-128"/>
                <a:ea typeface="メイリオ" panose="020B0604030504040204" pitchFamily="50" charset="-128"/>
              </a:rPr>
              <a:t>import</a:t>
            </a:r>
            <a:r>
              <a:rPr kumimoji="1" lang="en-US" altLang="ja-JP" sz="2400" dirty="0">
                <a:solidFill>
                  <a:srgbClr val="FF0000"/>
                </a:solidFill>
                <a:latin typeface="メイリオ" panose="020B0604030504040204" pitchFamily="50" charset="-128"/>
                <a:ea typeface="メイリオ" panose="020B0604030504040204" pitchFamily="50" charset="-128"/>
              </a:rPr>
              <a:t> </a:t>
            </a:r>
            <a:r>
              <a:rPr kumimoji="1" lang="en-US" altLang="ja-JP" sz="2400" dirty="0">
                <a:solidFill>
                  <a:schemeClr val="accent2"/>
                </a:solidFill>
                <a:latin typeface="メイリオ" panose="020B0604030504040204" pitchFamily="50" charset="-128"/>
                <a:ea typeface="メイリオ" panose="020B0604030504040204" pitchFamily="50" charset="-128"/>
              </a:rPr>
              <a:t>sub2</a:t>
            </a:r>
            <a:endParaRPr kumimoji="1" lang="ja-JP" altLang="en-US" sz="2400" dirty="0">
              <a:solidFill>
                <a:schemeClr val="accent2"/>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A65C303D-BB61-5A0B-70AA-E3E5A4996497}"/>
              </a:ext>
            </a:extLst>
          </p:cNvPr>
          <p:cNvSpPr txBox="1"/>
          <p:nvPr/>
        </p:nvSpPr>
        <p:spPr>
          <a:xfrm>
            <a:off x="403239" y="683555"/>
            <a:ext cx="66479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複数のプログラムファイルから関数を呼び出す</a:t>
            </a:r>
          </a:p>
        </p:txBody>
      </p:sp>
      <p:sp>
        <p:nvSpPr>
          <p:cNvPr id="15" name="テキスト ボックス 14">
            <a:extLst>
              <a:ext uri="{FF2B5EF4-FFF2-40B4-BE49-F238E27FC236}">
                <a16:creationId xmlns:a16="http://schemas.microsoft.com/office/drawing/2014/main" id="{814F89A9-C5D3-7B8C-0311-A71C43C68F4C}"/>
              </a:ext>
            </a:extLst>
          </p:cNvPr>
          <p:cNvSpPr txBox="1"/>
          <p:nvPr/>
        </p:nvSpPr>
        <p:spPr>
          <a:xfrm>
            <a:off x="6052050" y="4977613"/>
            <a:ext cx="236955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a:solidFill>
                  <a:schemeClr val="accent6"/>
                </a:solidFill>
                <a:latin typeface="メイリオ" panose="020B0604030504040204" pitchFamily="50" charset="-128"/>
                <a:ea typeface="メイリオ" panose="020B0604030504040204" pitchFamily="50" charset="-128"/>
              </a:rPr>
              <a:t>func2</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4A1393FF-C76C-2451-2FC6-3AD2529F2FB3}"/>
              </a:ext>
            </a:extLst>
          </p:cNvPr>
          <p:cNvSpPr txBox="1"/>
          <p:nvPr/>
        </p:nvSpPr>
        <p:spPr>
          <a:xfrm>
            <a:off x="6716671" y="5473223"/>
            <a:ext cx="2363147"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y2 =</a:t>
            </a:r>
            <a:r>
              <a:rPr kumimoji="1" lang="en-US" altLang="ja-JP" sz="2400" dirty="0">
                <a:solidFill>
                  <a:schemeClr val="accent4"/>
                </a:solidFill>
                <a:latin typeface="メイリオ" panose="020B0604030504040204" pitchFamily="50" charset="-128"/>
                <a:ea typeface="メイリオ" panose="020B0604030504040204" pitchFamily="50" charset="-128"/>
              </a:rPr>
              <a:t>func3</a:t>
            </a:r>
            <a:r>
              <a:rPr kumimoji="1" lang="en-US" altLang="ja-JP" sz="2400" dirty="0">
                <a:latin typeface="メイリオ" panose="020B0604030504040204" pitchFamily="50" charset="-128"/>
                <a:ea typeface="メイリオ" panose="020B0604030504040204" pitchFamily="50" charset="-128"/>
              </a:rPr>
              <a:t>(x2)</a:t>
            </a:r>
            <a:endParaRPr kumimoji="1" lang="ja-JP" altLang="en-US"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3EC1587E-EAEC-64D4-DC5C-6963014628C0}"/>
              </a:ext>
            </a:extLst>
          </p:cNvPr>
          <p:cNvSpPr txBox="1"/>
          <p:nvPr/>
        </p:nvSpPr>
        <p:spPr>
          <a:xfrm>
            <a:off x="6707365" y="6188479"/>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9672287B-E25B-8E06-3989-663E2BDC32C7}"/>
              </a:ext>
            </a:extLst>
          </p:cNvPr>
          <p:cNvSpPr/>
          <p:nvPr/>
        </p:nvSpPr>
        <p:spPr>
          <a:xfrm>
            <a:off x="6004132" y="4886372"/>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FAF8F3D-DEF2-069A-8192-BB400AF46057}"/>
              </a:ext>
            </a:extLst>
          </p:cNvPr>
          <p:cNvSpPr/>
          <p:nvPr/>
        </p:nvSpPr>
        <p:spPr>
          <a:xfrm>
            <a:off x="6676581" y="5970567"/>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3F87460-2691-3C52-A209-3620EC1892A5}"/>
              </a:ext>
            </a:extLst>
          </p:cNvPr>
          <p:cNvSpPr txBox="1"/>
          <p:nvPr/>
        </p:nvSpPr>
        <p:spPr>
          <a:xfrm>
            <a:off x="805120" y="3977043"/>
            <a:ext cx="29129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 = </a:t>
            </a:r>
            <a:r>
              <a:rPr kumimoji="1" lang="en-US" altLang="ja-JP" sz="2400" dirty="0">
                <a:solidFill>
                  <a:schemeClr val="accent2"/>
                </a:solidFill>
                <a:latin typeface="メイリオ" panose="020B0604030504040204" pitchFamily="50" charset="-128"/>
                <a:ea typeface="メイリオ" panose="020B0604030504040204" pitchFamily="50" charset="-128"/>
              </a:rPr>
              <a:t>sub2</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a:solidFill>
                  <a:schemeClr val="accent6"/>
                </a:solidFill>
                <a:latin typeface="メイリオ" panose="020B0604030504040204" pitchFamily="50" charset="-128"/>
                <a:ea typeface="メイリオ" panose="020B0604030504040204" pitchFamily="50" charset="-128"/>
              </a:rPr>
              <a:t>func2</a:t>
            </a:r>
            <a:r>
              <a:rPr lang="en-US" altLang="ja-JP" sz="2400" dirty="0">
                <a:latin typeface="メイリオ" panose="020B0604030504040204" pitchFamily="50" charset="-128"/>
                <a:ea typeface="メイリオ" panose="020B0604030504040204" pitchFamily="50" charset="-128"/>
              </a:rPr>
              <a:t>(c)</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F242E1DC-1A6B-2902-7904-0201FE0C62D6}"/>
              </a:ext>
            </a:extLst>
          </p:cNvPr>
          <p:cNvSpPr txBox="1"/>
          <p:nvPr/>
        </p:nvSpPr>
        <p:spPr>
          <a:xfrm>
            <a:off x="6044930" y="3472787"/>
            <a:ext cx="236955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def   </a:t>
            </a:r>
            <a:r>
              <a:rPr kumimoji="1" lang="en-US" altLang="ja-JP" sz="2400" dirty="0">
                <a:solidFill>
                  <a:schemeClr val="accent4"/>
                </a:solidFill>
                <a:latin typeface="メイリオ" panose="020B0604030504040204" pitchFamily="50" charset="-128"/>
                <a:ea typeface="メイリオ" panose="020B0604030504040204" pitchFamily="50" charset="-128"/>
              </a:rPr>
              <a:t>func3</a:t>
            </a:r>
            <a:r>
              <a:rPr kumimoji="1" lang="en-US" altLang="ja-JP" sz="2400" dirty="0">
                <a:latin typeface="メイリオ" panose="020B0604030504040204" pitchFamily="50" charset="-128"/>
                <a:ea typeface="メイリオ" panose="020B0604030504040204" pitchFamily="50" charset="-128"/>
              </a:rPr>
              <a:t>(x):</a:t>
            </a: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B48BFD6-BA71-26CF-02BC-9A7AACE66D50}"/>
              </a:ext>
            </a:extLst>
          </p:cNvPr>
          <p:cNvSpPr txBox="1"/>
          <p:nvPr/>
        </p:nvSpPr>
        <p:spPr>
          <a:xfrm>
            <a:off x="6709551" y="3968397"/>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関数の処理記述</a:t>
            </a:r>
          </a:p>
        </p:txBody>
      </p:sp>
      <p:sp>
        <p:nvSpPr>
          <p:cNvPr id="23" name="テキスト ボックス 22">
            <a:extLst>
              <a:ext uri="{FF2B5EF4-FFF2-40B4-BE49-F238E27FC236}">
                <a16:creationId xmlns:a16="http://schemas.microsoft.com/office/drawing/2014/main" id="{3DC2CDF0-488D-9EF0-9353-EBF6D97665F8}"/>
              </a:ext>
            </a:extLst>
          </p:cNvPr>
          <p:cNvSpPr txBox="1"/>
          <p:nvPr/>
        </p:nvSpPr>
        <p:spPr>
          <a:xfrm>
            <a:off x="6716671" y="4343641"/>
            <a:ext cx="1393330"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return y</a:t>
            </a:r>
            <a:endParaRPr kumimoji="1" lang="ja-JP" altLang="en-US" sz="2400" dirty="0">
              <a:latin typeface="メイリオ" panose="020B0604030504040204" pitchFamily="50" charset="-128"/>
              <a:ea typeface="メイリオ" panose="020B0604030504040204" pitchFamily="50" charset="-128"/>
            </a:endParaRPr>
          </a:p>
        </p:txBody>
      </p:sp>
      <p:sp>
        <p:nvSpPr>
          <p:cNvPr id="24" name="正方形/長方形 23">
            <a:extLst>
              <a:ext uri="{FF2B5EF4-FFF2-40B4-BE49-F238E27FC236}">
                <a16:creationId xmlns:a16="http://schemas.microsoft.com/office/drawing/2014/main" id="{A9E22A26-CD9E-B764-BCFD-8D9435FE6642}"/>
              </a:ext>
            </a:extLst>
          </p:cNvPr>
          <p:cNvSpPr/>
          <p:nvPr/>
        </p:nvSpPr>
        <p:spPr>
          <a:xfrm>
            <a:off x="5997012" y="3381546"/>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6F9B978-0221-D5CE-47DB-A340EFF693B0}"/>
              </a:ext>
            </a:extLst>
          </p:cNvPr>
          <p:cNvSpPr/>
          <p:nvPr/>
        </p:nvSpPr>
        <p:spPr>
          <a:xfrm>
            <a:off x="6629371" y="4837089"/>
            <a:ext cx="2585964" cy="5036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56DC4C2-2AC0-AF14-9DD4-B3AD519464C2}"/>
              </a:ext>
            </a:extLst>
          </p:cNvPr>
          <p:cNvCxnSpPr>
            <a:stCxn id="16" idx="3"/>
            <a:endCxn id="21" idx="3"/>
          </p:cNvCxnSpPr>
          <p:nvPr/>
        </p:nvCxnSpPr>
        <p:spPr>
          <a:xfrm flipH="1" flipV="1">
            <a:off x="8414489" y="3703620"/>
            <a:ext cx="665329" cy="2185102"/>
          </a:xfrm>
          <a:prstGeom prst="bentConnector3">
            <a:avLst>
              <a:gd name="adj1" fmla="val -3435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534F1C4D-FE15-A2AE-BE55-ADC98DF015DF}"/>
              </a:ext>
            </a:extLst>
          </p:cNvPr>
          <p:cNvSpPr/>
          <p:nvPr/>
        </p:nvSpPr>
        <p:spPr>
          <a:xfrm>
            <a:off x="5934579" y="3381547"/>
            <a:ext cx="3541223" cy="338501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E400301-CECB-3625-102F-D3B186A96730}"/>
              </a:ext>
            </a:extLst>
          </p:cNvPr>
          <p:cNvSpPr txBox="1"/>
          <p:nvPr/>
        </p:nvSpPr>
        <p:spPr>
          <a:xfrm>
            <a:off x="5824151" y="2983519"/>
            <a:ext cx="1376724" cy="461665"/>
          </a:xfrm>
          <a:prstGeom prst="rect">
            <a:avLst/>
          </a:prstGeom>
          <a:noFill/>
        </p:spPr>
        <p:txBody>
          <a:bodyPr wrap="none" rtlCol="0">
            <a:spAutoFit/>
          </a:bodyPr>
          <a:lstStyle/>
          <a:p>
            <a:pPr algn="l"/>
            <a:r>
              <a:rPr kumimoji="1" lang="en-US" altLang="ja-JP" sz="2400" dirty="0">
                <a:solidFill>
                  <a:schemeClr val="accent2"/>
                </a:solidFill>
                <a:latin typeface="メイリオ" panose="020B0604030504040204" pitchFamily="50" charset="-128"/>
                <a:ea typeface="メイリオ" panose="020B0604030504040204" pitchFamily="50" charset="-128"/>
              </a:rPr>
              <a:t>sub2</a:t>
            </a:r>
            <a:r>
              <a:rPr kumimoji="1" lang="en-US" altLang="ja-JP" sz="2400" dirty="0">
                <a:latin typeface="メイリオ" panose="020B0604030504040204" pitchFamily="50" charset="-128"/>
                <a:ea typeface="メイリオ" panose="020B0604030504040204" pitchFamily="50" charset="-128"/>
              </a:rPr>
              <a:t>.py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32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DD2F32-678A-7C7B-240B-0926E014E7DE}"/>
              </a:ext>
            </a:extLst>
          </p:cNvPr>
          <p:cNvSpPr txBox="1"/>
          <p:nvPr/>
        </p:nvSpPr>
        <p:spPr>
          <a:xfrm>
            <a:off x="498763" y="490451"/>
            <a:ext cx="1023228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秋田の旅行口コミ</a:t>
            </a:r>
            <a:r>
              <a:rPr kumimoji="1" lang="en-US" altLang="ja-JP" sz="3200" dirty="0">
                <a:latin typeface="メイリオ" panose="020B0604030504040204" pitchFamily="50" charset="-128"/>
                <a:ea typeface="メイリオ" panose="020B0604030504040204" pitchFamily="50" charset="-128"/>
              </a:rPr>
              <a:t>5000</a:t>
            </a:r>
            <a:r>
              <a:rPr kumimoji="1" lang="ja-JP" altLang="en-US" sz="3200" dirty="0">
                <a:latin typeface="メイリオ" panose="020B0604030504040204" pitchFamily="50" charset="-128"/>
                <a:ea typeface="メイリオ" panose="020B0604030504040204" pitchFamily="50" charset="-128"/>
              </a:rPr>
              <a:t>件から特徴ある単語を取り出す</a:t>
            </a:r>
          </a:p>
        </p:txBody>
      </p:sp>
      <p:sp>
        <p:nvSpPr>
          <p:cNvPr id="3" name="テキスト ボックス 2">
            <a:extLst>
              <a:ext uri="{FF2B5EF4-FFF2-40B4-BE49-F238E27FC236}">
                <a16:creationId xmlns:a16="http://schemas.microsoft.com/office/drawing/2014/main" id="{6317ECA6-BB63-308D-4AC4-D361973FF8A7}"/>
              </a:ext>
            </a:extLst>
          </p:cNvPr>
          <p:cNvSpPr txBox="1"/>
          <p:nvPr/>
        </p:nvSpPr>
        <p:spPr>
          <a:xfrm>
            <a:off x="565266" y="1637608"/>
            <a:ext cx="10477173" cy="4401205"/>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rPr>
              <a:t>category </a:t>
            </a:r>
            <a:r>
              <a:rPr kumimoji="1" lang="ja-JP" altLang="en-US" sz="1400" dirty="0">
                <a:latin typeface="メイリオ" panose="020B0604030504040204" pitchFamily="50" charset="-128"/>
                <a:ea typeface="メイリオ" panose="020B0604030504040204" pitchFamily="50" charset="-128"/>
              </a:rPr>
              <a:t>温泉</a:t>
            </a:r>
          </a:p>
          <a:p>
            <a:pPr algn="l"/>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温泉</a:t>
            </a:r>
            <a:r>
              <a:rPr kumimoji="1" lang="en-US" altLang="ja-JP" sz="1400" dirty="0">
                <a:latin typeface="メイリオ" panose="020B0604030504040204" pitchFamily="50" charset="-128"/>
                <a:ea typeface="メイリオ" panose="020B0604030504040204" pitchFamily="50" charset="-128"/>
              </a:rPr>
              <a:t>', 1787), ('</a:t>
            </a:r>
            <a:r>
              <a:rPr kumimoji="1" lang="ja-JP" altLang="en-US" sz="1400" dirty="0">
                <a:latin typeface="メイリオ" panose="020B0604030504040204" pitchFamily="50" charset="-128"/>
                <a:ea typeface="メイリオ" panose="020B0604030504040204" pitchFamily="50" charset="-128"/>
              </a:rPr>
              <a:t>湯</a:t>
            </a:r>
            <a:r>
              <a:rPr kumimoji="1" lang="en-US" altLang="ja-JP" sz="1400" dirty="0">
                <a:latin typeface="メイリオ" panose="020B0604030504040204" pitchFamily="50" charset="-128"/>
                <a:ea typeface="メイリオ" panose="020B0604030504040204" pitchFamily="50" charset="-128"/>
              </a:rPr>
              <a:t>', 672), ('</a:t>
            </a:r>
            <a:r>
              <a:rPr kumimoji="1" lang="ja-JP" altLang="en-US" sz="1400" dirty="0">
                <a:latin typeface="メイリオ" panose="020B0604030504040204" pitchFamily="50" charset="-128"/>
                <a:ea typeface="メイリオ" panose="020B0604030504040204" pitchFamily="50" charset="-128"/>
              </a:rPr>
              <a:t>の</a:t>
            </a:r>
            <a:r>
              <a:rPr kumimoji="1" lang="en-US" altLang="ja-JP" sz="1400" dirty="0">
                <a:latin typeface="メイリオ" panose="020B0604030504040204" pitchFamily="50" charset="-128"/>
                <a:ea typeface="メイリオ" panose="020B0604030504040204" pitchFamily="50" charset="-128"/>
              </a:rPr>
              <a:t>', 582), ('</a:t>
            </a:r>
            <a:r>
              <a:rPr kumimoji="1" lang="ja-JP" altLang="en-US" sz="1400" dirty="0">
                <a:latin typeface="メイリオ" panose="020B0604030504040204" pitchFamily="50" charset="-128"/>
                <a:ea typeface="メイリオ" panose="020B0604030504040204" pitchFamily="50" charset="-128"/>
              </a:rPr>
              <a:t>こと</a:t>
            </a:r>
            <a:r>
              <a:rPr kumimoji="1" lang="en-US" altLang="ja-JP" sz="1400" dirty="0">
                <a:latin typeface="メイリオ" panose="020B0604030504040204" pitchFamily="50" charset="-128"/>
                <a:ea typeface="メイリオ" panose="020B0604030504040204" pitchFamily="50" charset="-128"/>
              </a:rPr>
              <a:t>', 379), ('</a:t>
            </a:r>
            <a:r>
              <a:rPr kumimoji="1" lang="ja-JP" altLang="en-US" sz="1400" dirty="0">
                <a:latin typeface="メイリオ" panose="020B0604030504040204" pitchFamily="50" charset="-128"/>
                <a:ea typeface="メイリオ" panose="020B0604030504040204" pitchFamily="50" charset="-128"/>
              </a:rPr>
              <a:t>部屋</a:t>
            </a:r>
            <a:r>
              <a:rPr kumimoji="1" lang="en-US" altLang="ja-JP" sz="1400" dirty="0">
                <a:latin typeface="メイリオ" panose="020B0604030504040204" pitchFamily="50" charset="-128"/>
                <a:ea typeface="メイリオ" panose="020B0604030504040204" pitchFamily="50" charset="-128"/>
              </a:rPr>
              <a:t>', 354), ('</a:t>
            </a:r>
            <a:r>
              <a:rPr kumimoji="1" lang="ja-JP" altLang="en-US" sz="1400" dirty="0">
                <a:latin typeface="メイリオ" panose="020B0604030504040204" pitchFamily="50" charset="-128"/>
                <a:ea typeface="メイリオ" panose="020B0604030504040204" pitchFamily="50" charset="-128"/>
              </a:rPr>
              <a:t>露天風呂</a:t>
            </a:r>
            <a:r>
              <a:rPr kumimoji="1" lang="en-US" altLang="ja-JP" sz="1400" dirty="0">
                <a:latin typeface="メイリオ" panose="020B0604030504040204" pitchFamily="50" charset="-128"/>
                <a:ea typeface="メイリオ" panose="020B0604030504040204" pitchFamily="50" charset="-128"/>
              </a:rPr>
              <a:t>', 340), ('</a:t>
            </a:r>
            <a:r>
              <a:rPr kumimoji="1" lang="ja-JP" altLang="en-US" sz="1400" dirty="0">
                <a:latin typeface="メイリオ" panose="020B0604030504040204" pitchFamily="50" charset="-128"/>
                <a:ea typeface="メイリオ" panose="020B0604030504040204" pitchFamily="50" charset="-128"/>
              </a:rPr>
              <a:t>宿</a:t>
            </a:r>
            <a:r>
              <a:rPr kumimoji="1" lang="en-US" altLang="ja-JP" sz="1400" dirty="0">
                <a:latin typeface="メイリオ" panose="020B0604030504040204" pitchFamily="50" charset="-128"/>
                <a:ea typeface="メイリオ" panose="020B0604030504040204" pitchFamily="50" charset="-128"/>
              </a:rPr>
              <a:t>', 335), ('</a:t>
            </a:r>
            <a:r>
              <a:rPr kumimoji="1" lang="ja-JP" altLang="en-US" sz="1400" dirty="0">
                <a:latin typeface="メイリオ" panose="020B0604030504040204" pitchFamily="50" charset="-128"/>
                <a:ea typeface="メイリオ" panose="020B0604030504040204" pitchFamily="50" charset="-128"/>
              </a:rPr>
              <a:t>よう</a:t>
            </a:r>
            <a:r>
              <a:rPr kumimoji="1" lang="en-US" altLang="ja-JP" sz="1400" dirty="0">
                <a:latin typeface="メイリオ" panose="020B0604030504040204" pitchFamily="50" charset="-128"/>
                <a:ea typeface="メイリオ" panose="020B0604030504040204" pitchFamily="50" charset="-128"/>
              </a:rPr>
              <a:t>', 331), ('</a:t>
            </a:r>
            <a:r>
              <a:rPr kumimoji="1" lang="ja-JP" altLang="en-US" sz="1400" dirty="0">
                <a:latin typeface="メイリオ" panose="020B0604030504040204" pitchFamily="50" charset="-128"/>
                <a:ea typeface="メイリオ" panose="020B0604030504040204" pitchFamily="50" charset="-128"/>
              </a:rPr>
              <a:t>ホテル</a:t>
            </a:r>
            <a:r>
              <a:rPr kumimoji="1" lang="en-US" altLang="ja-JP" sz="1400" dirty="0">
                <a:latin typeface="メイリオ" panose="020B0604030504040204" pitchFamily="50" charset="-128"/>
                <a:ea typeface="メイリオ" panose="020B0604030504040204" pitchFamily="50" charset="-128"/>
              </a:rPr>
              <a:t>', 331), ('</a:t>
            </a:r>
            <a:r>
              <a:rPr kumimoji="1" lang="ja-JP" altLang="en-US" sz="1400" dirty="0">
                <a:latin typeface="メイリオ" panose="020B0604030504040204" pitchFamily="50" charset="-128"/>
                <a:ea typeface="メイリオ" panose="020B0604030504040204" pitchFamily="50" charset="-128"/>
              </a:rPr>
              <a:t>風呂</a:t>
            </a:r>
            <a:r>
              <a:rPr kumimoji="1" lang="en-US" altLang="ja-JP" sz="1400" dirty="0">
                <a:latin typeface="メイリオ" panose="020B0604030504040204" pitchFamily="50" charset="-128"/>
                <a:ea typeface="メイリオ" panose="020B0604030504040204" pitchFamily="50" charset="-128"/>
              </a:rPr>
              <a:t>', 314), ('</a:t>
            </a:r>
            <a:r>
              <a:rPr kumimoji="1" lang="ja-JP" altLang="en-US" sz="1400" dirty="0">
                <a:latin typeface="メイリオ" panose="020B0604030504040204" pitchFamily="50" charset="-128"/>
                <a:ea typeface="メイリオ" panose="020B0604030504040204" pitchFamily="50" charset="-128"/>
              </a:rPr>
              <a:t>宿泊</a:t>
            </a:r>
            <a:r>
              <a:rPr kumimoji="1" lang="en-US" altLang="ja-JP" sz="1400" dirty="0">
                <a:latin typeface="メイリオ" panose="020B0604030504040204" pitchFamily="50" charset="-128"/>
                <a:ea typeface="メイリオ" panose="020B0604030504040204" pitchFamily="50" charset="-128"/>
              </a:rPr>
              <a:t>', 310), ('</a:t>
            </a:r>
            <a:r>
              <a:rPr kumimoji="1" lang="ja-JP" altLang="en-US" sz="1400" dirty="0">
                <a:latin typeface="メイリオ" panose="020B0604030504040204" pitchFamily="50" charset="-128"/>
                <a:ea typeface="メイリオ" panose="020B0604030504040204" pitchFamily="50" charset="-128"/>
              </a:rPr>
              <a:t>秋田</a:t>
            </a:r>
            <a:r>
              <a:rPr kumimoji="1" lang="en-US" altLang="ja-JP" sz="1400" dirty="0">
                <a:latin typeface="メイリオ" panose="020B0604030504040204" pitchFamily="50" charset="-128"/>
                <a:ea typeface="メイリオ" panose="020B0604030504040204" pitchFamily="50" charset="-128"/>
              </a:rPr>
              <a:t>', 297), ('</a:t>
            </a:r>
            <a:r>
              <a:rPr kumimoji="1" lang="ja-JP" altLang="en-US" sz="1400" dirty="0">
                <a:latin typeface="メイリオ" panose="020B0604030504040204" pitchFamily="50" charset="-128"/>
                <a:ea typeface="メイリオ" panose="020B0604030504040204" pitchFamily="50" charset="-128"/>
              </a:rPr>
              <a:t>利用</a:t>
            </a:r>
            <a:r>
              <a:rPr kumimoji="1" lang="en-US" altLang="ja-JP" sz="1400" dirty="0">
                <a:latin typeface="メイリオ" panose="020B0604030504040204" pitchFamily="50" charset="-128"/>
                <a:ea typeface="メイリオ" panose="020B0604030504040204" pitchFamily="50" charset="-128"/>
              </a:rPr>
              <a:t>', 282), ('</a:t>
            </a:r>
            <a:r>
              <a:rPr kumimoji="1" lang="ja-JP" altLang="en-US" sz="1400" dirty="0">
                <a:latin typeface="メイリオ" panose="020B0604030504040204" pitchFamily="50" charset="-128"/>
                <a:ea typeface="メイリオ" panose="020B0604030504040204" pitchFamily="50" charset="-128"/>
              </a:rPr>
              <a:t>駅</a:t>
            </a:r>
            <a:r>
              <a:rPr kumimoji="1" lang="en-US" altLang="ja-JP" sz="1400" dirty="0">
                <a:latin typeface="メイリオ" panose="020B0604030504040204" pitchFamily="50" charset="-128"/>
                <a:ea typeface="メイリオ" panose="020B0604030504040204" pitchFamily="50" charset="-128"/>
              </a:rPr>
              <a:t>', 248), ('</a:t>
            </a:r>
            <a:r>
              <a:rPr kumimoji="1" lang="ja-JP" altLang="en-US" sz="1400" dirty="0">
                <a:latin typeface="メイリオ" panose="020B0604030504040204" pitchFamily="50" charset="-128"/>
                <a:ea typeface="メイリオ" panose="020B0604030504040204" pitchFamily="50" charset="-128"/>
              </a:rPr>
              <a:t>人</a:t>
            </a:r>
            <a:r>
              <a:rPr kumimoji="1" lang="en-US" altLang="ja-JP" sz="1400" dirty="0">
                <a:latin typeface="メイリオ" panose="020B0604030504040204" pitchFamily="50" charset="-128"/>
                <a:ea typeface="メイリオ" panose="020B0604030504040204" pitchFamily="50" charset="-128"/>
              </a:rPr>
              <a:t>', 245), ('</a:t>
            </a:r>
            <a:r>
              <a:rPr kumimoji="1" lang="ja-JP" altLang="en-US" sz="1400" dirty="0">
                <a:latin typeface="メイリオ" panose="020B0604030504040204" pitchFamily="50" charset="-128"/>
                <a:ea typeface="メイリオ" panose="020B0604030504040204" pitchFamily="50" charset="-128"/>
              </a:rPr>
              <a:t>乳頭</a:t>
            </a:r>
            <a:r>
              <a:rPr kumimoji="1" lang="en-US" altLang="ja-JP" sz="1400" dirty="0">
                <a:latin typeface="メイリオ" panose="020B0604030504040204" pitchFamily="50" charset="-128"/>
                <a:ea typeface="メイリオ" panose="020B0604030504040204" pitchFamily="50" charset="-128"/>
              </a:rPr>
              <a:t>', 242), ('</a:t>
            </a:r>
            <a:r>
              <a:rPr kumimoji="1" lang="ja-JP" altLang="en-US" sz="1400" dirty="0">
                <a:latin typeface="メイリオ" panose="020B0604030504040204" pitchFamily="50" charset="-128"/>
                <a:ea typeface="メイリオ" panose="020B0604030504040204" pitchFamily="50" charset="-128"/>
              </a:rPr>
              <a:t>食事</a:t>
            </a:r>
            <a:r>
              <a:rPr kumimoji="1" lang="en-US" altLang="ja-JP" sz="1400" dirty="0">
                <a:latin typeface="メイリオ" panose="020B0604030504040204" pitchFamily="50" charset="-128"/>
                <a:ea typeface="メイリオ" panose="020B0604030504040204" pitchFamily="50" charset="-128"/>
              </a:rPr>
              <a:t>', 233), ('</a:t>
            </a:r>
            <a:r>
              <a:rPr kumimoji="1" lang="ja-JP" altLang="en-US" sz="1400" dirty="0">
                <a:latin typeface="メイリオ" panose="020B0604030504040204" pitchFamily="50" charset="-128"/>
                <a:ea typeface="メイリオ" panose="020B0604030504040204" pitchFamily="50" charset="-128"/>
              </a:rPr>
              <a:t>１</a:t>
            </a:r>
            <a:r>
              <a:rPr kumimoji="1" lang="en-US" altLang="ja-JP" sz="1400" dirty="0">
                <a:latin typeface="メイリオ" panose="020B0604030504040204" pitchFamily="50" charset="-128"/>
                <a:ea typeface="メイリオ" panose="020B0604030504040204" pitchFamily="50" charset="-128"/>
              </a:rPr>
              <a:t>', 211), ('</a:t>
            </a:r>
            <a:r>
              <a:rPr kumimoji="1" lang="ja-JP" altLang="en-US" sz="1400" dirty="0">
                <a:latin typeface="メイリオ" panose="020B0604030504040204" pitchFamily="50" charset="-128"/>
                <a:ea typeface="メイリオ" panose="020B0604030504040204" pitchFamily="50" charset="-128"/>
              </a:rPr>
              <a:t>中</a:t>
            </a:r>
            <a:r>
              <a:rPr kumimoji="1" lang="en-US" altLang="ja-JP" sz="1400" dirty="0">
                <a:latin typeface="メイリオ" panose="020B0604030504040204" pitchFamily="50" charset="-128"/>
                <a:ea typeface="メイリオ" panose="020B0604030504040204" pitchFamily="50" charset="-128"/>
              </a:rPr>
              <a:t>', 211), ('</a:t>
            </a:r>
            <a:r>
              <a:rPr kumimoji="1" lang="ja-JP" altLang="en-US" sz="1400" dirty="0">
                <a:latin typeface="メイリオ" panose="020B0604030504040204" pitchFamily="50" charset="-128"/>
                <a:ea typeface="メイリオ" panose="020B0604030504040204" pitchFamily="50" charset="-128"/>
              </a:rPr>
              <a:t>０</a:t>
            </a:r>
            <a:r>
              <a:rPr kumimoji="1" lang="en-US" altLang="ja-JP" sz="1400" dirty="0">
                <a:latin typeface="メイリオ" panose="020B0604030504040204" pitchFamily="50" charset="-128"/>
                <a:ea typeface="メイリオ" panose="020B0604030504040204" pitchFamily="50" charset="-128"/>
              </a:rPr>
              <a:t>', 205)]</a:t>
            </a:r>
          </a:p>
          <a:p>
            <a:pPr algn="l"/>
            <a:r>
              <a:rPr kumimoji="1" lang="en-US" altLang="ja-JP" sz="1400" dirty="0">
                <a:latin typeface="メイリオ" panose="020B0604030504040204" pitchFamily="50" charset="-128"/>
                <a:ea typeface="メイリオ" panose="020B0604030504040204" pitchFamily="50" charset="-128"/>
              </a:rPr>
              <a:t>category </a:t>
            </a:r>
            <a:r>
              <a:rPr kumimoji="1" lang="ja-JP" altLang="en-US" sz="1400" dirty="0">
                <a:latin typeface="メイリオ" panose="020B0604030504040204" pitchFamily="50" charset="-128"/>
                <a:ea typeface="メイリオ" panose="020B0604030504040204" pitchFamily="50" charset="-128"/>
              </a:rPr>
              <a:t>武家</a:t>
            </a:r>
          </a:p>
          <a:p>
            <a:pPr algn="l"/>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屋敷</a:t>
            </a:r>
            <a:r>
              <a:rPr kumimoji="1" lang="en-US" altLang="ja-JP" sz="1400" dirty="0">
                <a:latin typeface="メイリオ" panose="020B0604030504040204" pitchFamily="50" charset="-128"/>
                <a:ea typeface="メイリオ" panose="020B0604030504040204" pitchFamily="50" charset="-128"/>
              </a:rPr>
              <a:t>', 631), ('</a:t>
            </a:r>
            <a:r>
              <a:rPr kumimoji="1" lang="ja-JP" altLang="en-US" sz="1400" dirty="0">
                <a:latin typeface="メイリオ" panose="020B0604030504040204" pitchFamily="50" charset="-128"/>
                <a:ea typeface="メイリオ" panose="020B0604030504040204" pitchFamily="50" charset="-128"/>
              </a:rPr>
              <a:t>武家</a:t>
            </a:r>
            <a:r>
              <a:rPr kumimoji="1" lang="en-US" altLang="ja-JP" sz="1400" dirty="0">
                <a:latin typeface="メイリオ" panose="020B0604030504040204" pitchFamily="50" charset="-128"/>
                <a:ea typeface="メイリオ" panose="020B0604030504040204" pitchFamily="50" charset="-128"/>
              </a:rPr>
              <a:t>', 572), ('</a:t>
            </a:r>
            <a:r>
              <a:rPr kumimoji="1" lang="ja-JP" altLang="en-US" sz="1400" dirty="0">
                <a:latin typeface="メイリオ" panose="020B0604030504040204" pitchFamily="50" charset="-128"/>
                <a:ea typeface="メイリオ" panose="020B0604030504040204" pitchFamily="50" charset="-128"/>
              </a:rPr>
              <a:t>角館</a:t>
            </a:r>
            <a:r>
              <a:rPr kumimoji="1" lang="en-US" altLang="ja-JP" sz="1400" dirty="0">
                <a:latin typeface="メイリオ" panose="020B0604030504040204" pitchFamily="50" charset="-128"/>
                <a:ea typeface="メイリオ" panose="020B0604030504040204" pitchFamily="50" charset="-128"/>
              </a:rPr>
              <a:t>', 398), ('</a:t>
            </a:r>
            <a:r>
              <a:rPr kumimoji="1" lang="ja-JP" altLang="en-US" sz="1400" dirty="0">
                <a:latin typeface="メイリオ" panose="020B0604030504040204" pitchFamily="50" charset="-128"/>
                <a:ea typeface="メイリオ" panose="020B0604030504040204" pitchFamily="50" charset="-128"/>
              </a:rPr>
              <a:t>通り</a:t>
            </a:r>
            <a:r>
              <a:rPr kumimoji="1" lang="en-US" altLang="ja-JP" sz="1400" dirty="0">
                <a:latin typeface="メイリオ" panose="020B0604030504040204" pitchFamily="50" charset="-128"/>
                <a:ea typeface="メイリオ" panose="020B0604030504040204" pitchFamily="50" charset="-128"/>
              </a:rPr>
              <a:t>', 229), ('</a:t>
            </a:r>
            <a:r>
              <a:rPr kumimoji="1" lang="ja-JP" altLang="en-US" sz="1400" dirty="0">
                <a:latin typeface="メイリオ" panose="020B0604030504040204" pitchFamily="50" charset="-128"/>
                <a:ea typeface="メイリオ" panose="020B0604030504040204" pitchFamily="50" charset="-128"/>
              </a:rPr>
              <a:t>桜</a:t>
            </a:r>
            <a:r>
              <a:rPr kumimoji="1" lang="en-US" altLang="ja-JP" sz="1400" dirty="0">
                <a:latin typeface="メイリオ" panose="020B0604030504040204" pitchFamily="50" charset="-128"/>
                <a:ea typeface="メイリオ" panose="020B0604030504040204" pitchFamily="50" charset="-128"/>
              </a:rPr>
              <a:t>', 221), ('</a:t>
            </a:r>
            <a:r>
              <a:rPr kumimoji="1" lang="ja-JP" altLang="en-US" sz="1400" dirty="0">
                <a:latin typeface="メイリオ" panose="020B0604030504040204" pitchFamily="50" charset="-128"/>
                <a:ea typeface="メイリオ" panose="020B0604030504040204" pitchFamily="50" charset="-128"/>
              </a:rPr>
              <a:t>家</a:t>
            </a:r>
            <a:r>
              <a:rPr kumimoji="1" lang="en-US" altLang="ja-JP" sz="1400" dirty="0">
                <a:latin typeface="メイリオ" panose="020B0604030504040204" pitchFamily="50" charset="-128"/>
                <a:ea typeface="メイリオ" panose="020B0604030504040204" pitchFamily="50" charset="-128"/>
              </a:rPr>
              <a:t>', 187), ('</a:t>
            </a:r>
            <a:r>
              <a:rPr kumimoji="1" lang="ja-JP" altLang="en-US" sz="1400" dirty="0">
                <a:latin typeface="メイリオ" panose="020B0604030504040204" pitchFamily="50" charset="-128"/>
                <a:ea typeface="メイリオ" panose="020B0604030504040204" pitchFamily="50" charset="-128"/>
              </a:rPr>
              <a:t>の</a:t>
            </a:r>
            <a:r>
              <a:rPr kumimoji="1" lang="en-US" altLang="ja-JP" sz="1400" dirty="0">
                <a:latin typeface="メイリオ" panose="020B0604030504040204" pitchFamily="50" charset="-128"/>
                <a:ea typeface="メイリオ" panose="020B0604030504040204" pitchFamily="50" charset="-128"/>
              </a:rPr>
              <a:t>', 185), ('</a:t>
            </a:r>
            <a:r>
              <a:rPr kumimoji="1" lang="ja-JP" altLang="en-US" sz="1400" dirty="0">
                <a:latin typeface="メイリオ" panose="020B0604030504040204" pitchFamily="50" charset="-128"/>
                <a:ea typeface="メイリオ" panose="020B0604030504040204" pitchFamily="50" charset="-128"/>
              </a:rPr>
              <a:t>こと</a:t>
            </a:r>
            <a:r>
              <a:rPr kumimoji="1" lang="en-US" altLang="ja-JP" sz="1400" dirty="0">
                <a:latin typeface="メイリオ" panose="020B0604030504040204" pitchFamily="50" charset="-128"/>
                <a:ea typeface="メイリオ" panose="020B0604030504040204" pitchFamily="50" charset="-128"/>
              </a:rPr>
              <a:t>', 143), ('</a:t>
            </a:r>
            <a:r>
              <a:rPr kumimoji="1" lang="ja-JP" altLang="en-US" sz="1400" dirty="0">
                <a:latin typeface="メイリオ" panose="020B0604030504040204" pitchFamily="50" charset="-128"/>
                <a:ea typeface="メイリオ" panose="020B0604030504040204" pitchFamily="50" charset="-128"/>
              </a:rPr>
              <a:t>観 光</a:t>
            </a:r>
            <a:r>
              <a:rPr kumimoji="1" lang="en-US" altLang="ja-JP" sz="1400" dirty="0">
                <a:latin typeface="メイリオ" panose="020B0604030504040204" pitchFamily="50" charset="-128"/>
                <a:ea typeface="メイリオ" panose="020B0604030504040204" pitchFamily="50" charset="-128"/>
              </a:rPr>
              <a:t>', 132), ('</a:t>
            </a:r>
            <a:r>
              <a:rPr kumimoji="1" lang="ja-JP" altLang="en-US" sz="1400" dirty="0">
                <a:latin typeface="メイリオ" panose="020B0604030504040204" pitchFamily="50" charset="-128"/>
                <a:ea typeface="メイリオ" panose="020B0604030504040204" pitchFamily="50" charset="-128"/>
              </a:rPr>
              <a:t>中</a:t>
            </a:r>
            <a:r>
              <a:rPr kumimoji="1" lang="en-US" altLang="ja-JP" sz="1400" dirty="0">
                <a:latin typeface="メイリオ" panose="020B0604030504040204" pitchFamily="50" charset="-128"/>
                <a:ea typeface="メイリオ" panose="020B0604030504040204" pitchFamily="50" charset="-128"/>
              </a:rPr>
              <a:t>', 118), ('</a:t>
            </a:r>
            <a:r>
              <a:rPr kumimoji="1" lang="ja-JP" altLang="en-US" sz="1400" dirty="0">
                <a:latin typeface="メイリオ" panose="020B0604030504040204" pitchFamily="50" charset="-128"/>
                <a:ea typeface="メイリオ" panose="020B0604030504040204" pitchFamily="50" charset="-128"/>
              </a:rPr>
              <a:t>店</a:t>
            </a:r>
            <a:r>
              <a:rPr kumimoji="1" lang="en-US" altLang="ja-JP" sz="1400" dirty="0">
                <a:latin typeface="メイリオ" panose="020B0604030504040204" pitchFamily="50" charset="-128"/>
                <a:ea typeface="メイリオ" panose="020B0604030504040204" pitchFamily="50" charset="-128"/>
              </a:rPr>
              <a:t>', 107), ('</a:t>
            </a:r>
            <a:r>
              <a:rPr kumimoji="1" lang="ja-JP" altLang="en-US" sz="1400" dirty="0">
                <a:latin typeface="メイリオ" panose="020B0604030504040204" pitchFamily="50" charset="-128"/>
                <a:ea typeface="メイリオ" panose="020B0604030504040204" pitchFamily="50" charset="-128"/>
              </a:rPr>
              <a:t>秋田</a:t>
            </a:r>
            <a:r>
              <a:rPr kumimoji="1" lang="en-US" altLang="ja-JP" sz="1400" dirty="0">
                <a:latin typeface="メイリオ" panose="020B0604030504040204" pitchFamily="50" charset="-128"/>
                <a:ea typeface="メイリオ" panose="020B0604030504040204" pitchFamily="50" charset="-128"/>
              </a:rPr>
              <a:t>', 101), ('</a:t>
            </a:r>
            <a:r>
              <a:rPr kumimoji="1" lang="ja-JP" altLang="en-US" sz="1400" dirty="0">
                <a:latin typeface="メイリオ" panose="020B0604030504040204" pitchFamily="50" charset="-128"/>
                <a:ea typeface="メイリオ" panose="020B0604030504040204" pitchFamily="50" charset="-128"/>
              </a:rPr>
              <a:t>よう</a:t>
            </a:r>
            <a:r>
              <a:rPr kumimoji="1" lang="en-US" altLang="ja-JP" sz="1400" dirty="0">
                <a:latin typeface="メイリオ" panose="020B0604030504040204" pitchFamily="50" charset="-128"/>
                <a:ea typeface="メイリオ" panose="020B0604030504040204" pitchFamily="50" charset="-128"/>
              </a:rPr>
              <a:t>', 98), ('</a:t>
            </a:r>
            <a:r>
              <a:rPr kumimoji="1" lang="ja-JP" altLang="en-US" sz="1400" dirty="0">
                <a:latin typeface="メイリオ" panose="020B0604030504040204" pitchFamily="50" charset="-128"/>
                <a:ea typeface="メイリオ" panose="020B0604030504040204" pitchFamily="50" charset="-128"/>
              </a:rPr>
              <a:t>駅</a:t>
            </a:r>
            <a:r>
              <a:rPr kumimoji="1" lang="en-US" altLang="ja-JP" sz="1400" dirty="0">
                <a:latin typeface="メイリオ" panose="020B0604030504040204" pitchFamily="50" charset="-128"/>
                <a:ea typeface="メイリオ" panose="020B0604030504040204" pitchFamily="50" charset="-128"/>
              </a:rPr>
              <a:t>', 72), ('</a:t>
            </a:r>
            <a:r>
              <a:rPr kumimoji="1" lang="ja-JP" altLang="en-US" sz="1400" dirty="0">
                <a:latin typeface="メイリオ" panose="020B0604030504040204" pitchFamily="50" charset="-128"/>
                <a:ea typeface="メイリオ" panose="020B0604030504040204" pitchFamily="50" charset="-128"/>
              </a:rPr>
              <a:t>ここ</a:t>
            </a:r>
            <a:r>
              <a:rPr kumimoji="1" lang="en-US" altLang="ja-JP" sz="1400" dirty="0">
                <a:latin typeface="メイリオ" panose="020B0604030504040204" pitchFamily="50" charset="-128"/>
                <a:ea typeface="メイリオ" panose="020B0604030504040204" pitchFamily="50" charset="-128"/>
              </a:rPr>
              <a:t>', 72), ('</a:t>
            </a:r>
            <a:r>
              <a:rPr kumimoji="1" lang="ja-JP" altLang="en-US" sz="1400" dirty="0">
                <a:latin typeface="メイリオ" panose="020B0604030504040204" pitchFamily="50" charset="-128"/>
                <a:ea typeface="メイリオ" panose="020B0604030504040204" pitchFamily="50" charset="-128"/>
              </a:rPr>
              <a:t>円</a:t>
            </a:r>
            <a:r>
              <a:rPr kumimoji="1" lang="en-US" altLang="ja-JP" sz="1400" dirty="0">
                <a:latin typeface="メイリオ" panose="020B0604030504040204" pitchFamily="50" charset="-128"/>
                <a:ea typeface="メイリオ" panose="020B0604030504040204" pitchFamily="50" charset="-128"/>
              </a:rPr>
              <a:t>', 70), ('</a:t>
            </a:r>
            <a:r>
              <a:rPr kumimoji="1" lang="ja-JP" altLang="en-US" sz="1400" dirty="0">
                <a:latin typeface="メイリオ" panose="020B0604030504040204" pitchFamily="50" charset="-128"/>
                <a:ea typeface="メイリオ" panose="020B0604030504040204" pitchFamily="50" charset="-128"/>
              </a:rPr>
              <a:t>０</a:t>
            </a:r>
            <a:r>
              <a:rPr kumimoji="1" lang="en-US" altLang="ja-JP" sz="1400" dirty="0">
                <a:latin typeface="メイリオ" panose="020B0604030504040204" pitchFamily="50" charset="-128"/>
                <a:ea typeface="メイリオ" panose="020B0604030504040204" pitchFamily="50" charset="-128"/>
              </a:rPr>
              <a:t>', 70), ('</a:t>
            </a:r>
            <a:r>
              <a:rPr kumimoji="1" lang="ja-JP" altLang="en-US" sz="1400" dirty="0">
                <a:latin typeface="メイリオ" panose="020B0604030504040204" pitchFamily="50" charset="-128"/>
                <a:ea typeface="メイリオ" panose="020B0604030504040204" pitchFamily="50" charset="-128"/>
              </a:rPr>
              <a:t>館</a:t>
            </a:r>
            <a:r>
              <a:rPr kumimoji="1" lang="en-US" altLang="ja-JP" sz="1400" dirty="0">
                <a:latin typeface="メイリオ" panose="020B0604030504040204" pitchFamily="50" charset="-128"/>
                <a:ea typeface="メイリオ" panose="020B0604030504040204" pitchFamily="50" charset="-128"/>
              </a:rPr>
              <a:t>', 69), ('</a:t>
            </a:r>
            <a:r>
              <a:rPr kumimoji="1" lang="ja-JP" altLang="en-US" sz="1400" dirty="0">
                <a:latin typeface="メイリオ" panose="020B0604030504040204" pitchFamily="50" charset="-128"/>
                <a:ea typeface="メイリオ" panose="020B0604030504040204" pitchFamily="50" charset="-128"/>
              </a:rPr>
              <a:t>展示</a:t>
            </a:r>
            <a:r>
              <a:rPr kumimoji="1" lang="en-US" altLang="ja-JP" sz="1400" dirty="0">
                <a:latin typeface="メイリオ" panose="020B0604030504040204" pitchFamily="50" charset="-128"/>
                <a:ea typeface="メイリオ" panose="020B0604030504040204" pitchFamily="50" charset="-128"/>
              </a:rPr>
              <a:t>', 69), ('</a:t>
            </a:r>
            <a:r>
              <a:rPr kumimoji="1" lang="ja-JP" altLang="en-US" sz="1400" dirty="0">
                <a:latin typeface="メイリオ" panose="020B0604030504040204" pitchFamily="50" charset="-128"/>
                <a:ea typeface="メイリオ" panose="020B0604030504040204" pitchFamily="50" charset="-128"/>
              </a:rPr>
              <a:t>人</a:t>
            </a:r>
            <a:r>
              <a:rPr kumimoji="1" lang="en-US" altLang="ja-JP" sz="1400" dirty="0">
                <a:latin typeface="メイリオ" panose="020B0604030504040204" pitchFamily="50" charset="-128"/>
                <a:ea typeface="メイリオ" panose="020B0604030504040204" pitchFamily="50" charset="-128"/>
              </a:rPr>
              <a:t>', 69)]</a:t>
            </a:r>
          </a:p>
          <a:p>
            <a:pPr algn="l"/>
            <a:r>
              <a:rPr kumimoji="1" lang="en-US" altLang="ja-JP" sz="1400" dirty="0">
                <a:latin typeface="メイリオ" panose="020B0604030504040204" pitchFamily="50" charset="-128"/>
                <a:ea typeface="メイリオ" panose="020B0604030504040204" pitchFamily="50" charset="-128"/>
              </a:rPr>
              <a:t>category </a:t>
            </a:r>
            <a:r>
              <a:rPr kumimoji="1" lang="ja-JP" altLang="en-US" sz="1400" dirty="0">
                <a:latin typeface="メイリオ" panose="020B0604030504040204" pitchFamily="50" charset="-128"/>
                <a:ea typeface="メイリオ" panose="020B0604030504040204" pitchFamily="50" charset="-128"/>
              </a:rPr>
              <a:t>田沢湖</a:t>
            </a:r>
          </a:p>
          <a:p>
            <a:pPr algn="l"/>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田沢湖</a:t>
            </a:r>
            <a:r>
              <a:rPr kumimoji="1" lang="en-US" altLang="ja-JP" sz="1400" dirty="0">
                <a:latin typeface="メイリオ" panose="020B0604030504040204" pitchFamily="50" charset="-128"/>
                <a:ea typeface="メイリオ" panose="020B0604030504040204" pitchFamily="50" charset="-128"/>
              </a:rPr>
              <a:t>', 425), ('</a:t>
            </a:r>
            <a:r>
              <a:rPr kumimoji="1" lang="ja-JP" altLang="en-US" sz="1400" dirty="0">
                <a:latin typeface="メイリオ" panose="020B0604030504040204" pitchFamily="50" charset="-128"/>
                <a:ea typeface="メイリオ" panose="020B0604030504040204" pitchFamily="50" charset="-128"/>
              </a:rPr>
              <a:t>温泉</a:t>
            </a:r>
            <a:r>
              <a:rPr kumimoji="1" lang="en-US" altLang="ja-JP" sz="1400" dirty="0">
                <a:latin typeface="メイリオ" panose="020B0604030504040204" pitchFamily="50" charset="-128"/>
                <a:ea typeface="メイリオ" panose="020B0604030504040204" pitchFamily="50" charset="-128"/>
              </a:rPr>
              <a:t>', 183), ('</a:t>
            </a:r>
            <a:r>
              <a:rPr kumimoji="1" lang="ja-JP" altLang="en-US" sz="1400" dirty="0">
                <a:latin typeface="メイリオ" panose="020B0604030504040204" pitchFamily="50" charset="-128"/>
                <a:ea typeface="メイリオ" panose="020B0604030504040204" pitchFamily="50" charset="-128"/>
              </a:rPr>
              <a:t>の</a:t>
            </a:r>
            <a:r>
              <a:rPr kumimoji="1" lang="en-US" altLang="ja-JP" sz="1400" dirty="0">
                <a:latin typeface="メイリオ" panose="020B0604030504040204" pitchFamily="50" charset="-128"/>
                <a:ea typeface="メイリオ" panose="020B0604030504040204" pitchFamily="50" charset="-128"/>
              </a:rPr>
              <a:t>', 158), ('</a:t>
            </a:r>
            <a:r>
              <a:rPr kumimoji="1" lang="ja-JP" altLang="en-US" sz="1400" dirty="0">
                <a:latin typeface="メイリオ" panose="020B0604030504040204" pitchFamily="50" charset="-128"/>
                <a:ea typeface="メイリオ" panose="020B0604030504040204" pitchFamily="50" charset="-128"/>
              </a:rPr>
              <a:t>像</a:t>
            </a:r>
            <a:r>
              <a:rPr kumimoji="1" lang="en-US" altLang="ja-JP" sz="1400" dirty="0">
                <a:latin typeface="メイリオ" panose="020B0604030504040204" pitchFamily="50" charset="-128"/>
                <a:ea typeface="メイリオ" panose="020B0604030504040204" pitchFamily="50" charset="-128"/>
              </a:rPr>
              <a:t>', 142), ('</a:t>
            </a:r>
            <a:r>
              <a:rPr kumimoji="1" lang="ja-JP" altLang="en-US" sz="1400" dirty="0">
                <a:latin typeface="メイリオ" panose="020B0604030504040204" pitchFamily="50" charset="-128"/>
                <a:ea typeface="メイリオ" panose="020B0604030504040204" pitchFamily="50" charset="-128"/>
              </a:rPr>
              <a:t>湖</a:t>
            </a:r>
            <a:r>
              <a:rPr kumimoji="1" lang="en-US" altLang="ja-JP" sz="1400" dirty="0">
                <a:latin typeface="メイリオ" panose="020B0604030504040204" pitchFamily="50" charset="-128"/>
                <a:ea typeface="メイリオ" panose="020B0604030504040204" pitchFamily="50" charset="-128"/>
              </a:rPr>
              <a:t>', 129), ('</a:t>
            </a:r>
            <a:r>
              <a:rPr kumimoji="1" lang="ja-JP" altLang="en-US" sz="1400" dirty="0">
                <a:latin typeface="メイリオ" panose="020B0604030504040204" pitchFamily="50" charset="-128"/>
                <a:ea typeface="メイリオ" panose="020B0604030504040204" pitchFamily="50" charset="-128"/>
              </a:rPr>
              <a:t>こと</a:t>
            </a:r>
            <a:r>
              <a:rPr kumimoji="1" lang="en-US" altLang="ja-JP" sz="1400" dirty="0">
                <a:latin typeface="メイリオ" panose="020B0604030504040204" pitchFamily="50" charset="-128"/>
                <a:ea typeface="メイリオ" panose="020B0604030504040204" pitchFamily="50" charset="-128"/>
              </a:rPr>
              <a:t>', 128), ('</a:t>
            </a:r>
            <a:r>
              <a:rPr kumimoji="1" lang="ja-JP" altLang="en-US" sz="1400" dirty="0">
                <a:latin typeface="メイリオ" panose="020B0604030504040204" pitchFamily="50" charset="-128"/>
                <a:ea typeface="メイリオ" panose="020B0604030504040204" pitchFamily="50" charset="-128"/>
              </a:rPr>
              <a:t>秋田</a:t>
            </a:r>
            <a:r>
              <a:rPr kumimoji="1" lang="en-US" altLang="ja-JP" sz="1400" dirty="0">
                <a:latin typeface="メイリオ" panose="020B0604030504040204" pitchFamily="50" charset="-128"/>
                <a:ea typeface="メイリオ" panose="020B0604030504040204" pitchFamily="50" charset="-128"/>
              </a:rPr>
              <a:t>', 117), ('</a:t>
            </a:r>
            <a:r>
              <a:rPr kumimoji="1" lang="ja-JP" altLang="en-US" sz="1400" dirty="0">
                <a:latin typeface="メイリオ" panose="020B0604030504040204" pitchFamily="50" charset="-128"/>
                <a:ea typeface="メイリオ" panose="020B0604030504040204" pitchFamily="50" charset="-128"/>
              </a:rPr>
              <a:t>よう</a:t>
            </a:r>
            <a:r>
              <a:rPr kumimoji="1" lang="en-US" altLang="ja-JP" sz="1400" dirty="0">
                <a:latin typeface="メイリオ" panose="020B0604030504040204" pitchFamily="50" charset="-128"/>
                <a:ea typeface="メイリオ" panose="020B0604030504040204" pitchFamily="50" charset="-128"/>
              </a:rPr>
              <a:t>', 107), (' </a:t>
            </a:r>
            <a:r>
              <a:rPr kumimoji="1" lang="ja-JP" altLang="en-US" sz="1400" dirty="0">
                <a:latin typeface="メイリオ" panose="020B0604030504040204" pitchFamily="50" charset="-128"/>
                <a:ea typeface="メイリオ" panose="020B0604030504040204" pitchFamily="50" charset="-128"/>
              </a:rPr>
              <a:t>こ</a:t>
            </a:r>
            <a:r>
              <a:rPr kumimoji="1" lang="en-US" altLang="ja-JP" sz="1400" dirty="0">
                <a:latin typeface="メイリオ" panose="020B0604030504040204" pitchFamily="50" charset="-128"/>
                <a:ea typeface="メイリオ" panose="020B0604030504040204" pitchFamily="50" charset="-128"/>
              </a:rPr>
              <a:t>', 96), ('</a:t>
            </a:r>
            <a:r>
              <a:rPr kumimoji="1" lang="ja-JP" altLang="en-US" sz="1400" dirty="0">
                <a:latin typeface="メイリオ" panose="020B0604030504040204" pitchFamily="50" charset="-128"/>
                <a:ea typeface="メイリオ" panose="020B0604030504040204" pitchFamily="50" charset="-128"/>
              </a:rPr>
              <a:t>駅</a:t>
            </a:r>
            <a:r>
              <a:rPr kumimoji="1" lang="en-US" altLang="ja-JP" sz="1400" dirty="0">
                <a:latin typeface="メイリオ" panose="020B0604030504040204" pitchFamily="50" charset="-128"/>
                <a:ea typeface="メイリオ" panose="020B0604030504040204" pitchFamily="50" charset="-128"/>
              </a:rPr>
              <a:t>', 91), ('</a:t>
            </a:r>
            <a:r>
              <a:rPr kumimoji="1" lang="ja-JP" altLang="en-US" sz="1400" dirty="0">
                <a:latin typeface="メイリオ" panose="020B0604030504040204" pitchFamily="50" charset="-128"/>
                <a:ea typeface="メイリオ" panose="020B0604030504040204" pitchFamily="50" charset="-128"/>
              </a:rPr>
              <a:t>さ</a:t>
            </a:r>
            <a:r>
              <a:rPr kumimoji="1" lang="en-US" altLang="ja-JP" sz="1400" dirty="0">
                <a:latin typeface="メイリオ" panose="020B0604030504040204" pitchFamily="50" charset="-128"/>
                <a:ea typeface="メイリオ" panose="020B0604030504040204" pitchFamily="50" charset="-128"/>
              </a:rPr>
              <a:t>', 82), ('</a:t>
            </a:r>
            <a:r>
              <a:rPr kumimoji="1" lang="ja-JP" altLang="en-US" sz="1400" dirty="0">
                <a:latin typeface="メイリオ" panose="020B0604030504040204" pitchFamily="50" charset="-128"/>
                <a:ea typeface="メイリオ" panose="020B0604030504040204" pitchFamily="50" charset="-128"/>
              </a:rPr>
              <a:t>利用</a:t>
            </a:r>
            <a:r>
              <a:rPr kumimoji="1" lang="en-US" altLang="ja-JP" sz="1400" dirty="0">
                <a:latin typeface="メイリオ" panose="020B0604030504040204" pitchFamily="50" charset="-128"/>
                <a:ea typeface="メイリオ" panose="020B0604030504040204" pitchFamily="50" charset="-128"/>
              </a:rPr>
              <a:t>', 77), ('</a:t>
            </a:r>
            <a:r>
              <a:rPr kumimoji="1" lang="ja-JP" altLang="en-US" sz="1400" dirty="0">
                <a:latin typeface="メイリオ" panose="020B0604030504040204" pitchFamily="50" charset="-128"/>
                <a:ea typeface="メイリオ" panose="020B0604030504040204" pitchFamily="50" charset="-128"/>
              </a:rPr>
              <a:t>バス</a:t>
            </a:r>
            <a:r>
              <a:rPr kumimoji="1" lang="en-US" altLang="ja-JP" sz="1400" dirty="0">
                <a:latin typeface="メイリオ" panose="020B0604030504040204" pitchFamily="50" charset="-128"/>
                <a:ea typeface="メイリオ" panose="020B0604030504040204" pitchFamily="50" charset="-128"/>
              </a:rPr>
              <a:t>', 76), ('</a:t>
            </a:r>
            <a:r>
              <a:rPr kumimoji="1" lang="ja-JP" altLang="en-US" sz="1400" dirty="0">
                <a:latin typeface="メイリオ" panose="020B0604030504040204" pitchFamily="50" charset="-128"/>
                <a:ea typeface="メイリオ" panose="020B0604030504040204" pitchFamily="50" charset="-128"/>
              </a:rPr>
              <a:t>観光</a:t>
            </a:r>
            <a:r>
              <a:rPr kumimoji="1" lang="en-US" altLang="ja-JP" sz="1400" dirty="0">
                <a:latin typeface="メイリオ" panose="020B0604030504040204" pitchFamily="50" charset="-128"/>
                <a:ea typeface="メイリオ" panose="020B0604030504040204" pitchFamily="50" charset="-128"/>
              </a:rPr>
              <a:t>', 72), ('</a:t>
            </a:r>
            <a:r>
              <a:rPr kumimoji="1" lang="ja-JP" altLang="en-US" sz="1400" dirty="0">
                <a:latin typeface="メイリオ" panose="020B0604030504040204" pitchFamily="50" charset="-128"/>
                <a:ea typeface="メイリオ" panose="020B0604030504040204" pitchFamily="50" charset="-128"/>
              </a:rPr>
              <a:t>湖畔</a:t>
            </a:r>
            <a:r>
              <a:rPr kumimoji="1" lang="en-US" altLang="ja-JP" sz="1400" dirty="0">
                <a:latin typeface="メイリオ" panose="020B0604030504040204" pitchFamily="50" charset="-128"/>
                <a:ea typeface="メイリオ" panose="020B0604030504040204" pitchFamily="50" charset="-128"/>
              </a:rPr>
              <a:t>', 72), ('</a:t>
            </a:r>
            <a:r>
              <a:rPr kumimoji="1" lang="ja-JP" altLang="en-US" sz="1400" dirty="0">
                <a:latin typeface="メイリオ" panose="020B0604030504040204" pitchFamily="50" charset="-128"/>
                <a:ea typeface="メイリオ" panose="020B0604030504040204" pitchFamily="50" charset="-128"/>
              </a:rPr>
              <a:t>場</a:t>
            </a:r>
            <a:r>
              <a:rPr kumimoji="1" lang="en-US" altLang="ja-JP" sz="1400" dirty="0">
                <a:latin typeface="メイリオ" panose="020B0604030504040204" pitchFamily="50" charset="-128"/>
                <a:ea typeface="メイリオ" panose="020B0604030504040204" pitchFamily="50" charset="-128"/>
              </a:rPr>
              <a:t>', 69), ('</a:t>
            </a:r>
            <a:r>
              <a:rPr kumimoji="1" lang="ja-JP" altLang="en-US" sz="1400" dirty="0">
                <a:latin typeface="メイリオ" panose="020B0604030504040204" pitchFamily="50" charset="-128"/>
                <a:ea typeface="メイリオ" panose="020B0604030504040204" pitchFamily="50" charset="-128"/>
              </a:rPr>
              <a:t>１</a:t>
            </a:r>
            <a:r>
              <a:rPr kumimoji="1" lang="en-US" altLang="ja-JP" sz="1400" dirty="0">
                <a:latin typeface="メイリオ" panose="020B0604030504040204" pitchFamily="50" charset="-128"/>
                <a:ea typeface="メイリオ" panose="020B0604030504040204" pitchFamily="50" charset="-128"/>
              </a:rPr>
              <a:t>', 68), ('</a:t>
            </a:r>
            <a:r>
              <a:rPr kumimoji="1" lang="ja-JP" altLang="en-US" sz="1400" dirty="0">
                <a:latin typeface="メイリオ" panose="020B0604030504040204" pitchFamily="50" charset="-128"/>
                <a:ea typeface="メイリオ" panose="020B0604030504040204" pitchFamily="50" charset="-128"/>
              </a:rPr>
              <a:t>ホテル</a:t>
            </a:r>
            <a:r>
              <a:rPr kumimoji="1" lang="en-US" altLang="ja-JP" sz="1400" dirty="0">
                <a:latin typeface="メイリオ" panose="020B0604030504040204" pitchFamily="50" charset="-128"/>
                <a:ea typeface="メイリオ" panose="020B0604030504040204" pitchFamily="50" charset="-128"/>
              </a:rPr>
              <a:t>', 66), ('</a:t>
            </a:r>
            <a:r>
              <a:rPr kumimoji="1" lang="ja-JP" altLang="en-US" sz="1400" dirty="0">
                <a:latin typeface="メイリオ" panose="020B0604030504040204" pitchFamily="50" charset="-128"/>
                <a:ea typeface="メイリオ" panose="020B0604030504040204" pitchFamily="50" charset="-128"/>
              </a:rPr>
              <a:t>分</a:t>
            </a:r>
            <a:r>
              <a:rPr kumimoji="1" lang="en-US" altLang="ja-JP" sz="1400" dirty="0">
                <a:latin typeface="メイリオ" panose="020B0604030504040204" pitchFamily="50" charset="-128"/>
                <a:ea typeface="メイリオ" panose="020B0604030504040204" pitchFamily="50" charset="-128"/>
              </a:rPr>
              <a:t>', 65), ('</a:t>
            </a:r>
            <a:r>
              <a:rPr kumimoji="1" lang="ja-JP" altLang="en-US" sz="1400" dirty="0">
                <a:latin typeface="メイリオ" panose="020B0604030504040204" pitchFamily="50" charset="-128"/>
                <a:ea typeface="メイリオ" panose="020B0604030504040204" pitchFamily="50" charset="-128"/>
              </a:rPr>
              <a:t>乳頭</a:t>
            </a:r>
            <a:r>
              <a:rPr kumimoji="1" lang="en-US" altLang="ja-JP" sz="1400" dirty="0">
                <a:latin typeface="メイリオ" panose="020B0604030504040204" pitchFamily="50" charset="-128"/>
                <a:ea typeface="メイリオ" panose="020B0604030504040204" pitchFamily="50" charset="-128"/>
              </a:rPr>
              <a:t>', 65)]</a:t>
            </a:r>
          </a:p>
          <a:p>
            <a:pPr algn="l"/>
            <a:r>
              <a:rPr kumimoji="1" lang="en-US" altLang="ja-JP" sz="1400" dirty="0">
                <a:latin typeface="メイリオ" panose="020B0604030504040204" pitchFamily="50" charset="-128"/>
                <a:ea typeface="メイリオ" panose="020B0604030504040204" pitchFamily="50" charset="-128"/>
              </a:rPr>
              <a:t>category </a:t>
            </a:r>
            <a:r>
              <a:rPr kumimoji="1" lang="ja-JP" altLang="en-US" sz="1400" dirty="0">
                <a:latin typeface="メイリオ" panose="020B0604030504040204" pitchFamily="50" charset="-128"/>
                <a:ea typeface="メイリオ" panose="020B0604030504040204" pitchFamily="50" charset="-128"/>
              </a:rPr>
              <a:t>なまはげ</a:t>
            </a:r>
          </a:p>
          <a:p>
            <a:pPr algn="l"/>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はげ</a:t>
            </a:r>
            <a:r>
              <a:rPr kumimoji="1" lang="en-US" altLang="ja-JP" sz="1400" dirty="0">
                <a:latin typeface="メイリオ" panose="020B0604030504040204" pitchFamily="50" charset="-128"/>
                <a:ea typeface="メイリオ" panose="020B0604030504040204" pitchFamily="50" charset="-128"/>
              </a:rPr>
              <a:t>', 335), ('</a:t>
            </a:r>
            <a:r>
              <a:rPr kumimoji="1" lang="ja-JP" altLang="en-US" sz="1400" dirty="0">
                <a:latin typeface="メイリオ" panose="020B0604030504040204" pitchFamily="50" charset="-128"/>
                <a:ea typeface="メイリオ" panose="020B0604030504040204" pitchFamily="50" charset="-128"/>
              </a:rPr>
              <a:t>秋田</a:t>
            </a:r>
            <a:r>
              <a:rPr kumimoji="1" lang="en-US" altLang="ja-JP" sz="1400" dirty="0">
                <a:latin typeface="メイリオ" panose="020B0604030504040204" pitchFamily="50" charset="-128"/>
                <a:ea typeface="メイリオ" panose="020B0604030504040204" pitchFamily="50" charset="-128"/>
              </a:rPr>
              <a:t>', 102), ('</a:t>
            </a:r>
            <a:r>
              <a:rPr kumimoji="1" lang="ja-JP" altLang="en-US" sz="1400" dirty="0">
                <a:latin typeface="メイリオ" panose="020B0604030504040204" pitchFamily="50" charset="-128"/>
                <a:ea typeface="メイリオ" panose="020B0604030504040204" pitchFamily="50" charset="-128"/>
              </a:rPr>
              <a:t>の</a:t>
            </a:r>
            <a:r>
              <a:rPr kumimoji="1" lang="en-US" altLang="ja-JP" sz="1400" dirty="0">
                <a:latin typeface="メイリオ" panose="020B0604030504040204" pitchFamily="50" charset="-128"/>
                <a:ea typeface="メイリオ" panose="020B0604030504040204" pitchFamily="50" charset="-128"/>
              </a:rPr>
              <a:t>', 84), ('</a:t>
            </a:r>
            <a:r>
              <a:rPr kumimoji="1" lang="ja-JP" altLang="en-US" sz="1400" dirty="0">
                <a:latin typeface="メイリオ" panose="020B0604030504040204" pitchFamily="50" charset="-128"/>
                <a:ea typeface="メイリオ" panose="020B0604030504040204" pitchFamily="50" charset="-128"/>
              </a:rPr>
              <a:t>男鹿</a:t>
            </a:r>
            <a:r>
              <a:rPr kumimoji="1" lang="en-US" altLang="ja-JP" sz="1400" dirty="0">
                <a:latin typeface="メイリオ" panose="020B0604030504040204" pitchFamily="50" charset="-128"/>
                <a:ea typeface="メイリオ" panose="020B0604030504040204" pitchFamily="50" charset="-128"/>
              </a:rPr>
              <a:t>', 78), ('</a:t>
            </a:r>
            <a:r>
              <a:rPr kumimoji="1" lang="ja-JP" altLang="en-US" sz="1400" dirty="0">
                <a:latin typeface="メイリオ" panose="020B0604030504040204" pitchFamily="50" charset="-128"/>
                <a:ea typeface="メイリオ" panose="020B0604030504040204" pitchFamily="50" charset="-128"/>
              </a:rPr>
              <a:t>館</a:t>
            </a:r>
            <a:r>
              <a:rPr kumimoji="1" lang="en-US" altLang="ja-JP" sz="1400" dirty="0">
                <a:latin typeface="メイリオ" panose="020B0604030504040204" pitchFamily="50" charset="-128"/>
                <a:ea typeface="メイリオ" panose="020B0604030504040204" pitchFamily="50" charset="-128"/>
              </a:rPr>
              <a:t>', 77), ('</a:t>
            </a:r>
            <a:r>
              <a:rPr kumimoji="1" lang="ja-JP" altLang="en-US" sz="1400" dirty="0">
                <a:latin typeface="メイリオ" panose="020B0604030504040204" pitchFamily="50" charset="-128"/>
                <a:ea typeface="メイリオ" panose="020B0604030504040204" pitchFamily="50" charset="-128"/>
              </a:rPr>
              <a:t>こと</a:t>
            </a:r>
            <a:r>
              <a:rPr kumimoji="1" lang="en-US" altLang="ja-JP" sz="1400" dirty="0">
                <a:latin typeface="メイリオ" panose="020B0604030504040204" pitchFamily="50" charset="-128"/>
                <a:ea typeface="メイリオ" panose="020B0604030504040204" pitchFamily="50" charset="-128"/>
              </a:rPr>
              <a:t>', 63), ('</a:t>
            </a:r>
            <a:r>
              <a:rPr kumimoji="1" lang="ja-JP" altLang="en-US" sz="1400" dirty="0">
                <a:latin typeface="メイリオ" panose="020B0604030504040204" pitchFamily="50" charset="-128"/>
                <a:ea typeface="メイリオ" panose="020B0604030504040204" pitchFamily="50" charset="-128"/>
              </a:rPr>
              <a:t>よう</a:t>
            </a:r>
            <a:r>
              <a:rPr kumimoji="1" lang="en-US" altLang="ja-JP" sz="1400" dirty="0">
                <a:latin typeface="メイリオ" panose="020B0604030504040204" pitchFamily="50" charset="-128"/>
                <a:ea typeface="メイリオ" panose="020B0604030504040204" pitchFamily="50" charset="-128"/>
              </a:rPr>
              <a:t>', 45), ('</a:t>
            </a:r>
            <a:r>
              <a:rPr kumimoji="1" lang="ja-JP" altLang="en-US" sz="1400" dirty="0">
                <a:latin typeface="メイリオ" panose="020B0604030504040204" pitchFamily="50" charset="-128"/>
                <a:ea typeface="メイリオ" panose="020B0604030504040204" pitchFamily="50" charset="-128"/>
              </a:rPr>
              <a:t>展示</a:t>
            </a:r>
            <a:r>
              <a:rPr kumimoji="1" lang="en-US" altLang="ja-JP" sz="1400" dirty="0">
                <a:latin typeface="メイリオ" panose="020B0604030504040204" pitchFamily="50" charset="-128"/>
                <a:ea typeface="メイリオ" panose="020B0604030504040204" pitchFamily="50" charset="-128"/>
              </a:rPr>
              <a:t>', 44), ('</a:t>
            </a:r>
            <a:r>
              <a:rPr kumimoji="1" lang="ja-JP" altLang="en-US" sz="1400" dirty="0">
                <a:latin typeface="メイリオ" panose="020B0604030504040204" pitchFamily="50" charset="-128"/>
                <a:ea typeface="メイリオ" panose="020B0604030504040204" pitchFamily="50" charset="-128"/>
              </a:rPr>
              <a:t>伝承</a:t>
            </a:r>
            <a:r>
              <a:rPr kumimoji="1" lang="en-US" altLang="ja-JP" sz="1400" dirty="0">
                <a:latin typeface="メイリオ" panose="020B0604030504040204" pitchFamily="50" charset="-128"/>
                <a:ea typeface="メイリオ" panose="020B0604030504040204" pitchFamily="50" charset="-128"/>
              </a:rPr>
              <a:t>', 43), ('</a:t>
            </a:r>
            <a:r>
              <a:rPr kumimoji="1" lang="ja-JP" altLang="en-US" sz="1400" dirty="0">
                <a:latin typeface="メイリオ" panose="020B0604030504040204" pitchFamily="50" charset="-128"/>
                <a:ea typeface="メイリオ" panose="020B0604030504040204" pitchFamily="50" charset="-128"/>
              </a:rPr>
              <a:t>男鹿半島</a:t>
            </a:r>
            <a:r>
              <a:rPr kumimoji="1" lang="en-US" altLang="ja-JP" sz="1400" dirty="0">
                <a:latin typeface="メイリオ" panose="020B0604030504040204" pitchFamily="50" charset="-128"/>
                <a:ea typeface="メイリオ" panose="020B0604030504040204" pitchFamily="50" charset="-128"/>
              </a:rPr>
              <a:t>', 41), ('</a:t>
            </a:r>
            <a:r>
              <a:rPr kumimoji="1" lang="ja-JP" altLang="en-US" sz="1400" dirty="0">
                <a:latin typeface="メイリオ" panose="020B0604030504040204" pitchFamily="50" charset="-128"/>
                <a:ea typeface="メイリオ" panose="020B0604030504040204" pitchFamily="50" charset="-128"/>
              </a:rPr>
              <a:t>ここ</a:t>
            </a:r>
            <a:r>
              <a:rPr kumimoji="1" lang="en-US" altLang="ja-JP" sz="1400" dirty="0">
                <a:latin typeface="メイリオ" panose="020B0604030504040204" pitchFamily="50" charset="-128"/>
                <a:ea typeface="メイリオ" panose="020B0604030504040204" pitchFamily="50" charset="-128"/>
              </a:rPr>
              <a:t>', 40), ('</a:t>
            </a:r>
            <a:r>
              <a:rPr kumimoji="1" lang="ja-JP" altLang="en-US" sz="1400" dirty="0">
                <a:latin typeface="メイリオ" panose="020B0604030504040204" pitchFamily="50" charset="-128"/>
                <a:ea typeface="メイリオ" panose="020B0604030504040204" pitchFamily="50" charset="-128"/>
              </a:rPr>
              <a:t>真山</a:t>
            </a:r>
            <a:r>
              <a:rPr kumimoji="1" lang="en-US" altLang="ja-JP" sz="1400" dirty="0">
                <a:latin typeface="メイリオ" panose="020B0604030504040204" pitchFamily="50" charset="-128"/>
                <a:ea typeface="メイリオ" panose="020B0604030504040204" pitchFamily="50" charset="-128"/>
              </a:rPr>
              <a:t>', 35), ('</a:t>
            </a:r>
            <a:r>
              <a:rPr kumimoji="1" lang="ja-JP" altLang="en-US" sz="1400" dirty="0">
                <a:latin typeface="メイリオ" panose="020B0604030504040204" pitchFamily="50" charset="-128"/>
                <a:ea typeface="メイリオ" panose="020B0604030504040204" pitchFamily="50" charset="-128"/>
              </a:rPr>
              <a:t>方</a:t>
            </a:r>
            <a:r>
              <a:rPr kumimoji="1" lang="en-US" altLang="ja-JP" sz="1400" dirty="0">
                <a:latin typeface="メイリオ" panose="020B0604030504040204" pitchFamily="50" charset="-128"/>
                <a:ea typeface="メイリオ" panose="020B0604030504040204" pitchFamily="50" charset="-128"/>
              </a:rPr>
              <a:t>', 33), ('</a:t>
            </a:r>
            <a:r>
              <a:rPr kumimoji="1" lang="ja-JP" altLang="en-US" sz="1400" dirty="0">
                <a:latin typeface="メイリオ" panose="020B0604030504040204" pitchFamily="50" charset="-128"/>
                <a:ea typeface="メイリオ" panose="020B0604030504040204" pitchFamily="50" charset="-128"/>
              </a:rPr>
              <a:t>観光</a:t>
            </a:r>
            <a:r>
              <a:rPr kumimoji="1" lang="en-US" altLang="ja-JP" sz="1400" dirty="0">
                <a:latin typeface="メイリオ" panose="020B0604030504040204" pitchFamily="50" charset="-128"/>
                <a:ea typeface="メイリオ" panose="020B0604030504040204" pitchFamily="50" charset="-128"/>
              </a:rPr>
              <a:t>', 33), ('</a:t>
            </a:r>
            <a:r>
              <a:rPr kumimoji="1" lang="ja-JP" altLang="en-US" sz="1400" dirty="0">
                <a:latin typeface="メイリオ" panose="020B0604030504040204" pitchFamily="50" charset="-128"/>
                <a:ea typeface="メイリオ" panose="020B0604030504040204" pitchFamily="50" charset="-128"/>
              </a:rPr>
              <a:t>時間</a:t>
            </a:r>
            <a:r>
              <a:rPr kumimoji="1" lang="en-US" altLang="ja-JP" sz="1400" dirty="0">
                <a:latin typeface="メイリオ" panose="020B0604030504040204" pitchFamily="50" charset="-128"/>
                <a:ea typeface="メイリオ" panose="020B0604030504040204" pitchFamily="50" charset="-128"/>
              </a:rPr>
              <a:t>', 31), ('</a:t>
            </a:r>
            <a:r>
              <a:rPr kumimoji="1" lang="ja-JP" altLang="en-US" sz="1400" dirty="0">
                <a:latin typeface="メイリオ" panose="020B0604030504040204" pitchFamily="50" charset="-128"/>
                <a:ea typeface="メイリオ" panose="020B0604030504040204" pitchFamily="50" charset="-128"/>
              </a:rPr>
              <a:t>空港</a:t>
            </a:r>
            <a:r>
              <a:rPr kumimoji="1" lang="en-US" altLang="ja-JP" sz="1400" dirty="0">
                <a:latin typeface="メイリオ" panose="020B0604030504040204" pitchFamily="50" charset="-128"/>
                <a:ea typeface="メイリオ" panose="020B0604030504040204" pitchFamily="50" charset="-128"/>
              </a:rPr>
              <a:t>', 30), ('</a:t>
            </a:r>
            <a:r>
              <a:rPr kumimoji="1" lang="ja-JP" altLang="en-US" sz="1400" dirty="0">
                <a:latin typeface="メイリオ" panose="020B0604030504040204" pitchFamily="50" charset="-128"/>
                <a:ea typeface="メイリオ" panose="020B0604030504040204" pitchFamily="50" charset="-128"/>
              </a:rPr>
              <a:t>０</a:t>
            </a:r>
            <a:r>
              <a:rPr kumimoji="1" lang="en-US" altLang="ja-JP" sz="1400" dirty="0">
                <a:latin typeface="メイリオ" panose="020B0604030504040204" pitchFamily="50" charset="-128"/>
                <a:ea typeface="メイリオ" panose="020B0604030504040204" pitchFamily="50" charset="-128"/>
              </a:rPr>
              <a:t>', 29), (' </a:t>
            </a:r>
            <a:r>
              <a:rPr kumimoji="1" lang="ja-JP" altLang="en-US" sz="1400" dirty="0">
                <a:latin typeface="メイリオ" panose="020B0604030504040204" pitchFamily="50" charset="-128"/>
                <a:ea typeface="メイリオ" panose="020B0604030504040204" pitchFamily="50" charset="-128"/>
              </a:rPr>
              <a:t>中</a:t>
            </a:r>
            <a:r>
              <a:rPr kumimoji="1" lang="en-US" altLang="ja-JP" sz="1400" dirty="0">
                <a:latin typeface="メイリオ" panose="020B0604030504040204" pitchFamily="50" charset="-128"/>
                <a:ea typeface="メイリオ" panose="020B0604030504040204" pitchFamily="50" charset="-128"/>
              </a:rPr>
              <a:t>', 28), ('</a:t>
            </a:r>
            <a:r>
              <a:rPr kumimoji="1" lang="ja-JP" altLang="en-US" sz="1400" dirty="0">
                <a:latin typeface="メイリオ" panose="020B0604030504040204" pitchFamily="50" charset="-128"/>
                <a:ea typeface="メイリオ" panose="020B0604030504040204" pitchFamily="50" charset="-128"/>
              </a:rPr>
              <a:t>体験</a:t>
            </a:r>
            <a:r>
              <a:rPr kumimoji="1" lang="en-US" altLang="ja-JP" sz="1400" dirty="0">
                <a:latin typeface="メイリオ" panose="020B0604030504040204" pitchFamily="50" charset="-128"/>
                <a:ea typeface="メイリオ" panose="020B0604030504040204" pitchFamily="50" charset="-128"/>
              </a:rPr>
              <a:t>', 28), ('</a:t>
            </a:r>
            <a:r>
              <a:rPr kumimoji="1" lang="ja-JP" altLang="en-US" sz="1400" dirty="0">
                <a:latin typeface="メイリオ" panose="020B0604030504040204" pitchFamily="50" charset="-128"/>
                <a:ea typeface="メイリオ" panose="020B0604030504040204" pitchFamily="50" charset="-128"/>
              </a:rPr>
              <a:t>場所</a:t>
            </a:r>
            <a:r>
              <a:rPr kumimoji="1" lang="en-US" altLang="ja-JP" sz="1400" dirty="0">
                <a:latin typeface="メイリオ" panose="020B0604030504040204" pitchFamily="50" charset="-128"/>
                <a:ea typeface="メイリオ" panose="020B0604030504040204" pitchFamily="50" charset="-128"/>
              </a:rPr>
              <a:t>', 28)]</a:t>
            </a:r>
          </a:p>
          <a:p>
            <a:pPr algn="l"/>
            <a:r>
              <a:rPr kumimoji="1" lang="en-US" altLang="ja-JP" sz="1400" dirty="0">
                <a:latin typeface="メイリオ" panose="020B0604030504040204" pitchFamily="50" charset="-128"/>
                <a:ea typeface="メイリオ" panose="020B0604030504040204" pitchFamily="50" charset="-128"/>
              </a:rPr>
              <a:t>category </a:t>
            </a:r>
            <a:r>
              <a:rPr kumimoji="1" lang="ja-JP" altLang="en-US" sz="1400" dirty="0">
                <a:latin typeface="メイリオ" panose="020B0604030504040204" pitchFamily="50" charset="-128"/>
                <a:ea typeface="メイリオ" panose="020B0604030504040204" pitchFamily="50" charset="-128"/>
              </a:rPr>
              <a:t>うどん</a:t>
            </a:r>
          </a:p>
          <a:p>
            <a:pPr algn="l"/>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うどん</a:t>
            </a:r>
            <a:r>
              <a:rPr kumimoji="1" lang="en-US" altLang="ja-JP" sz="1400" dirty="0">
                <a:latin typeface="メイリオ" panose="020B0604030504040204" pitchFamily="50" charset="-128"/>
                <a:ea typeface="メイリオ" panose="020B0604030504040204" pitchFamily="50" charset="-128"/>
              </a:rPr>
              <a:t>', 375), ('</a:t>
            </a:r>
            <a:r>
              <a:rPr kumimoji="1" lang="ja-JP" altLang="en-US" sz="1400" dirty="0">
                <a:latin typeface="メイリオ" panose="020B0604030504040204" pitchFamily="50" charset="-128"/>
                <a:ea typeface="メイリオ" panose="020B0604030504040204" pitchFamily="50" charset="-128"/>
              </a:rPr>
              <a:t>稲庭</a:t>
            </a:r>
            <a:r>
              <a:rPr kumimoji="1" lang="en-US" altLang="ja-JP" sz="1400" dirty="0">
                <a:latin typeface="メイリオ" panose="020B0604030504040204" pitchFamily="50" charset="-128"/>
                <a:ea typeface="メイリオ" panose="020B0604030504040204" pitchFamily="50" charset="-128"/>
              </a:rPr>
              <a:t>', 244), ('</a:t>
            </a:r>
            <a:r>
              <a:rPr kumimoji="1" lang="ja-JP" altLang="en-US" sz="1400" dirty="0">
                <a:latin typeface="メイリオ" panose="020B0604030504040204" pitchFamily="50" charset="-128"/>
                <a:ea typeface="メイリオ" panose="020B0604030504040204" pitchFamily="50" charset="-128"/>
              </a:rPr>
              <a:t>秋田</a:t>
            </a:r>
            <a:r>
              <a:rPr kumimoji="1" lang="en-US" altLang="ja-JP" sz="1400" dirty="0">
                <a:latin typeface="メイリオ" panose="020B0604030504040204" pitchFamily="50" charset="-128"/>
                <a:ea typeface="メイリオ" panose="020B0604030504040204" pitchFamily="50" charset="-128"/>
              </a:rPr>
              <a:t>', 222), ('</a:t>
            </a:r>
            <a:r>
              <a:rPr kumimoji="1" lang="ja-JP" altLang="en-US" sz="1400" dirty="0">
                <a:latin typeface="メイリオ" panose="020B0604030504040204" pitchFamily="50" charset="-128"/>
                <a:ea typeface="メイリオ" panose="020B0604030504040204" pitchFamily="50" charset="-128"/>
              </a:rPr>
              <a:t>店</a:t>
            </a:r>
            <a:r>
              <a:rPr kumimoji="1" lang="en-US" altLang="ja-JP" sz="1400" dirty="0">
                <a:latin typeface="メイリオ" panose="020B0604030504040204" pitchFamily="50" charset="-128"/>
                <a:ea typeface="メイリオ" panose="020B0604030504040204" pitchFamily="50" charset="-128"/>
              </a:rPr>
              <a:t>', 174), ('</a:t>
            </a:r>
            <a:r>
              <a:rPr kumimoji="1" lang="ja-JP" altLang="en-US" sz="1400" dirty="0">
                <a:latin typeface="メイリオ" panose="020B0604030504040204" pitchFamily="50" charset="-128"/>
                <a:ea typeface="メイリオ" panose="020B0604030504040204" pitchFamily="50" charset="-128"/>
              </a:rPr>
              <a:t>の</a:t>
            </a:r>
            <a:r>
              <a:rPr kumimoji="1" lang="en-US" altLang="ja-JP" sz="1400" dirty="0">
                <a:latin typeface="メイリオ" panose="020B0604030504040204" pitchFamily="50" charset="-128"/>
                <a:ea typeface="メイリオ" panose="020B0604030504040204" pitchFamily="50" charset="-128"/>
              </a:rPr>
              <a:t>', 114), ('</a:t>
            </a:r>
            <a:r>
              <a:rPr kumimoji="1" lang="ja-JP" altLang="en-US" sz="1400" dirty="0">
                <a:latin typeface="メイリオ" panose="020B0604030504040204" pitchFamily="50" charset="-128"/>
                <a:ea typeface="メイリオ" panose="020B0604030504040204" pitchFamily="50" charset="-128"/>
              </a:rPr>
              <a:t>こと</a:t>
            </a:r>
            <a:r>
              <a:rPr kumimoji="1" lang="en-US" altLang="ja-JP" sz="1400" dirty="0">
                <a:latin typeface="メイリオ" panose="020B0604030504040204" pitchFamily="50" charset="-128"/>
                <a:ea typeface="メイリオ" panose="020B0604030504040204" pitchFamily="50" charset="-128"/>
              </a:rPr>
              <a:t>', 91), ('</a:t>
            </a:r>
            <a:r>
              <a:rPr kumimoji="1" lang="ja-JP" altLang="en-US" sz="1400" dirty="0">
                <a:latin typeface="メイリオ" panose="020B0604030504040204" pitchFamily="50" charset="-128"/>
                <a:ea typeface="メイリオ" panose="020B0604030504040204" pitchFamily="50" charset="-128"/>
              </a:rPr>
              <a:t>駅</a:t>
            </a:r>
            <a:r>
              <a:rPr kumimoji="1" lang="en-US" altLang="ja-JP" sz="1400" dirty="0">
                <a:latin typeface="メイリオ" panose="020B0604030504040204" pitchFamily="50" charset="-128"/>
                <a:ea typeface="メイリオ" panose="020B0604030504040204" pitchFamily="50" charset="-128"/>
              </a:rPr>
              <a:t>', 72), ('</a:t>
            </a:r>
            <a:r>
              <a:rPr kumimoji="1" lang="ja-JP" altLang="en-US" sz="1400" dirty="0">
                <a:latin typeface="メイリオ" panose="020B0604030504040204" pitchFamily="50" charset="-128"/>
                <a:ea typeface="メイリオ" panose="020B0604030504040204" pitchFamily="50" charset="-128"/>
              </a:rPr>
              <a:t>鶏</a:t>
            </a:r>
            <a:r>
              <a:rPr kumimoji="1" lang="en-US" altLang="ja-JP" sz="1400" dirty="0">
                <a:latin typeface="メイリオ" panose="020B0604030504040204" pitchFamily="50" charset="-128"/>
                <a:ea typeface="メイリオ" panose="020B0604030504040204" pitchFamily="50" charset="-128"/>
              </a:rPr>
              <a:t>', 67), ('</a:t>
            </a:r>
            <a:r>
              <a:rPr kumimoji="1" lang="ja-JP" altLang="en-US" sz="1400" dirty="0">
                <a:latin typeface="メイリオ" panose="020B0604030504040204" pitchFamily="50" charset="-128"/>
                <a:ea typeface="メイリオ" panose="020B0604030504040204" pitchFamily="50" charset="-128"/>
              </a:rPr>
              <a:t>地</a:t>
            </a:r>
            <a:r>
              <a:rPr kumimoji="1" lang="en-US" altLang="ja-JP" sz="1400" dirty="0">
                <a:latin typeface="メイリオ" panose="020B0604030504040204" pitchFamily="50" charset="-128"/>
                <a:ea typeface="メイリオ" panose="020B0604030504040204" pitchFamily="50" charset="-128"/>
              </a:rPr>
              <a:t>', 60), ('</a:t>
            </a:r>
            <a:r>
              <a:rPr kumimoji="1" lang="ja-JP" altLang="en-US" sz="1400" dirty="0">
                <a:latin typeface="メイリオ" panose="020B0604030504040204" pitchFamily="50" charset="-128"/>
                <a:ea typeface="メイリオ" panose="020B0604030504040204" pitchFamily="50" charset="-128"/>
              </a:rPr>
              <a:t>よう</a:t>
            </a:r>
            <a:r>
              <a:rPr kumimoji="1" lang="en-US" altLang="ja-JP" sz="1400" dirty="0">
                <a:latin typeface="メイリオ" panose="020B0604030504040204" pitchFamily="50" charset="-128"/>
                <a:ea typeface="メイリオ" panose="020B0604030504040204" pitchFamily="50" charset="-128"/>
              </a:rPr>
              <a:t>', 56), ('</a:t>
            </a:r>
            <a:r>
              <a:rPr kumimoji="1" lang="ja-JP" altLang="en-US" sz="1400" dirty="0">
                <a:latin typeface="メイリオ" panose="020B0604030504040204" pitchFamily="50" charset="-128"/>
                <a:ea typeface="メイリオ" panose="020B0604030504040204" pitchFamily="50" charset="-128"/>
              </a:rPr>
              <a:t>比内</a:t>
            </a:r>
            <a:r>
              <a:rPr kumimoji="1" lang="en-US" altLang="ja-JP" sz="1400" dirty="0">
                <a:latin typeface="メイリオ" panose="020B0604030504040204" pitchFamily="50" charset="-128"/>
                <a:ea typeface="メイリオ" panose="020B0604030504040204" pitchFamily="50" charset="-128"/>
              </a:rPr>
              <a:t>', 56), ('</a:t>
            </a:r>
            <a:r>
              <a:rPr kumimoji="1" lang="ja-JP" altLang="en-US" sz="1400" dirty="0">
                <a:latin typeface="メイリオ" panose="020B0604030504040204" pitchFamily="50" charset="-128"/>
                <a:ea typeface="メイリオ" panose="020B0604030504040204" pitchFamily="50" charset="-128"/>
              </a:rPr>
              <a:t>たんぽ</a:t>
            </a:r>
            <a:r>
              <a:rPr kumimoji="1" lang="en-US" altLang="ja-JP" sz="1400" dirty="0">
                <a:latin typeface="メイリオ" panose="020B0604030504040204" pitchFamily="50" charset="-128"/>
                <a:ea typeface="メイリオ" panose="020B0604030504040204" pitchFamily="50" charset="-128"/>
              </a:rPr>
              <a:t>', 53), ('</a:t>
            </a:r>
            <a:r>
              <a:rPr kumimoji="1" lang="ja-JP" altLang="en-US" sz="1400" dirty="0">
                <a:latin typeface="メイリオ" panose="020B0604030504040204" pitchFamily="50" charset="-128"/>
                <a:ea typeface="メイリオ" panose="020B0604030504040204" pitchFamily="50" charset="-128"/>
              </a:rPr>
              <a:t>メニュー</a:t>
            </a:r>
            <a:r>
              <a:rPr kumimoji="1" lang="en-US" altLang="ja-JP" sz="1400" dirty="0">
                <a:latin typeface="メイリオ" panose="020B0604030504040204" pitchFamily="50" charset="-128"/>
                <a:ea typeface="メイリオ" panose="020B0604030504040204" pitchFamily="50" charset="-128"/>
              </a:rPr>
              <a:t>', 51), ('</a:t>
            </a:r>
            <a:r>
              <a:rPr kumimoji="1" lang="ja-JP" altLang="en-US" sz="1400" dirty="0">
                <a:latin typeface="メイリオ" panose="020B0604030504040204" pitchFamily="50" charset="-128"/>
                <a:ea typeface="メイリオ" panose="020B0604030504040204" pitchFamily="50" charset="-128"/>
              </a:rPr>
              <a:t>もの</a:t>
            </a:r>
            <a:r>
              <a:rPr kumimoji="1" lang="en-US" altLang="ja-JP" sz="1400" dirty="0">
                <a:latin typeface="メイリオ" panose="020B0604030504040204" pitchFamily="50" charset="-128"/>
                <a:ea typeface="メイリオ" panose="020B0604030504040204" pitchFamily="50" charset="-128"/>
              </a:rPr>
              <a:t>', 51), ('</a:t>
            </a:r>
            <a:r>
              <a:rPr kumimoji="1" lang="ja-JP" altLang="en-US" sz="1400" dirty="0">
                <a:latin typeface="メイリオ" panose="020B0604030504040204" pitchFamily="50" charset="-128"/>
                <a:ea typeface="メイリオ" panose="020B0604030504040204" pitchFamily="50" charset="-128"/>
              </a:rPr>
              <a:t>料理</a:t>
            </a:r>
            <a:r>
              <a:rPr kumimoji="1" lang="en-US" altLang="ja-JP" sz="1400" dirty="0">
                <a:latin typeface="メイリオ" panose="020B0604030504040204" pitchFamily="50" charset="-128"/>
                <a:ea typeface="メイリオ" panose="020B0604030504040204" pitchFamily="50" charset="-128"/>
              </a:rPr>
              <a:t>', 50), ('</a:t>
            </a:r>
            <a:r>
              <a:rPr kumimoji="1" lang="ja-JP" altLang="en-US" sz="1400" dirty="0">
                <a:latin typeface="メイリオ" panose="020B0604030504040204" pitchFamily="50" charset="-128"/>
                <a:ea typeface="メイリオ" panose="020B0604030504040204" pitchFamily="50" charset="-128"/>
              </a:rPr>
              <a:t>きり</a:t>
            </a:r>
            <a:r>
              <a:rPr kumimoji="1" lang="en-US" altLang="ja-JP" sz="1400" dirty="0">
                <a:latin typeface="メイリオ" panose="020B0604030504040204" pitchFamily="50" charset="-128"/>
                <a:ea typeface="メイリオ" panose="020B0604030504040204" pitchFamily="50" charset="-128"/>
              </a:rPr>
              <a:t>', 47), ('</a:t>
            </a:r>
            <a:r>
              <a:rPr kumimoji="1" lang="ja-JP" altLang="en-US" sz="1400" dirty="0">
                <a:latin typeface="メイリオ" panose="020B0604030504040204" pitchFamily="50" charset="-128"/>
                <a:ea typeface="メイリオ" panose="020B0604030504040204" pitchFamily="50" charset="-128"/>
              </a:rPr>
              <a:t>角館</a:t>
            </a:r>
            <a:r>
              <a:rPr kumimoji="1" lang="en-US" altLang="ja-JP" sz="1400" dirty="0">
                <a:latin typeface="メイリオ" panose="020B0604030504040204" pitchFamily="50" charset="-128"/>
                <a:ea typeface="メイリオ" panose="020B0604030504040204" pitchFamily="50" charset="-128"/>
              </a:rPr>
              <a:t>', 47), ('</a:t>
            </a:r>
            <a:r>
              <a:rPr kumimoji="1" lang="ja-JP" altLang="en-US" sz="1400" dirty="0">
                <a:latin typeface="メイリオ" panose="020B0604030504040204" pitchFamily="50" charset="-128"/>
                <a:ea typeface="メイリオ" panose="020B0604030504040204" pitchFamily="50" charset="-128"/>
              </a:rPr>
              <a:t>円</a:t>
            </a:r>
            <a:r>
              <a:rPr kumimoji="1" lang="en-US" altLang="ja-JP" sz="1400" dirty="0">
                <a:latin typeface="メイリオ" panose="020B0604030504040204" pitchFamily="50" charset="-128"/>
                <a:ea typeface="メイリオ" panose="020B0604030504040204" pitchFamily="50" charset="-128"/>
              </a:rPr>
              <a:t>', 46), ('</a:t>
            </a:r>
            <a:r>
              <a:rPr kumimoji="1" lang="ja-JP" altLang="en-US" sz="1400" dirty="0">
                <a:latin typeface="メイリオ" panose="020B0604030504040204" pitchFamily="50" charset="-128"/>
                <a:ea typeface="メイリオ" panose="020B0604030504040204" pitchFamily="50" charset="-128"/>
              </a:rPr>
              <a:t>セット</a:t>
            </a:r>
            <a:r>
              <a:rPr kumimoji="1" lang="en-US" altLang="ja-JP" sz="1400" dirty="0">
                <a:latin typeface="メイリオ" panose="020B0604030504040204" pitchFamily="50" charset="-128"/>
                <a:ea typeface="メイリオ" panose="020B0604030504040204" pitchFamily="50" charset="-128"/>
              </a:rPr>
              <a:t>', 46), ('</a:t>
            </a:r>
            <a:r>
              <a:rPr kumimoji="1" lang="ja-JP" altLang="en-US" sz="1400" dirty="0">
                <a:latin typeface="メイリオ" panose="020B0604030504040204" pitchFamily="50" charset="-128"/>
                <a:ea typeface="メイリオ" panose="020B0604030504040204" pitchFamily="50" charset="-128"/>
              </a:rPr>
              <a:t>味</a:t>
            </a:r>
            <a:r>
              <a:rPr kumimoji="1" lang="en-US" altLang="ja-JP" sz="1400" dirty="0">
                <a:latin typeface="メイリオ" panose="020B0604030504040204" pitchFamily="50" charset="-128"/>
                <a:ea typeface="メイリオ" panose="020B0604030504040204" pitchFamily="50" charset="-128"/>
              </a:rPr>
              <a:t>', 46)]</a:t>
            </a:r>
            <a:endParaRPr kumimoji="1" lang="ja-JP" altLang="en-US"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18B69C6-36E2-80A8-F8B9-2A33248A25B5}"/>
              </a:ext>
            </a:extLst>
          </p:cNvPr>
          <p:cNvSpPr txBox="1"/>
          <p:nvPr/>
        </p:nvSpPr>
        <p:spPr>
          <a:xfrm>
            <a:off x="561280" y="1125584"/>
            <a:ext cx="101072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口コミをカテゴリーに分けて、それぞれに頻出する単語トップ</a:t>
            </a:r>
            <a:r>
              <a:rPr kumimoji="1" lang="en-US" altLang="ja-JP" sz="2400" dirty="0">
                <a:latin typeface="メイリオ" panose="020B0604030504040204" pitchFamily="50" charset="-128"/>
                <a:ea typeface="メイリオ" panose="020B0604030504040204" pitchFamily="50" charset="-128"/>
              </a:rPr>
              <a:t>20</a:t>
            </a:r>
            <a:r>
              <a:rPr kumimoji="1" lang="ja-JP" altLang="en-US" sz="2400" dirty="0">
                <a:latin typeface="メイリオ" panose="020B0604030504040204" pitchFamily="50" charset="-128"/>
                <a:ea typeface="メイリオ" panose="020B0604030504040204" pitchFamily="50" charset="-128"/>
              </a:rPr>
              <a:t>を表示</a:t>
            </a:r>
          </a:p>
        </p:txBody>
      </p:sp>
    </p:spTree>
    <p:extLst>
      <p:ext uri="{BB962C8B-B14F-4D97-AF65-F5344CB8AC3E}">
        <p14:creationId xmlns:p14="http://schemas.microsoft.com/office/powerpoint/2010/main" val="327771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E4219-09A1-EAF5-AEBD-C75BF8CAB27B}"/>
              </a:ext>
            </a:extLst>
          </p:cNvPr>
          <p:cNvSpPr txBox="1"/>
          <p:nvPr/>
        </p:nvSpPr>
        <p:spPr>
          <a:xfrm>
            <a:off x="598516" y="59851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ソースファイル</a:t>
            </a:r>
          </a:p>
        </p:txBody>
      </p:sp>
      <p:graphicFrame>
        <p:nvGraphicFramePr>
          <p:cNvPr id="3" name="表 2">
            <a:extLst>
              <a:ext uri="{FF2B5EF4-FFF2-40B4-BE49-F238E27FC236}">
                <a16:creationId xmlns:a16="http://schemas.microsoft.com/office/drawing/2014/main" id="{D839947A-DB68-DEE4-C031-5E4D095932E8}"/>
              </a:ext>
            </a:extLst>
          </p:cNvPr>
          <p:cNvGraphicFramePr>
            <a:graphicFrameLocks noGrp="1"/>
          </p:cNvGraphicFramePr>
          <p:nvPr>
            <p:extLst>
              <p:ext uri="{D42A27DB-BD31-4B8C-83A1-F6EECF244321}">
                <p14:modId xmlns:p14="http://schemas.microsoft.com/office/powerpoint/2010/main" val="3543646183"/>
              </p:ext>
            </p:extLst>
          </p:nvPr>
        </p:nvGraphicFramePr>
        <p:xfrm>
          <a:off x="671946" y="1871072"/>
          <a:ext cx="11157064" cy="3470305"/>
        </p:xfrm>
        <a:graphic>
          <a:graphicData uri="http://schemas.openxmlformats.org/drawingml/2006/table">
            <a:tbl>
              <a:tblPr/>
              <a:tblGrid>
                <a:gridCol w="1513257">
                  <a:extLst>
                    <a:ext uri="{9D8B030D-6E8A-4147-A177-3AD203B41FA5}">
                      <a16:colId xmlns:a16="http://schemas.microsoft.com/office/drawing/2014/main" val="2372816788"/>
                    </a:ext>
                  </a:extLst>
                </a:gridCol>
                <a:gridCol w="8861530">
                  <a:extLst>
                    <a:ext uri="{9D8B030D-6E8A-4147-A177-3AD203B41FA5}">
                      <a16:colId xmlns:a16="http://schemas.microsoft.com/office/drawing/2014/main" val="2539333070"/>
                    </a:ext>
                  </a:extLst>
                </a:gridCol>
                <a:gridCol w="782277">
                  <a:extLst>
                    <a:ext uri="{9D8B030D-6E8A-4147-A177-3AD203B41FA5}">
                      <a16:colId xmlns:a16="http://schemas.microsoft.com/office/drawing/2014/main" val="2797125672"/>
                    </a:ext>
                  </a:extLst>
                </a:gridCol>
              </a:tblGrid>
              <a:tr h="293824">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title</a:t>
                      </a:r>
                    </a:p>
                  </a:txBody>
                  <a:tcPr marL="7252" marR="7252" marT="7252" marB="0" anchor="ctr">
                    <a:lnL>
                      <a:noFill/>
                    </a:lnL>
                    <a:lnR>
                      <a:noFill/>
                    </a:lnR>
                    <a:lnT>
                      <a:noFill/>
                    </a:lnT>
                    <a:lnB>
                      <a:noFill/>
                    </a:lnB>
                    <a:noFill/>
                  </a:tcPr>
                </a:tc>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body</a:t>
                      </a:r>
                    </a:p>
                  </a:txBody>
                  <a:tcPr marL="7252" marR="7252" marT="7252" marB="0" anchor="ctr">
                    <a:lnL>
                      <a:noFill/>
                    </a:lnL>
                    <a:lnR>
                      <a:noFill/>
                    </a:lnR>
                    <a:lnT>
                      <a:noFill/>
                    </a:lnT>
                    <a:lnB>
                      <a:noFill/>
                    </a:lnB>
                    <a:noFill/>
                  </a:tcPr>
                </a:tc>
                <a:tc>
                  <a:txBody>
                    <a:bodyPr/>
                    <a:lstStyle/>
                    <a:p>
                      <a:pPr algn="l" fontAlgn="ctr"/>
                      <a:r>
                        <a:rPr lang="en-US" sz="1200" b="1" i="0" u="none" strike="noStrike">
                          <a:solidFill>
                            <a:srgbClr val="000000"/>
                          </a:solidFill>
                          <a:effectLst/>
                          <a:latin typeface="游ゴシック" panose="020B0400000000000000" pitchFamily="50" charset="-128"/>
                          <a:ea typeface="游ゴシック" panose="020B0400000000000000" pitchFamily="50" charset="-128"/>
                        </a:rPr>
                        <a:t>date</a:t>
                      </a:r>
                    </a:p>
                  </a:txBody>
                  <a:tcPr marL="7252" marR="7252" marT="7252" marB="0" anchor="ctr">
                    <a:lnL>
                      <a:noFill/>
                    </a:lnL>
                    <a:lnR>
                      <a:noFill/>
                    </a:lnR>
                    <a:lnT>
                      <a:noFill/>
                    </a:lnT>
                    <a:lnB>
                      <a:noFill/>
                    </a:lnB>
                    <a:noFill/>
                  </a:tcPr>
                </a:tc>
                <a:extLst>
                  <a:ext uri="{0D108BD9-81ED-4DB2-BD59-A6C34878D82A}">
                    <a16:rowId xmlns:a16="http://schemas.microsoft.com/office/drawing/2014/main" val="692358186"/>
                  </a:ext>
                </a:extLst>
              </a:tr>
              <a:tr h="476471">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美しい森林地帯を行く</a:t>
                      </a:r>
                    </a:p>
                  </a:txBody>
                  <a:tcPr marL="7252" marR="7252" marT="7252" marB="0" anchor="ctr">
                    <a:lnL>
                      <a:noFill/>
                    </a:lnL>
                    <a:lnR>
                      <a:noFill/>
                    </a:lnR>
                    <a:lnT>
                      <a:noFill/>
                    </a:lnT>
                    <a:lnB>
                      <a:noFill/>
                    </a:lnB>
                    <a:no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秋田県の内陸部、鷹ノ巣と角館を結ぶ山間の路線です。とくに国鉄阿仁合線だった区間は、駅舎や構内に国鉄時代の雰囲気がよく残っています。合川や米内沢は下車してみたい駅だと思います。写真は中心駅である阿仁合駅です。</a:t>
                      </a:r>
                    </a:p>
                  </a:txBody>
                  <a:tcPr marL="7252" marR="7252" marT="7252" marB="0" anchor="ctr">
                    <a:lnL>
                      <a:noFill/>
                    </a:lnL>
                    <a:lnR>
                      <a:noFill/>
                    </a:lnR>
                    <a:lnT>
                      <a:noFill/>
                    </a:lnT>
                    <a:lnB>
                      <a:noFill/>
                    </a:lnB>
                    <a:noFill/>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2015/10/1</a:t>
                      </a:r>
                    </a:p>
                  </a:txBody>
                  <a:tcPr marL="7252" marR="7252" marT="7252" marB="0" anchor="ctr">
                    <a:lnL>
                      <a:noFill/>
                    </a:lnL>
                    <a:lnR>
                      <a:noFill/>
                    </a:lnR>
                    <a:lnT>
                      <a:noFill/>
                    </a:lnT>
                    <a:lnB>
                      <a:noFill/>
                    </a:lnB>
                    <a:noFill/>
                  </a:tcPr>
                </a:tc>
                <a:extLst>
                  <a:ext uri="{0D108BD9-81ED-4DB2-BD59-A6C34878D82A}">
                    <a16:rowId xmlns:a16="http://schemas.microsoft.com/office/drawing/2014/main" val="2265389129"/>
                  </a:ext>
                </a:extLst>
              </a:tr>
              <a:tr h="714706">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駅弁の域は出ていないかなあと思いました。</a:t>
                      </a:r>
                    </a:p>
                  </a:txBody>
                  <a:tcPr marL="7252" marR="7252" marT="7252" marB="0" anchor="ctr">
                    <a:lnL>
                      <a:noFill/>
                    </a:lnL>
                    <a:lnR>
                      <a:noFill/>
                    </a:lnR>
                    <a:lnT>
                      <a:noFill/>
                    </a:lnT>
                    <a:lnB>
                      <a:noFill/>
                    </a:lnB>
                    <a:no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ここは鶏めし弁当＠</a:t>
                      </a: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850</a:t>
                      </a: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円が超人気商品。駅弁なんですが、圧倒的な支持を受けていて、ネットでもたくさん情報が出ています。ということで、私も買っていただきました。鶏肉がしっかりしていて、噛むと肉のうま味がしっかり感じられるような。ただ、期待が高かった分、評価が厳しくなってしまうのですが、駅弁の域は出ていないかなあと思いました。</a:t>
                      </a:r>
                    </a:p>
                  </a:txBody>
                  <a:tcPr marL="7252" marR="7252" marT="7252" marB="0" anchor="ctr">
                    <a:lnL>
                      <a:noFill/>
                    </a:lnL>
                    <a:lnR>
                      <a:noFill/>
                    </a:lnR>
                    <a:lnT>
                      <a:noFill/>
                    </a:lnT>
                    <a:lnB>
                      <a:noFill/>
                    </a:lnB>
                    <a:noFill/>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2013/10/1</a:t>
                      </a:r>
                    </a:p>
                  </a:txBody>
                  <a:tcPr marL="7252" marR="7252" marT="7252" marB="0" anchor="ctr">
                    <a:lnL>
                      <a:noFill/>
                    </a:lnL>
                    <a:lnR>
                      <a:noFill/>
                    </a:lnR>
                    <a:lnT>
                      <a:noFill/>
                    </a:lnT>
                    <a:lnB>
                      <a:noFill/>
                    </a:lnB>
                    <a:noFill/>
                  </a:tcPr>
                </a:tc>
                <a:extLst>
                  <a:ext uri="{0D108BD9-81ED-4DB2-BD59-A6C34878D82A}">
                    <a16:rowId xmlns:a16="http://schemas.microsoft.com/office/drawing/2014/main" val="2769420185"/>
                  </a:ext>
                </a:extLst>
              </a:tr>
              <a:tr h="476471">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ザ・秘湯の御宿</a:t>
                      </a:r>
                    </a:p>
                  </a:txBody>
                  <a:tcPr marL="7252" marR="7252" marT="7252" marB="0" anchor="ctr">
                    <a:lnL>
                      <a:noFill/>
                    </a:lnL>
                    <a:lnR>
                      <a:noFill/>
                    </a:lnR>
                    <a:lnT>
                      <a:noFill/>
                    </a:lnT>
                    <a:lnB>
                      <a:noFill/>
                    </a:lnB>
                    <a:noFill/>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豪雪の日に宿泊しました。雪見の露天風呂は最高です。自然の中にいくつか露天があり、夜の時間帯は場所がら宿泊客のみのせいか貸切状態になりゆったりお風呂に入れました。雪の中裸・はだしで出て行くのが少し勇気が要りますがそれがまたいい思い出です。</a:t>
                      </a:r>
                    </a:p>
                  </a:txBody>
                  <a:tcPr marL="7252" marR="7252" marT="7252" marB="0" anchor="ctr">
                    <a:lnL>
                      <a:noFill/>
                    </a:lnL>
                    <a:lnR>
                      <a:noFill/>
                    </a:lnR>
                    <a:lnT>
                      <a:noFill/>
                    </a:lnT>
                    <a:lnB>
                      <a:noFill/>
                    </a:lnB>
                    <a:noFill/>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2012/12/1</a:t>
                      </a:r>
                    </a:p>
                  </a:txBody>
                  <a:tcPr marL="7252" marR="7252" marT="7252" marB="0" anchor="ctr">
                    <a:lnL>
                      <a:noFill/>
                    </a:lnL>
                    <a:lnR>
                      <a:noFill/>
                    </a:lnR>
                    <a:lnT>
                      <a:noFill/>
                    </a:lnT>
                    <a:lnB>
                      <a:noFill/>
                    </a:lnB>
                    <a:noFill/>
                  </a:tcPr>
                </a:tc>
                <a:extLst>
                  <a:ext uri="{0D108BD9-81ED-4DB2-BD59-A6C34878D82A}">
                    <a16:rowId xmlns:a16="http://schemas.microsoft.com/office/drawing/2014/main" val="1373351386"/>
                  </a:ext>
                </a:extLst>
              </a:tr>
              <a:tr h="714706">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地産の野菜が安い</a:t>
                      </a:r>
                    </a:p>
                  </a:txBody>
                  <a:tcPr marL="7252" marR="7252" marT="7252" marB="0" anchor="ctr">
                    <a:lnL>
                      <a:noFill/>
                    </a:lnL>
                    <a:lnR>
                      <a:noFill/>
                    </a:lnR>
                    <a:lnT>
                      <a:noFill/>
                    </a:lnT>
                    <a:lnB>
                      <a:noFill/>
                    </a:lnB>
                    <a:noFill/>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すべての建造物・テーブル・椅子が木でつくられており、木のぬくもりが感じられる施設です。この辺りは杉の多い山里という感じです。物産館では地元の野菜が安く売られていて、たくさん買ってしまいました。横手は果樹園が多いようで、この時期はぶどうがたくさん見られました。</a:t>
                      </a:r>
                    </a:p>
                  </a:txBody>
                  <a:tcPr marL="7252" marR="7252" marT="7252" marB="0" anchor="ctr">
                    <a:lnL>
                      <a:noFill/>
                    </a:lnL>
                    <a:lnR>
                      <a:noFill/>
                    </a:lnR>
                    <a:lnT>
                      <a:noFill/>
                    </a:lnT>
                    <a:lnB>
                      <a:noFill/>
                    </a:lnB>
                    <a:noFill/>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2015/9/1</a:t>
                      </a:r>
                    </a:p>
                  </a:txBody>
                  <a:tcPr marL="7252" marR="7252" marT="7252" marB="0" anchor="ctr">
                    <a:lnL>
                      <a:noFill/>
                    </a:lnL>
                    <a:lnR>
                      <a:noFill/>
                    </a:lnR>
                    <a:lnT>
                      <a:noFill/>
                    </a:lnT>
                    <a:lnB>
                      <a:noFill/>
                    </a:lnB>
                    <a:noFill/>
                  </a:tcPr>
                </a:tc>
                <a:extLst>
                  <a:ext uri="{0D108BD9-81ED-4DB2-BD59-A6C34878D82A}">
                    <a16:rowId xmlns:a16="http://schemas.microsoft.com/office/drawing/2014/main" val="140134257"/>
                  </a:ext>
                </a:extLst>
              </a:tr>
              <a:tr h="714706">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なまはげがいっぱい</a:t>
                      </a:r>
                    </a:p>
                  </a:txBody>
                  <a:tcPr marL="7252" marR="7252" marT="7252" marB="0" anchor="ctr">
                    <a:lnL>
                      <a:noFill/>
                    </a:lnL>
                    <a:lnR>
                      <a:noFill/>
                    </a:lnR>
                    <a:lnT>
                      <a:noFill/>
                    </a:lnT>
                    <a:lnB>
                      <a:noFill/>
                    </a:lnB>
                    <a:noFill/>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館内は、なまはげでいっぱいです。なまはげ伝承ホールでは、大晦日の男鹿のなまはげ行事を</a:t>
                      </a: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15</a:t>
                      </a: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分間の映像で紹介しています。開館時間の毎時　</a:t>
                      </a: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00</a:t>
                      </a: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分～</a:t>
                      </a: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15</a:t>
                      </a: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分、</a:t>
                      </a: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30</a:t>
                      </a: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分～</a:t>
                      </a: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45</a:t>
                      </a: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分です。なまはげのお面や衣装を着て、無料で記念撮影ができます。なまはげ関連の品々を売っています。ここを一通り見学するとなまはげ通になれるかも。</a:t>
                      </a:r>
                    </a:p>
                  </a:txBody>
                  <a:tcPr marL="7252" marR="7252" marT="7252" marB="0" anchor="ctr">
                    <a:lnL>
                      <a:noFill/>
                    </a:lnL>
                    <a:lnR>
                      <a:noFill/>
                    </a:lnR>
                    <a:lnT>
                      <a:noFill/>
                    </a:lnT>
                    <a:lnB>
                      <a:noFill/>
                    </a:lnB>
                    <a:noFill/>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2013/8/1</a:t>
                      </a:r>
                    </a:p>
                  </a:txBody>
                  <a:tcPr marL="7252" marR="7252" marT="7252" marB="0" anchor="ctr">
                    <a:lnL>
                      <a:noFill/>
                    </a:lnL>
                    <a:lnR>
                      <a:noFill/>
                    </a:lnR>
                    <a:lnT>
                      <a:noFill/>
                    </a:lnT>
                    <a:lnB>
                      <a:noFill/>
                    </a:lnB>
                    <a:noFill/>
                  </a:tcPr>
                </a:tc>
                <a:extLst>
                  <a:ext uri="{0D108BD9-81ED-4DB2-BD59-A6C34878D82A}">
                    <a16:rowId xmlns:a16="http://schemas.microsoft.com/office/drawing/2014/main" val="1021510993"/>
                  </a:ext>
                </a:extLst>
              </a:tr>
            </a:tbl>
          </a:graphicData>
        </a:graphic>
      </p:graphicFrame>
      <p:sp>
        <p:nvSpPr>
          <p:cNvPr id="4" name="テキスト ボックス 3">
            <a:extLst>
              <a:ext uri="{FF2B5EF4-FFF2-40B4-BE49-F238E27FC236}">
                <a16:creationId xmlns:a16="http://schemas.microsoft.com/office/drawing/2014/main" id="{AD1EA4AD-EF5D-F4A6-9788-76B750E91637}"/>
              </a:ext>
            </a:extLst>
          </p:cNvPr>
          <p:cNvSpPr txBox="1"/>
          <p:nvPr/>
        </p:nvSpPr>
        <p:spPr>
          <a:xfrm>
            <a:off x="598516" y="1116537"/>
            <a:ext cx="38830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fortravel.csv</a:t>
            </a:r>
            <a:r>
              <a:rPr kumimoji="1" lang="ja-JP" altLang="en-US" sz="2400" dirty="0">
                <a:latin typeface="メイリオ" panose="020B0604030504040204" pitchFamily="50" charset="-128"/>
                <a:ea typeface="メイリオ" panose="020B0604030504040204" pitchFamily="50" charset="-128"/>
              </a:rPr>
              <a:t>を開けてみる</a:t>
            </a:r>
          </a:p>
        </p:txBody>
      </p:sp>
    </p:spTree>
    <p:extLst>
      <p:ext uri="{BB962C8B-B14F-4D97-AF65-F5344CB8AC3E}">
        <p14:creationId xmlns:p14="http://schemas.microsoft.com/office/powerpoint/2010/main" val="28285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8DA8F3E-E770-FA70-6DDE-3A3750E0D074}"/>
              </a:ext>
            </a:extLst>
          </p:cNvPr>
          <p:cNvSpPr txBox="1"/>
          <p:nvPr/>
        </p:nvSpPr>
        <p:spPr>
          <a:xfrm>
            <a:off x="806335" y="138433"/>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処理手順</a:t>
            </a:r>
          </a:p>
        </p:txBody>
      </p:sp>
      <p:graphicFrame>
        <p:nvGraphicFramePr>
          <p:cNvPr id="4" name="図表 3">
            <a:extLst>
              <a:ext uri="{FF2B5EF4-FFF2-40B4-BE49-F238E27FC236}">
                <a16:creationId xmlns:a16="http://schemas.microsoft.com/office/drawing/2014/main" id="{24ADB681-CED2-4FAB-79A4-08E3D3E4EAD0}"/>
              </a:ext>
            </a:extLst>
          </p:cNvPr>
          <p:cNvGraphicFramePr/>
          <p:nvPr>
            <p:extLst>
              <p:ext uri="{D42A27DB-BD31-4B8C-83A1-F6EECF244321}">
                <p14:modId xmlns:p14="http://schemas.microsoft.com/office/powerpoint/2010/main" val="896123256"/>
              </p:ext>
            </p:extLst>
          </p:nvPr>
        </p:nvGraphicFramePr>
        <p:xfrm>
          <a:off x="587545" y="822960"/>
          <a:ext cx="6943786" cy="5968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C6840D0A-CCF0-2C24-FCA7-07FDFB8A77D2}"/>
              </a:ext>
            </a:extLst>
          </p:cNvPr>
          <p:cNvSpPr txBox="1"/>
          <p:nvPr/>
        </p:nvSpPr>
        <p:spPr>
          <a:xfrm>
            <a:off x="7190509" y="4463934"/>
            <a:ext cx="4582408" cy="646331"/>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DataFrame</a:t>
            </a:r>
            <a:r>
              <a:rPr kumimoji="1" lang="ja-JP" altLang="en-US" dirty="0">
                <a:latin typeface="メイリオ" panose="020B0604030504040204" pitchFamily="50" charset="-128"/>
                <a:ea typeface="メイリオ" panose="020B0604030504040204" pitchFamily="50" charset="-128"/>
              </a:rPr>
              <a:t>に</a:t>
            </a:r>
            <a:r>
              <a:rPr kumimoji="1" lang="en-US" altLang="ja-JP" dirty="0">
                <a:latin typeface="メイリオ" panose="020B0604030504040204" pitchFamily="50" charset="-128"/>
                <a:ea typeface="メイリオ" panose="020B0604030504040204" pitchFamily="50" charset="-128"/>
              </a:rPr>
              <a:t>category</a:t>
            </a:r>
            <a:r>
              <a:rPr kumimoji="1" lang="ja-JP" altLang="en-US" dirty="0">
                <a:latin typeface="メイリオ" panose="020B0604030504040204" pitchFamily="50" charset="-128"/>
                <a:ea typeface="メイリオ" panose="020B0604030504040204" pitchFamily="50" charset="-128"/>
              </a:rPr>
              <a:t>ラベルを付ける）</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9FF1698-3A56-5A6F-7173-179BCC780A61}"/>
              </a:ext>
            </a:extLst>
          </p:cNvPr>
          <p:cNvSpPr txBox="1"/>
          <p:nvPr/>
        </p:nvSpPr>
        <p:spPr>
          <a:xfrm>
            <a:off x="2876204" y="199987"/>
            <a:ext cx="329096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fortravel_analysis.py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9421279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12556</TotalTime>
  <Words>2006</Words>
  <Application>Microsoft Office PowerPoint</Application>
  <PresentationFormat>ワイド画面</PresentationFormat>
  <Paragraphs>184</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メイリオ</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379</cp:revision>
  <dcterms:created xsi:type="dcterms:W3CDTF">2017-07-18T05:09:25Z</dcterms:created>
  <dcterms:modified xsi:type="dcterms:W3CDTF">2025-03-05T14:48:50Z</dcterms:modified>
</cp:coreProperties>
</file>