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ADB"/>
    <a:srgbClr val="219EBC"/>
    <a:srgbClr val="E6F1F3"/>
    <a:srgbClr val="EF4143"/>
    <a:srgbClr val="90C9E6"/>
    <a:srgbClr val="4E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DEF159-8E69-2F93-7F82-E48727292CCD}"/>
              </a:ext>
            </a:extLst>
          </p:cNvPr>
          <p:cNvSpPr/>
          <p:nvPr/>
        </p:nvSpPr>
        <p:spPr>
          <a:xfrm>
            <a:off x="571361" y="2260925"/>
            <a:ext cx="2163867" cy="441410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Level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045060-4E43-E9B6-AD3E-B8CBF55384ED}"/>
              </a:ext>
            </a:extLst>
          </p:cNvPr>
          <p:cNvSpPr/>
          <p:nvPr/>
        </p:nvSpPr>
        <p:spPr>
          <a:xfrm>
            <a:off x="571361" y="2715326"/>
            <a:ext cx="2163867" cy="866558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621A91-1D11-E989-EE2E-1FB82380D620}"/>
              </a:ext>
            </a:extLst>
          </p:cNvPr>
          <p:cNvSpPr/>
          <p:nvPr/>
        </p:nvSpPr>
        <p:spPr>
          <a:xfrm>
            <a:off x="3848083" y="2260925"/>
            <a:ext cx="184040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Level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D17E79-E23E-163C-67C8-0EE03E54BAC5}"/>
              </a:ext>
            </a:extLst>
          </p:cNvPr>
          <p:cNvSpPr/>
          <p:nvPr/>
        </p:nvSpPr>
        <p:spPr>
          <a:xfrm>
            <a:off x="3848083" y="2696090"/>
            <a:ext cx="184040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95AD89B-C58B-1C0B-2032-F6CA221CCB7D}"/>
              </a:ext>
            </a:extLst>
          </p:cNvPr>
          <p:cNvSpPr/>
          <p:nvPr/>
        </p:nvSpPr>
        <p:spPr>
          <a:xfrm>
            <a:off x="3848083" y="3133564"/>
            <a:ext cx="184040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76E87B-D688-05CF-1F76-DC591D269A78}"/>
              </a:ext>
            </a:extLst>
          </p:cNvPr>
          <p:cNvSpPr/>
          <p:nvPr/>
        </p:nvSpPr>
        <p:spPr>
          <a:xfrm>
            <a:off x="6732040" y="2282470"/>
            <a:ext cx="184040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 Level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CDEAA33-79A6-59DC-E22F-B068B50BAB17}"/>
              </a:ext>
            </a:extLst>
          </p:cNvPr>
          <p:cNvSpPr/>
          <p:nvPr/>
        </p:nvSpPr>
        <p:spPr>
          <a:xfrm>
            <a:off x="6732040" y="2717635"/>
            <a:ext cx="184040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A4393B-125F-4A95-C7A2-C7924652CD48}"/>
              </a:ext>
            </a:extLst>
          </p:cNvPr>
          <p:cNvSpPr/>
          <p:nvPr/>
        </p:nvSpPr>
        <p:spPr>
          <a:xfrm>
            <a:off x="6732040" y="3155109"/>
            <a:ext cx="184040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CBAB6021-9349-C46A-2843-E8FC80D95345}"/>
              </a:ext>
            </a:extLst>
          </p:cNvPr>
          <p:cNvSpPr/>
          <p:nvPr/>
        </p:nvSpPr>
        <p:spPr>
          <a:xfrm>
            <a:off x="9777405" y="2523601"/>
            <a:ext cx="970384" cy="1054359"/>
          </a:xfrm>
          <a:prstGeom prst="can">
            <a:avLst/>
          </a:prstGeom>
          <a:solidFill>
            <a:srgbClr val="E6F1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8BC4720-CBDA-A3A6-B32B-96824E41B424}"/>
              </a:ext>
            </a:extLst>
          </p:cNvPr>
          <p:cNvSpPr/>
          <p:nvPr/>
        </p:nvSpPr>
        <p:spPr>
          <a:xfrm rot="20067553">
            <a:off x="5823045" y="2932176"/>
            <a:ext cx="774441" cy="432856"/>
          </a:xfrm>
          <a:prstGeom prst="rightArrow">
            <a:avLst/>
          </a:prstGeom>
          <a:solidFill>
            <a:srgbClr val="A8DA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ECAD94D-E619-0399-16FC-17FCA88541C9}"/>
              </a:ext>
            </a:extLst>
          </p:cNvPr>
          <p:cNvSpPr/>
          <p:nvPr/>
        </p:nvSpPr>
        <p:spPr>
          <a:xfrm rot="20067553">
            <a:off x="2939452" y="2920600"/>
            <a:ext cx="774441" cy="432856"/>
          </a:xfrm>
          <a:prstGeom prst="rightArrow">
            <a:avLst/>
          </a:prstGeom>
          <a:solidFill>
            <a:srgbClr val="A8DA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13CED3A-E110-FC5F-908A-F1289C78711D}"/>
              </a:ext>
            </a:extLst>
          </p:cNvPr>
          <p:cNvSpPr/>
          <p:nvPr/>
        </p:nvSpPr>
        <p:spPr>
          <a:xfrm rot="20067553">
            <a:off x="8786082" y="2987762"/>
            <a:ext cx="774441" cy="432856"/>
          </a:xfrm>
          <a:prstGeom prst="rightArrow">
            <a:avLst/>
          </a:prstGeom>
          <a:solidFill>
            <a:srgbClr val="A8DA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8BE56436-4F6E-EEF9-C179-AB0A83815ED3}"/>
              </a:ext>
            </a:extLst>
          </p:cNvPr>
          <p:cNvSpPr/>
          <p:nvPr/>
        </p:nvSpPr>
        <p:spPr>
          <a:xfrm rot="16200000">
            <a:off x="4418631" y="-1103966"/>
            <a:ext cx="386498" cy="599719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7E27E-7733-11E8-C9E8-4F640778B353}"/>
              </a:ext>
            </a:extLst>
          </p:cNvPr>
          <p:cNvSpPr txBox="1"/>
          <p:nvPr/>
        </p:nvSpPr>
        <p:spPr>
          <a:xfrm>
            <a:off x="-4579" y="666580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 Framework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12655-7111-E731-3B4B-7E2B3602E1F9}"/>
              </a:ext>
            </a:extLst>
          </p:cNvPr>
          <p:cNvSpPr txBox="1"/>
          <p:nvPr/>
        </p:nvSpPr>
        <p:spPr>
          <a:xfrm>
            <a:off x="3645092" y="1290288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516DB97C-D2EA-34B6-8A0A-8C14296B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217" y="2444842"/>
            <a:ext cx="1419225" cy="1419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246C8-2B7C-99EB-56C0-5C45EF1801D7}"/>
              </a:ext>
            </a:extLst>
          </p:cNvPr>
          <p:cNvSpPr txBox="1"/>
          <p:nvPr/>
        </p:nvSpPr>
        <p:spPr>
          <a:xfrm>
            <a:off x="586140" y="379679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2ECDD9-5FCE-5E91-1CCD-F8611920B46E}"/>
              </a:ext>
            </a:extLst>
          </p:cNvPr>
          <p:cNvSpPr txBox="1"/>
          <p:nvPr/>
        </p:nvSpPr>
        <p:spPr>
          <a:xfrm>
            <a:off x="352231" y="28653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Framework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19C0EF-BDA6-9941-43D2-9444C4AD9A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43442" y="1774744"/>
            <a:ext cx="1086370" cy="13797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3C0DD9-61C7-62CE-48FF-9525E88CDD5D}"/>
              </a:ext>
            </a:extLst>
          </p:cNvPr>
          <p:cNvSpPr/>
          <p:nvPr/>
        </p:nvSpPr>
        <p:spPr>
          <a:xfrm>
            <a:off x="2976834" y="1492897"/>
            <a:ext cx="2080727" cy="4469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0869B8-3DAD-6BE9-0472-AEB3B5965096}"/>
              </a:ext>
            </a:extLst>
          </p:cNvPr>
          <p:cNvSpPr txBox="1"/>
          <p:nvPr/>
        </p:nvSpPr>
        <p:spPr>
          <a:xfrm>
            <a:off x="3401008" y="107015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87764A-447B-3376-2196-BE252EE6C6F4}"/>
              </a:ext>
            </a:extLst>
          </p:cNvPr>
          <p:cNvSpPr txBox="1"/>
          <p:nvPr/>
        </p:nvSpPr>
        <p:spPr>
          <a:xfrm>
            <a:off x="7411455" y="992355"/>
            <a:ext cx="182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138871-D3A0-F18E-1A6D-8124E6D1EE2A}"/>
              </a:ext>
            </a:extLst>
          </p:cNvPr>
          <p:cNvSpPr/>
          <p:nvPr/>
        </p:nvSpPr>
        <p:spPr>
          <a:xfrm>
            <a:off x="7286064" y="1492897"/>
            <a:ext cx="2567063" cy="4469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37B6F8-9728-6859-74E0-6A521235A050}"/>
              </a:ext>
            </a:extLst>
          </p:cNvPr>
          <p:cNvSpPr txBox="1"/>
          <p:nvPr/>
        </p:nvSpPr>
        <p:spPr>
          <a:xfrm>
            <a:off x="1379223" y="1983177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CCDEAD-5624-B34B-AE1D-5AF93AEA4BA2}"/>
              </a:ext>
            </a:extLst>
          </p:cNvPr>
          <p:cNvCxnSpPr>
            <a:cxnSpLocks/>
          </p:cNvCxnSpPr>
          <p:nvPr/>
        </p:nvCxnSpPr>
        <p:spPr>
          <a:xfrm>
            <a:off x="5056048" y="2052395"/>
            <a:ext cx="223001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5A6AFDB-5E32-EEE9-B9C3-F63F568B7B01}"/>
              </a:ext>
            </a:extLst>
          </p:cNvPr>
          <p:cNvSpPr txBox="1"/>
          <p:nvPr/>
        </p:nvSpPr>
        <p:spPr>
          <a:xfrm>
            <a:off x="5543162" y="1727024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CE6E19-7CC4-B97A-7D10-BC31B92DCBEE}"/>
              </a:ext>
            </a:extLst>
          </p:cNvPr>
          <p:cNvCxnSpPr>
            <a:cxnSpLocks/>
          </p:cNvCxnSpPr>
          <p:nvPr/>
        </p:nvCxnSpPr>
        <p:spPr>
          <a:xfrm flipH="1" flipV="1">
            <a:off x="1843442" y="3447054"/>
            <a:ext cx="1133390" cy="145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78AD0AC-6EA4-ADFA-7C97-7522CD6A56FD}"/>
              </a:ext>
            </a:extLst>
          </p:cNvPr>
          <p:cNvSpPr txBox="1"/>
          <p:nvPr/>
        </p:nvSpPr>
        <p:spPr>
          <a:xfrm>
            <a:off x="1448741" y="443598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eedback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494AB4-8957-B9CA-E9C8-4E94863509D1}"/>
              </a:ext>
            </a:extLst>
          </p:cNvPr>
          <p:cNvSpPr/>
          <p:nvPr/>
        </p:nvSpPr>
        <p:spPr>
          <a:xfrm>
            <a:off x="7731580" y="1879763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Accept Request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201B75-103B-D7EB-D039-562EF954CAD9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8569595" y="2549852"/>
            <a:ext cx="1" cy="339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BB4F355-CA00-4E1D-0316-2B7F8C68FEBC}"/>
              </a:ext>
            </a:extLst>
          </p:cNvPr>
          <p:cNvSpPr/>
          <p:nvPr/>
        </p:nvSpPr>
        <p:spPr>
          <a:xfrm>
            <a:off x="7731579" y="2889502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Parse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ACEEC3-D9F8-71FD-9BCD-148D1117954A}"/>
              </a:ext>
            </a:extLst>
          </p:cNvPr>
          <p:cNvSpPr/>
          <p:nvPr/>
        </p:nvSpPr>
        <p:spPr>
          <a:xfrm>
            <a:off x="3179181" y="2867861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Generate HTTP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412FB8-9BE3-2F43-AA80-0B65649061A8}"/>
              </a:ext>
            </a:extLst>
          </p:cNvPr>
          <p:cNvSpPr/>
          <p:nvPr/>
        </p:nvSpPr>
        <p:spPr>
          <a:xfrm>
            <a:off x="3191642" y="4228619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Parse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7A619F-C3B8-5225-7997-9EF1FF695189}"/>
              </a:ext>
            </a:extLst>
          </p:cNvPr>
          <p:cNvCxnSpPr>
            <a:cxnSpLocks/>
          </p:cNvCxnSpPr>
          <p:nvPr/>
        </p:nvCxnSpPr>
        <p:spPr>
          <a:xfrm>
            <a:off x="5056048" y="3202905"/>
            <a:ext cx="223001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36F22F6-A882-A0FA-3FA6-3111F52AFF02}"/>
              </a:ext>
            </a:extLst>
          </p:cNvPr>
          <p:cNvSpPr/>
          <p:nvPr/>
        </p:nvSpPr>
        <p:spPr>
          <a:xfrm>
            <a:off x="7731579" y="3893574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0E0203-C77F-F0B2-E774-2B137594B028}"/>
              </a:ext>
            </a:extLst>
          </p:cNvPr>
          <p:cNvSpPr/>
          <p:nvPr/>
        </p:nvSpPr>
        <p:spPr>
          <a:xfrm>
            <a:off x="7731579" y="4897646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Generate HTTP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27ADFC-997D-C1E2-2989-B0031B42F2FB}"/>
              </a:ext>
            </a:extLst>
          </p:cNvPr>
          <p:cNvSpPr txBox="1"/>
          <p:nvPr/>
        </p:nvSpPr>
        <p:spPr>
          <a:xfrm>
            <a:off x="4989456" y="2842467"/>
            <a:ext cx="236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Send HTTP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3D8DB2-71F3-4412-2DE2-CC7C8A196382}"/>
              </a:ext>
            </a:extLst>
          </p:cNvPr>
          <p:cNvSpPr txBox="1"/>
          <p:nvPr/>
        </p:nvSpPr>
        <p:spPr>
          <a:xfrm>
            <a:off x="4987035" y="4743757"/>
            <a:ext cx="236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Send HTTP Packets back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0C48EF1-7AF8-5ABF-5B2E-68B6ACE8BE9B}"/>
              </a:ext>
            </a:extLst>
          </p:cNvPr>
          <p:cNvCxnSpPr>
            <a:cxnSpLocks/>
          </p:cNvCxnSpPr>
          <p:nvPr/>
        </p:nvCxnSpPr>
        <p:spPr>
          <a:xfrm flipH="1">
            <a:off x="5056048" y="5429516"/>
            <a:ext cx="223001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8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04E2DF-FFDD-ED44-DD3B-0AF31272430A}"/>
              </a:ext>
            </a:extLst>
          </p:cNvPr>
          <p:cNvSpPr txBox="1"/>
          <p:nvPr/>
        </p:nvSpPr>
        <p:spPr>
          <a:xfrm>
            <a:off x="352231" y="286530"/>
            <a:ext cx="3697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Framework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26BD52-CFD2-9DAD-7540-F0BEB1681D5F}"/>
              </a:ext>
            </a:extLst>
          </p:cNvPr>
          <p:cNvSpPr/>
          <p:nvPr/>
        </p:nvSpPr>
        <p:spPr>
          <a:xfrm>
            <a:off x="4745845" y="2996144"/>
            <a:ext cx="2560343" cy="845498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 Servlet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4F294B-049C-7918-C7C2-0A2E3DC79393}"/>
              </a:ext>
            </a:extLst>
          </p:cNvPr>
          <p:cNvSpPr/>
          <p:nvPr/>
        </p:nvSpPr>
        <p:spPr>
          <a:xfrm>
            <a:off x="1421588" y="1289927"/>
            <a:ext cx="1558539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620E5-5C35-1531-6616-434149A54B78}"/>
              </a:ext>
            </a:extLst>
          </p:cNvPr>
          <p:cNvSpPr/>
          <p:nvPr/>
        </p:nvSpPr>
        <p:spPr>
          <a:xfrm>
            <a:off x="1629096" y="4361523"/>
            <a:ext cx="1351031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9DEEFE0A-42D9-7666-0AFE-54F0AF124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598" y="1074426"/>
            <a:ext cx="863859" cy="86385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BD018E-2C47-DAB1-23A8-55511240DF5A}"/>
              </a:ext>
            </a:extLst>
          </p:cNvPr>
          <p:cNvSpPr/>
          <p:nvPr/>
        </p:nvSpPr>
        <p:spPr>
          <a:xfrm>
            <a:off x="4999817" y="1270834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 Mapping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800A10-80F2-C412-3DC9-E6DD6C2E1554}"/>
              </a:ext>
            </a:extLst>
          </p:cNvPr>
          <p:cNvSpPr/>
          <p:nvPr/>
        </p:nvSpPr>
        <p:spPr>
          <a:xfrm>
            <a:off x="8538668" y="3080457"/>
            <a:ext cx="2420390" cy="658239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 Adaptor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AE28218-DA09-7718-3444-F3DF4100D6F5}"/>
              </a:ext>
            </a:extLst>
          </p:cNvPr>
          <p:cNvSpPr/>
          <p:nvPr/>
        </p:nvSpPr>
        <p:spPr>
          <a:xfrm>
            <a:off x="8538668" y="4898575"/>
            <a:ext cx="156475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B3DCC64-DF88-A9CF-98FF-D4941D29D24D}"/>
              </a:ext>
            </a:extLst>
          </p:cNvPr>
          <p:cNvSpPr/>
          <p:nvPr/>
        </p:nvSpPr>
        <p:spPr>
          <a:xfrm>
            <a:off x="4885805" y="5115003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Resolver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6E353C-3068-4935-182F-BB7E4D70A0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0127" y="1506355"/>
            <a:ext cx="1905678" cy="14897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11CE29-57A8-4528-D60B-4DB2FE6158F5}"/>
              </a:ext>
            </a:extLst>
          </p:cNvPr>
          <p:cNvSpPr txBox="1"/>
          <p:nvPr/>
        </p:nvSpPr>
        <p:spPr>
          <a:xfrm rot="2312192">
            <a:off x="2246618" y="2570784"/>
            <a:ext cx="268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 return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B9AB7D-C180-A3EA-80E9-CDCD0437FA8A}"/>
              </a:ext>
            </a:extLst>
          </p:cNvPr>
          <p:cNvSpPr txBox="1"/>
          <p:nvPr/>
        </p:nvSpPr>
        <p:spPr>
          <a:xfrm rot="2312192">
            <a:off x="2961141" y="1982386"/>
            <a:ext cx="2140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HTTP Request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915F8E-3A9B-0011-B5BA-620C7A65EFB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761861" y="1742997"/>
            <a:ext cx="1983984" cy="16758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5EFF042-F2E0-835A-A226-F4861129697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980127" y="3817753"/>
            <a:ext cx="1905678" cy="7601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EE8BD29-AB66-53B4-1AD1-7202E77BE3B5}"/>
              </a:ext>
            </a:extLst>
          </p:cNvPr>
          <p:cNvSpPr txBox="1"/>
          <p:nvPr/>
        </p:nvSpPr>
        <p:spPr>
          <a:xfrm rot="19994229">
            <a:off x="2659237" y="3863600"/>
            <a:ext cx="220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View rendering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B6DBDF7-E31E-C0A7-9F1B-5C904C4693A2}"/>
              </a:ext>
            </a:extLst>
          </p:cNvPr>
          <p:cNvCxnSpPr>
            <a:cxnSpLocks/>
          </p:cNvCxnSpPr>
          <p:nvPr/>
        </p:nvCxnSpPr>
        <p:spPr>
          <a:xfrm flipV="1">
            <a:off x="5685709" y="1722783"/>
            <a:ext cx="0" cy="12733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9C0991-963D-F24B-2A37-118658299852}"/>
              </a:ext>
            </a:extLst>
          </p:cNvPr>
          <p:cNvCxnSpPr>
            <a:cxnSpLocks/>
          </p:cNvCxnSpPr>
          <p:nvPr/>
        </p:nvCxnSpPr>
        <p:spPr>
          <a:xfrm>
            <a:off x="6699861" y="1722783"/>
            <a:ext cx="0" cy="12733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7F93BE9-93F5-051F-41F6-C582FB8FB0A7}"/>
              </a:ext>
            </a:extLst>
          </p:cNvPr>
          <p:cNvSpPr txBox="1"/>
          <p:nvPr/>
        </p:nvSpPr>
        <p:spPr>
          <a:xfrm>
            <a:off x="4528484" y="1859058"/>
            <a:ext cx="13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83F8FB-07F3-C2F2-99AD-C41423DEBA38}"/>
              </a:ext>
            </a:extLst>
          </p:cNvPr>
          <p:cNvSpPr txBox="1"/>
          <p:nvPr/>
        </p:nvSpPr>
        <p:spPr>
          <a:xfrm>
            <a:off x="6679419" y="2014909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Returns the execution chain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DD3EA74-E4F2-5212-C1F2-7A3B13CFBF21}"/>
              </a:ext>
            </a:extLst>
          </p:cNvPr>
          <p:cNvCxnSpPr>
            <a:cxnSpLocks/>
          </p:cNvCxnSpPr>
          <p:nvPr/>
        </p:nvCxnSpPr>
        <p:spPr>
          <a:xfrm>
            <a:off x="7316817" y="3191069"/>
            <a:ext cx="122185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8137B2B-F006-A737-4BE4-AF31C6A3EDF7}"/>
              </a:ext>
            </a:extLst>
          </p:cNvPr>
          <p:cNvSpPr txBox="1"/>
          <p:nvPr/>
        </p:nvSpPr>
        <p:spPr>
          <a:xfrm>
            <a:off x="7267455" y="2681149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Send execution chain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0E6130-6AD8-B329-BBCF-34F4F21C797F}"/>
              </a:ext>
            </a:extLst>
          </p:cNvPr>
          <p:cNvSpPr txBox="1"/>
          <p:nvPr/>
        </p:nvSpPr>
        <p:spPr>
          <a:xfrm>
            <a:off x="8097697" y="4590798"/>
            <a:ext cx="13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execute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6DCE3AD-9908-A225-40F5-9FDE3161F5EE}"/>
              </a:ext>
            </a:extLst>
          </p:cNvPr>
          <p:cNvCxnSpPr>
            <a:cxnSpLocks/>
          </p:cNvCxnSpPr>
          <p:nvPr/>
        </p:nvCxnSpPr>
        <p:spPr>
          <a:xfrm>
            <a:off x="9184914" y="3738696"/>
            <a:ext cx="0" cy="11598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14D40275-34AD-7877-304B-05B5EB82E8DE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V="1">
            <a:off x="10103426" y="3409577"/>
            <a:ext cx="855632" cy="1705426"/>
          </a:xfrm>
          <a:prstGeom prst="bentConnector3">
            <a:avLst>
              <a:gd name="adj1" fmla="val 12671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567E50A-8275-5FD9-D09B-ACC0F30A876C}"/>
              </a:ext>
            </a:extLst>
          </p:cNvPr>
          <p:cNvSpPr txBox="1"/>
          <p:nvPr/>
        </p:nvSpPr>
        <p:spPr>
          <a:xfrm>
            <a:off x="9860429" y="4158927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Return Model &amp;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B2ABC8F-34FB-EEA8-23EC-7A513FB52EDC}"/>
              </a:ext>
            </a:extLst>
          </p:cNvPr>
          <p:cNvSpPr txBox="1"/>
          <p:nvPr/>
        </p:nvSpPr>
        <p:spPr>
          <a:xfrm>
            <a:off x="7306188" y="3681478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Return Model &amp;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41775-644A-4887-A4C5-6048F61F75E9}"/>
              </a:ext>
            </a:extLst>
          </p:cNvPr>
          <p:cNvCxnSpPr>
            <a:cxnSpLocks/>
          </p:cNvCxnSpPr>
          <p:nvPr/>
        </p:nvCxnSpPr>
        <p:spPr>
          <a:xfrm flipH="1">
            <a:off x="7279603" y="3662384"/>
            <a:ext cx="126969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AA2A95D-127F-1B05-E61B-FEC5619C043B}"/>
              </a:ext>
            </a:extLst>
          </p:cNvPr>
          <p:cNvCxnSpPr>
            <a:cxnSpLocks/>
          </p:cNvCxnSpPr>
          <p:nvPr/>
        </p:nvCxnSpPr>
        <p:spPr>
          <a:xfrm flipV="1">
            <a:off x="6676565" y="3853409"/>
            <a:ext cx="0" cy="12615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E3A0236-7BA6-654E-6F13-C464A6DD1E78}"/>
              </a:ext>
            </a:extLst>
          </p:cNvPr>
          <p:cNvCxnSpPr>
            <a:cxnSpLocks/>
          </p:cNvCxnSpPr>
          <p:nvPr/>
        </p:nvCxnSpPr>
        <p:spPr>
          <a:xfrm>
            <a:off x="5685709" y="3841642"/>
            <a:ext cx="0" cy="12733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0A0E46C-02EB-72EF-49CA-C9A7F2ADECA3}"/>
              </a:ext>
            </a:extLst>
          </p:cNvPr>
          <p:cNvSpPr txBox="1"/>
          <p:nvPr/>
        </p:nvSpPr>
        <p:spPr>
          <a:xfrm>
            <a:off x="4324302" y="4316341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Parse &amp; Returns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51F31C8-E111-298C-34B8-DC2F225AF024}"/>
              </a:ext>
            </a:extLst>
          </p:cNvPr>
          <p:cNvSpPr txBox="1"/>
          <p:nvPr/>
        </p:nvSpPr>
        <p:spPr>
          <a:xfrm>
            <a:off x="6553946" y="4326672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Match &amp;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311BDB-C2EE-B5E6-9EBA-3B8C7B29D253}"/>
              </a:ext>
            </a:extLst>
          </p:cNvPr>
          <p:cNvSpPr/>
          <p:nvPr/>
        </p:nvSpPr>
        <p:spPr>
          <a:xfrm>
            <a:off x="193016" y="2511505"/>
            <a:ext cx="2420390" cy="499102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A6525A2-1685-630A-FD3C-B4BE8BDAA542}"/>
              </a:ext>
            </a:extLst>
          </p:cNvPr>
          <p:cNvCxnSpPr>
            <a:cxnSpLocks/>
          </p:cNvCxnSpPr>
          <p:nvPr/>
        </p:nvCxnSpPr>
        <p:spPr>
          <a:xfrm flipV="1">
            <a:off x="876499" y="2176706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DB055F-9477-BE18-C665-4D44483793B2}"/>
              </a:ext>
            </a:extLst>
          </p:cNvPr>
          <p:cNvCxnSpPr>
            <a:cxnSpLocks/>
          </p:cNvCxnSpPr>
          <p:nvPr/>
        </p:nvCxnSpPr>
        <p:spPr>
          <a:xfrm>
            <a:off x="1849993" y="2176706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D851B0-402C-BA73-5323-BBA37D5D8671}"/>
              </a:ext>
            </a:extLst>
          </p:cNvPr>
          <p:cNvSpPr/>
          <p:nvPr/>
        </p:nvSpPr>
        <p:spPr>
          <a:xfrm>
            <a:off x="193016" y="1743850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24F5D9-1BB1-B1FE-4D1E-51E427887DDD}"/>
              </a:ext>
            </a:extLst>
          </p:cNvPr>
          <p:cNvCxnSpPr>
            <a:cxnSpLocks/>
          </p:cNvCxnSpPr>
          <p:nvPr/>
        </p:nvCxnSpPr>
        <p:spPr>
          <a:xfrm flipV="1">
            <a:off x="876499" y="1409051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C47204-545C-0CCA-C1B2-25AA1905A403}"/>
              </a:ext>
            </a:extLst>
          </p:cNvPr>
          <p:cNvCxnSpPr>
            <a:cxnSpLocks/>
          </p:cNvCxnSpPr>
          <p:nvPr/>
        </p:nvCxnSpPr>
        <p:spPr>
          <a:xfrm>
            <a:off x="1849993" y="1409051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E0AC72-05B3-DCD1-5756-84D2DF5A1A7B}"/>
              </a:ext>
            </a:extLst>
          </p:cNvPr>
          <p:cNvSpPr/>
          <p:nvPr/>
        </p:nvSpPr>
        <p:spPr>
          <a:xfrm>
            <a:off x="193016" y="976195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047A66-A498-EB60-7ADD-36CCFBAD2773}"/>
              </a:ext>
            </a:extLst>
          </p:cNvPr>
          <p:cNvCxnSpPr>
            <a:cxnSpLocks/>
          </p:cNvCxnSpPr>
          <p:nvPr/>
        </p:nvCxnSpPr>
        <p:spPr>
          <a:xfrm flipV="1">
            <a:off x="876499" y="641396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6CA9EA-1E31-0B3E-B2A5-868D637B9542}"/>
              </a:ext>
            </a:extLst>
          </p:cNvPr>
          <p:cNvCxnSpPr>
            <a:cxnSpLocks/>
          </p:cNvCxnSpPr>
          <p:nvPr/>
        </p:nvCxnSpPr>
        <p:spPr>
          <a:xfrm>
            <a:off x="1849993" y="641396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CB109E-6895-B67B-A467-A71D9C2C5D31}"/>
              </a:ext>
            </a:extLst>
          </p:cNvPr>
          <p:cNvSpPr/>
          <p:nvPr/>
        </p:nvSpPr>
        <p:spPr>
          <a:xfrm>
            <a:off x="193016" y="208540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CCEE5F-F041-48A4-E4F5-717043DCA99C}"/>
              </a:ext>
            </a:extLst>
          </p:cNvPr>
          <p:cNvSpPr/>
          <p:nvPr/>
        </p:nvSpPr>
        <p:spPr>
          <a:xfrm>
            <a:off x="193016" y="3345406"/>
            <a:ext cx="2420390" cy="499102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7CC8AD-9610-BF27-5475-8ED30F550F93}"/>
              </a:ext>
            </a:extLst>
          </p:cNvPr>
          <p:cNvCxnSpPr>
            <a:cxnSpLocks/>
          </p:cNvCxnSpPr>
          <p:nvPr/>
        </p:nvCxnSpPr>
        <p:spPr>
          <a:xfrm flipV="1">
            <a:off x="876499" y="3010607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78C81C-B46A-41E3-6B21-CBCBF0469F4C}"/>
              </a:ext>
            </a:extLst>
          </p:cNvPr>
          <p:cNvCxnSpPr>
            <a:cxnSpLocks/>
          </p:cNvCxnSpPr>
          <p:nvPr/>
        </p:nvCxnSpPr>
        <p:spPr>
          <a:xfrm>
            <a:off x="1849993" y="3010607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164C86B-AA31-A2CF-8657-08CC55A9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25" y="2381250"/>
            <a:ext cx="1143000" cy="1143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D4977D-F5C6-A202-6023-8D25910918A3}"/>
              </a:ext>
            </a:extLst>
          </p:cNvPr>
          <p:cNvSpPr/>
          <p:nvPr/>
        </p:nvSpPr>
        <p:spPr>
          <a:xfrm>
            <a:off x="3376036" y="1432430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菜单管理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B85DA5D2-CB29-B70D-F85E-FC7329A509B8}"/>
              </a:ext>
            </a:extLst>
          </p:cNvPr>
          <p:cNvSpPr/>
          <p:nvPr/>
        </p:nvSpPr>
        <p:spPr>
          <a:xfrm rot="10800000">
            <a:off x="2866056" y="334309"/>
            <a:ext cx="386498" cy="599719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69681F-62B1-2A9F-A30A-F821ED1E2C3B}"/>
              </a:ext>
            </a:extLst>
          </p:cNvPr>
          <p:cNvSpPr/>
          <p:nvPr/>
        </p:nvSpPr>
        <p:spPr>
          <a:xfrm>
            <a:off x="3376036" y="2307803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菜品类别管理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8F2407-79D7-D51E-FA96-BEABBDE7BE8F}"/>
              </a:ext>
            </a:extLst>
          </p:cNvPr>
          <p:cNvSpPr/>
          <p:nvPr/>
        </p:nvSpPr>
        <p:spPr>
          <a:xfrm>
            <a:off x="3376036" y="3183997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公告信息管理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55F099-0850-C497-F66B-B3ED48093DBD}"/>
              </a:ext>
            </a:extLst>
          </p:cNvPr>
          <p:cNvSpPr/>
          <p:nvPr/>
        </p:nvSpPr>
        <p:spPr>
          <a:xfrm>
            <a:off x="3373754" y="4166571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销售订单管理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841CADF-A8F4-8967-0085-F35F3E2B4E16}"/>
              </a:ext>
            </a:extLst>
          </p:cNvPr>
          <p:cNvSpPr/>
          <p:nvPr/>
        </p:nvSpPr>
        <p:spPr>
          <a:xfrm>
            <a:off x="3374894" y="5007533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系统用户管理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D06ED0-5E55-6E63-4317-2234DA8F1C9D}"/>
              </a:ext>
            </a:extLst>
          </p:cNvPr>
          <p:cNvSpPr/>
          <p:nvPr/>
        </p:nvSpPr>
        <p:spPr>
          <a:xfrm>
            <a:off x="3374894" y="5795461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注销登录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8910C50-3B31-BED4-A2D9-2EEFAF405779}"/>
              </a:ext>
            </a:extLst>
          </p:cNvPr>
          <p:cNvSpPr/>
          <p:nvPr/>
        </p:nvSpPr>
        <p:spPr>
          <a:xfrm>
            <a:off x="3376036" y="629683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B5B9A3EA-B912-F05F-68EA-B1CA629606DC}"/>
              </a:ext>
            </a:extLst>
          </p:cNvPr>
          <p:cNvSpPr/>
          <p:nvPr/>
        </p:nvSpPr>
        <p:spPr>
          <a:xfrm rot="10800000">
            <a:off x="5917626" y="1325698"/>
            <a:ext cx="356746" cy="56393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6D6663B-E819-F579-FB62-C1B1D8AC025E}"/>
              </a:ext>
            </a:extLst>
          </p:cNvPr>
          <p:cNvSpPr/>
          <p:nvPr/>
        </p:nvSpPr>
        <p:spPr>
          <a:xfrm>
            <a:off x="6395572" y="1293003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添加新菜单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E8BAEB8-AF63-55B3-2E1B-13E029839677}"/>
              </a:ext>
            </a:extLst>
          </p:cNvPr>
          <p:cNvSpPr/>
          <p:nvPr/>
        </p:nvSpPr>
        <p:spPr>
          <a:xfrm>
            <a:off x="6395573" y="1673771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菜单信息列表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20D8ED3F-7957-3479-FC97-5870A83F501B}"/>
              </a:ext>
            </a:extLst>
          </p:cNvPr>
          <p:cNvSpPr/>
          <p:nvPr/>
        </p:nvSpPr>
        <p:spPr>
          <a:xfrm rot="10800000">
            <a:off x="5917626" y="2201071"/>
            <a:ext cx="356746" cy="56393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439152-B1B9-81F0-B050-0BB55817EFB9}"/>
              </a:ext>
            </a:extLst>
          </p:cNvPr>
          <p:cNvSpPr/>
          <p:nvPr/>
        </p:nvSpPr>
        <p:spPr>
          <a:xfrm>
            <a:off x="6395572" y="2168376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添加新类别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008EE9B-BB26-5916-EDAC-EDD9D42BFEF4}"/>
              </a:ext>
            </a:extLst>
          </p:cNvPr>
          <p:cNvSpPr/>
          <p:nvPr/>
        </p:nvSpPr>
        <p:spPr>
          <a:xfrm>
            <a:off x="6395573" y="2549144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类别信息列表</a:t>
            </a: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59C28EFE-8533-5F28-40F3-AB6A42561A0F}"/>
              </a:ext>
            </a:extLst>
          </p:cNvPr>
          <p:cNvSpPr/>
          <p:nvPr/>
        </p:nvSpPr>
        <p:spPr>
          <a:xfrm rot="10800000">
            <a:off x="5917626" y="3115363"/>
            <a:ext cx="356746" cy="56393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E50DC33-3FC4-3F8D-DB85-6BD624FBC178}"/>
              </a:ext>
            </a:extLst>
          </p:cNvPr>
          <p:cNvSpPr/>
          <p:nvPr/>
        </p:nvSpPr>
        <p:spPr>
          <a:xfrm>
            <a:off x="6395572" y="3082668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添加新公告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81DC741-979A-8183-9635-F92059E31F8C}"/>
              </a:ext>
            </a:extLst>
          </p:cNvPr>
          <p:cNvSpPr/>
          <p:nvPr/>
        </p:nvSpPr>
        <p:spPr>
          <a:xfrm>
            <a:off x="6395573" y="3463436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通知信息列表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30CF2762-50FD-9DB1-BBBA-1D6849BED03A}"/>
              </a:ext>
            </a:extLst>
          </p:cNvPr>
          <p:cNvSpPr/>
          <p:nvPr/>
        </p:nvSpPr>
        <p:spPr>
          <a:xfrm rot="10800000">
            <a:off x="5917626" y="3922923"/>
            <a:ext cx="356746" cy="96340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6EAC4AF-FC5F-DA08-1463-9DF48588FE58}"/>
              </a:ext>
            </a:extLst>
          </p:cNvPr>
          <p:cNvSpPr/>
          <p:nvPr/>
        </p:nvSpPr>
        <p:spPr>
          <a:xfrm>
            <a:off x="6395572" y="3890228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销售订单信息列表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1C2FC6D-6EA1-9E58-6E29-0DC1142B7239}"/>
              </a:ext>
            </a:extLst>
          </p:cNvPr>
          <p:cNvSpPr/>
          <p:nvPr/>
        </p:nvSpPr>
        <p:spPr>
          <a:xfrm>
            <a:off x="6395573" y="4270996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销售订单查询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29ADEFF-9552-0478-545E-F156D84EDFDC}"/>
              </a:ext>
            </a:extLst>
          </p:cNvPr>
          <p:cNvSpPr/>
          <p:nvPr/>
        </p:nvSpPr>
        <p:spPr>
          <a:xfrm>
            <a:off x="6395572" y="4697788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本日销售额统计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04675B-5C80-AE5B-96CF-67AFAC4ED030}"/>
              </a:ext>
            </a:extLst>
          </p:cNvPr>
          <p:cNvSpPr txBox="1"/>
          <p:nvPr/>
        </p:nvSpPr>
        <p:spPr>
          <a:xfrm>
            <a:off x="860970" y="3679295"/>
            <a:ext cx="203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ED2312-1180-14DA-83D1-87CC6E60778F}"/>
              </a:ext>
            </a:extLst>
          </p:cNvPr>
          <p:cNvSpPr txBox="1"/>
          <p:nvPr/>
        </p:nvSpPr>
        <p:spPr>
          <a:xfrm>
            <a:off x="626081" y="553901"/>
            <a:ext cx="2030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管理员的功能</a:t>
            </a:r>
          </a:p>
        </p:txBody>
      </p:sp>
    </p:spTree>
    <p:extLst>
      <p:ext uri="{BB962C8B-B14F-4D97-AF65-F5344CB8AC3E}">
        <p14:creationId xmlns:p14="http://schemas.microsoft.com/office/powerpoint/2010/main" val="91301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D599B211-BE60-40CC-4E24-9124987A1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217" y="2444842"/>
            <a:ext cx="1419225" cy="141922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9B5F9E-3B56-DD6F-3451-9AB9A3D2EE64}"/>
              </a:ext>
            </a:extLst>
          </p:cNvPr>
          <p:cNvSpPr/>
          <p:nvPr/>
        </p:nvSpPr>
        <p:spPr>
          <a:xfrm>
            <a:off x="2995036" y="1689605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访问首页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2A669DAF-4D85-2989-DA94-A395765ACE38}"/>
              </a:ext>
            </a:extLst>
          </p:cNvPr>
          <p:cNvSpPr/>
          <p:nvPr/>
        </p:nvSpPr>
        <p:spPr>
          <a:xfrm rot="10800000">
            <a:off x="2485056" y="591484"/>
            <a:ext cx="386498" cy="599719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25F7E7-5C2D-07EC-C8D1-4CD0BEE7E5ED}"/>
              </a:ext>
            </a:extLst>
          </p:cNvPr>
          <p:cNvSpPr/>
          <p:nvPr/>
        </p:nvSpPr>
        <p:spPr>
          <a:xfrm>
            <a:off x="2995036" y="2564978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我的餐车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411ABD-8DD1-56E1-2AF1-FFE141494855}"/>
              </a:ext>
            </a:extLst>
          </p:cNvPr>
          <p:cNvSpPr/>
          <p:nvPr/>
        </p:nvSpPr>
        <p:spPr>
          <a:xfrm>
            <a:off x="2995036" y="3441172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我的订单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13C12C-B1C2-2E55-535C-E37C51C83452}"/>
              </a:ext>
            </a:extLst>
          </p:cNvPr>
          <p:cNvSpPr/>
          <p:nvPr/>
        </p:nvSpPr>
        <p:spPr>
          <a:xfrm>
            <a:off x="2992754" y="4223566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CA05AD-7602-7D03-011F-DA6222F6FB50}"/>
              </a:ext>
            </a:extLst>
          </p:cNvPr>
          <p:cNvSpPr/>
          <p:nvPr/>
        </p:nvSpPr>
        <p:spPr>
          <a:xfrm>
            <a:off x="2992754" y="4837386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配送说明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57BAB2-4F06-568F-EE5B-FE710D67A079}"/>
              </a:ext>
            </a:extLst>
          </p:cNvPr>
          <p:cNvSpPr/>
          <p:nvPr/>
        </p:nvSpPr>
        <p:spPr>
          <a:xfrm>
            <a:off x="2992753" y="6324549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注销退出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1F3A5F-0868-443B-084E-418E2FAFD8F6}"/>
              </a:ext>
            </a:extLst>
          </p:cNvPr>
          <p:cNvSpPr/>
          <p:nvPr/>
        </p:nvSpPr>
        <p:spPr>
          <a:xfrm>
            <a:off x="2992754" y="493571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9BF7A0F7-C0F3-6D9B-EAB6-40F35BD78ECA}"/>
              </a:ext>
            </a:extLst>
          </p:cNvPr>
          <p:cNvSpPr/>
          <p:nvPr/>
        </p:nvSpPr>
        <p:spPr>
          <a:xfrm rot="10800000">
            <a:off x="5536626" y="1582873"/>
            <a:ext cx="356746" cy="56393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FEF52C7-3F6B-E7CE-6C6E-0DD1B972CE80}"/>
              </a:ext>
            </a:extLst>
          </p:cNvPr>
          <p:cNvSpPr/>
          <p:nvPr/>
        </p:nvSpPr>
        <p:spPr>
          <a:xfrm>
            <a:off x="6014572" y="1550178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查看菜品信息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FD86EBB-18EB-C8DC-C7A2-23CCCA0C4C08}"/>
              </a:ext>
            </a:extLst>
          </p:cNvPr>
          <p:cNvSpPr/>
          <p:nvPr/>
        </p:nvSpPr>
        <p:spPr>
          <a:xfrm>
            <a:off x="6014573" y="1930946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加入餐车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CADA32C5-8886-01F0-6A2E-1BDC48426B2C}"/>
              </a:ext>
            </a:extLst>
          </p:cNvPr>
          <p:cNvSpPr/>
          <p:nvPr/>
        </p:nvSpPr>
        <p:spPr>
          <a:xfrm rot="10800000">
            <a:off x="5536626" y="2458246"/>
            <a:ext cx="356746" cy="56393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2A56452-FEA4-FE81-E68F-026939CD3AB8}"/>
              </a:ext>
            </a:extLst>
          </p:cNvPr>
          <p:cNvSpPr/>
          <p:nvPr/>
        </p:nvSpPr>
        <p:spPr>
          <a:xfrm>
            <a:off x="6014572" y="2425551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提交菜品订单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2B1BA9-412D-7496-BA9D-615E39B37026}"/>
              </a:ext>
            </a:extLst>
          </p:cNvPr>
          <p:cNvSpPr/>
          <p:nvPr/>
        </p:nvSpPr>
        <p:spPr>
          <a:xfrm>
            <a:off x="6014573" y="2806319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取消菜品订单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AF6BD728-8695-9427-3CD7-E5534C8004FA}"/>
              </a:ext>
            </a:extLst>
          </p:cNvPr>
          <p:cNvSpPr/>
          <p:nvPr/>
        </p:nvSpPr>
        <p:spPr>
          <a:xfrm rot="10800000">
            <a:off x="5536626" y="3372538"/>
            <a:ext cx="356746" cy="56393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A6E8B4-144B-30D3-4E1B-5121F229994E}"/>
              </a:ext>
            </a:extLst>
          </p:cNvPr>
          <p:cNvSpPr/>
          <p:nvPr/>
        </p:nvSpPr>
        <p:spPr>
          <a:xfrm>
            <a:off x="6014572" y="3339843"/>
            <a:ext cx="3385460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按日期查询并且显示不同类型订单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19307BA-7B17-4F64-2D4C-F80B8C6B29A7}"/>
              </a:ext>
            </a:extLst>
          </p:cNvPr>
          <p:cNvSpPr/>
          <p:nvPr/>
        </p:nvSpPr>
        <p:spPr>
          <a:xfrm>
            <a:off x="6014573" y="3720611"/>
            <a:ext cx="3385459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按菜名查询并且显示不同类型订单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4C5E638-595F-5698-5B61-0DDD6EA54DC0}"/>
              </a:ext>
            </a:extLst>
          </p:cNvPr>
          <p:cNvSpPr/>
          <p:nvPr/>
        </p:nvSpPr>
        <p:spPr>
          <a:xfrm>
            <a:off x="6012289" y="4084139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查看信息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3857DB-4DEF-E3E5-4F2F-9E9E60784619}"/>
              </a:ext>
            </a:extLst>
          </p:cNvPr>
          <p:cNvSpPr/>
          <p:nvPr/>
        </p:nvSpPr>
        <p:spPr>
          <a:xfrm>
            <a:off x="6012290" y="4464907"/>
            <a:ext cx="2234077" cy="278854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修改个人信息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CD41EA-B76D-AF86-A96D-9D6D2D3FDDF7}"/>
              </a:ext>
            </a:extLst>
          </p:cNvPr>
          <p:cNvSpPr txBox="1"/>
          <p:nvPr/>
        </p:nvSpPr>
        <p:spPr>
          <a:xfrm>
            <a:off x="137065" y="3870364"/>
            <a:ext cx="203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注册用户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2F6B30A-A05D-378F-1200-D97E472812FB}"/>
              </a:ext>
            </a:extLst>
          </p:cNvPr>
          <p:cNvSpPr/>
          <p:nvPr/>
        </p:nvSpPr>
        <p:spPr>
          <a:xfrm>
            <a:off x="2992754" y="1029839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C319C09C-F3AB-70C8-157A-3C0E405AEA16}"/>
              </a:ext>
            </a:extLst>
          </p:cNvPr>
          <p:cNvSpPr/>
          <p:nvPr/>
        </p:nvSpPr>
        <p:spPr>
          <a:xfrm rot="10800000">
            <a:off x="5534344" y="4158028"/>
            <a:ext cx="356746" cy="56393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C84F290-B732-A414-D743-FEDB2282E791}"/>
              </a:ext>
            </a:extLst>
          </p:cNvPr>
          <p:cNvSpPr/>
          <p:nvPr/>
        </p:nvSpPr>
        <p:spPr>
          <a:xfrm>
            <a:off x="2992754" y="5325849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关于我们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71F4BA1-28BD-D84A-FA33-A55C9C51E2E3}"/>
              </a:ext>
            </a:extLst>
          </p:cNvPr>
          <p:cNvSpPr/>
          <p:nvPr/>
        </p:nvSpPr>
        <p:spPr>
          <a:xfrm>
            <a:off x="2992753" y="5831786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访问公告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345043B-A2FD-C6B9-F3AB-0BFBA79C94CB}"/>
              </a:ext>
            </a:extLst>
          </p:cNvPr>
          <p:cNvSpPr txBox="1"/>
          <p:nvPr/>
        </p:nvSpPr>
        <p:spPr>
          <a:xfrm>
            <a:off x="1818" y="600599"/>
            <a:ext cx="2869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注册用户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10885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08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B1C5B-FF8E-CA79-7502-FAB323F4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946D3-1B3C-D0ED-C9C3-6D99C6F9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3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250</Words>
  <Application>Microsoft Office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王梓涵</dc:creator>
  <cp:lastModifiedBy>王 梓涵</cp:lastModifiedBy>
  <cp:revision>6</cp:revision>
  <dcterms:created xsi:type="dcterms:W3CDTF">2023-04-25T07:07:40Z</dcterms:created>
  <dcterms:modified xsi:type="dcterms:W3CDTF">2023-04-27T09:31:44Z</dcterms:modified>
</cp:coreProperties>
</file>