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F1F3"/>
    <a:srgbClr val="219EBC"/>
    <a:srgbClr val="90C9E6"/>
    <a:srgbClr val="A8DADB"/>
    <a:srgbClr val="4EAB90"/>
    <a:srgbClr val="EF41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4B29CC-980D-AD61-48BC-C4B02E095F74}"/>
              </a:ext>
            </a:extLst>
          </p:cNvPr>
          <p:cNvSpPr/>
          <p:nvPr/>
        </p:nvSpPr>
        <p:spPr>
          <a:xfrm>
            <a:off x="1163570" y="4173881"/>
            <a:ext cx="2420390" cy="499102"/>
          </a:xfrm>
          <a:prstGeom prst="roundRect">
            <a:avLst/>
          </a:prstGeom>
          <a:solidFill>
            <a:srgbClr val="E6F1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DAO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7B95260-F156-FE62-A470-6FD29BEC1BA2}"/>
              </a:ext>
            </a:extLst>
          </p:cNvPr>
          <p:cNvCxnSpPr>
            <a:cxnSpLocks/>
          </p:cNvCxnSpPr>
          <p:nvPr/>
        </p:nvCxnSpPr>
        <p:spPr>
          <a:xfrm flipV="1">
            <a:off x="1847053" y="3839082"/>
            <a:ext cx="0" cy="3347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48C3D53-2B15-841F-D69A-DF77D07F7DF5}"/>
              </a:ext>
            </a:extLst>
          </p:cNvPr>
          <p:cNvCxnSpPr>
            <a:cxnSpLocks/>
          </p:cNvCxnSpPr>
          <p:nvPr/>
        </p:nvCxnSpPr>
        <p:spPr>
          <a:xfrm>
            <a:off x="2820547" y="3839082"/>
            <a:ext cx="0" cy="3347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A33EBF3-0086-72D5-F190-4F0CD767C9B6}"/>
              </a:ext>
            </a:extLst>
          </p:cNvPr>
          <p:cNvSpPr/>
          <p:nvPr/>
        </p:nvSpPr>
        <p:spPr>
          <a:xfrm>
            <a:off x="1163570" y="3406226"/>
            <a:ext cx="2420390" cy="432856"/>
          </a:xfrm>
          <a:prstGeom prst="roundRect">
            <a:avLst/>
          </a:prstGeom>
          <a:solidFill>
            <a:srgbClr val="E6F1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A2BE723-DCE1-9523-8C2A-032035AF2939}"/>
              </a:ext>
            </a:extLst>
          </p:cNvPr>
          <p:cNvCxnSpPr>
            <a:cxnSpLocks/>
          </p:cNvCxnSpPr>
          <p:nvPr/>
        </p:nvCxnSpPr>
        <p:spPr>
          <a:xfrm flipV="1">
            <a:off x="1847053" y="3071427"/>
            <a:ext cx="0" cy="3347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C87ECEA-B709-C0D4-90B3-E29988A56C99}"/>
              </a:ext>
            </a:extLst>
          </p:cNvPr>
          <p:cNvCxnSpPr>
            <a:cxnSpLocks/>
          </p:cNvCxnSpPr>
          <p:nvPr/>
        </p:nvCxnSpPr>
        <p:spPr>
          <a:xfrm>
            <a:off x="2820547" y="3071427"/>
            <a:ext cx="0" cy="3347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2B947E11-0FE8-99EC-344C-2F42B790E98C}"/>
              </a:ext>
            </a:extLst>
          </p:cNvPr>
          <p:cNvSpPr/>
          <p:nvPr/>
        </p:nvSpPr>
        <p:spPr>
          <a:xfrm>
            <a:off x="1163570" y="2638571"/>
            <a:ext cx="2420390" cy="432856"/>
          </a:xfrm>
          <a:prstGeom prst="roundRect">
            <a:avLst/>
          </a:prstGeom>
          <a:solidFill>
            <a:srgbClr val="E6F1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1307664-05A6-386C-4F4C-7A12F7656DA3}"/>
              </a:ext>
            </a:extLst>
          </p:cNvPr>
          <p:cNvCxnSpPr>
            <a:cxnSpLocks/>
          </p:cNvCxnSpPr>
          <p:nvPr/>
        </p:nvCxnSpPr>
        <p:spPr>
          <a:xfrm flipV="1">
            <a:off x="1847053" y="2303772"/>
            <a:ext cx="0" cy="3347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FBD1A19D-D5E8-CCEE-9911-BB7896145EBA}"/>
              </a:ext>
            </a:extLst>
          </p:cNvPr>
          <p:cNvCxnSpPr>
            <a:cxnSpLocks/>
          </p:cNvCxnSpPr>
          <p:nvPr/>
        </p:nvCxnSpPr>
        <p:spPr>
          <a:xfrm>
            <a:off x="2820547" y="2303772"/>
            <a:ext cx="0" cy="3347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94DDB08-CBDF-CBAF-FC4B-DBEBC19CE26A}"/>
              </a:ext>
            </a:extLst>
          </p:cNvPr>
          <p:cNvSpPr/>
          <p:nvPr/>
        </p:nvSpPr>
        <p:spPr>
          <a:xfrm>
            <a:off x="1163570" y="1870916"/>
            <a:ext cx="2420390" cy="432856"/>
          </a:xfrm>
          <a:prstGeom prst="roundRect">
            <a:avLst/>
          </a:prstGeom>
          <a:solidFill>
            <a:srgbClr val="E6F1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BC8EC335-0B9A-9A0E-E82E-DA478EBFDC03}"/>
              </a:ext>
            </a:extLst>
          </p:cNvPr>
          <p:cNvSpPr/>
          <p:nvPr/>
        </p:nvSpPr>
        <p:spPr>
          <a:xfrm>
            <a:off x="1163570" y="5007782"/>
            <a:ext cx="2420390" cy="499102"/>
          </a:xfrm>
          <a:prstGeom prst="roundRect">
            <a:avLst/>
          </a:prstGeom>
          <a:solidFill>
            <a:srgbClr val="E6F1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F47C49EE-E4CA-99DE-C175-684B8C6FD582}"/>
              </a:ext>
            </a:extLst>
          </p:cNvPr>
          <p:cNvCxnSpPr>
            <a:cxnSpLocks/>
          </p:cNvCxnSpPr>
          <p:nvPr/>
        </p:nvCxnSpPr>
        <p:spPr>
          <a:xfrm flipV="1">
            <a:off x="1847053" y="4672983"/>
            <a:ext cx="0" cy="3347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A2C5C04-4D27-C467-6831-91FF644E6ADA}"/>
              </a:ext>
            </a:extLst>
          </p:cNvPr>
          <p:cNvCxnSpPr>
            <a:cxnSpLocks/>
          </p:cNvCxnSpPr>
          <p:nvPr/>
        </p:nvCxnSpPr>
        <p:spPr>
          <a:xfrm>
            <a:off x="2820547" y="4672983"/>
            <a:ext cx="0" cy="3347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03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516DB97C-D2EA-34B6-8A0A-8C14296B7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4217" y="2444842"/>
            <a:ext cx="1419225" cy="14192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51246C8-2B7C-99EB-56C0-5C45EF1801D7}"/>
              </a:ext>
            </a:extLst>
          </p:cNvPr>
          <p:cNvSpPr txBox="1"/>
          <p:nvPr/>
        </p:nvSpPr>
        <p:spPr>
          <a:xfrm>
            <a:off x="586140" y="3796793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22ECDD9-5FCE-5E91-1CCD-F8611920B46E}"/>
              </a:ext>
            </a:extLst>
          </p:cNvPr>
          <p:cNvSpPr txBox="1"/>
          <p:nvPr/>
        </p:nvSpPr>
        <p:spPr>
          <a:xfrm>
            <a:off x="352231" y="286530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Tomcat Framework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D19C0EF-BDA6-9941-43D2-9444C4AD9AC3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1843442" y="1774744"/>
            <a:ext cx="1086370" cy="137971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5D3C0DD9-61C7-62CE-48FF-9525E88CDD5D}"/>
              </a:ext>
            </a:extLst>
          </p:cNvPr>
          <p:cNvSpPr/>
          <p:nvPr/>
        </p:nvSpPr>
        <p:spPr>
          <a:xfrm>
            <a:off x="2976834" y="1492897"/>
            <a:ext cx="2080727" cy="44693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B0869B8-3DAD-6BE9-0472-AEB3B5965096}"/>
              </a:ext>
            </a:extLst>
          </p:cNvPr>
          <p:cNvSpPr txBox="1"/>
          <p:nvPr/>
        </p:nvSpPr>
        <p:spPr>
          <a:xfrm>
            <a:off x="3401008" y="1070151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387764A-447B-3376-2196-BE252EE6C6F4}"/>
              </a:ext>
            </a:extLst>
          </p:cNvPr>
          <p:cNvSpPr txBox="1"/>
          <p:nvPr/>
        </p:nvSpPr>
        <p:spPr>
          <a:xfrm>
            <a:off x="7411455" y="992355"/>
            <a:ext cx="1829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Tomcat Server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8138871-D3A0-F18E-1A6D-8124E6D1EE2A}"/>
              </a:ext>
            </a:extLst>
          </p:cNvPr>
          <p:cNvSpPr/>
          <p:nvPr/>
        </p:nvSpPr>
        <p:spPr>
          <a:xfrm>
            <a:off x="7286064" y="1492897"/>
            <a:ext cx="2567063" cy="44693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D37B6F8-9728-6859-74E0-6A521235A050}"/>
              </a:ext>
            </a:extLst>
          </p:cNvPr>
          <p:cNvSpPr txBox="1"/>
          <p:nvPr/>
        </p:nvSpPr>
        <p:spPr>
          <a:xfrm>
            <a:off x="1379223" y="1983177"/>
            <a:ext cx="1257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equest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FCCDEAD-5624-B34B-AE1D-5AF93AEA4BA2}"/>
              </a:ext>
            </a:extLst>
          </p:cNvPr>
          <p:cNvCxnSpPr>
            <a:cxnSpLocks/>
          </p:cNvCxnSpPr>
          <p:nvPr/>
        </p:nvCxnSpPr>
        <p:spPr>
          <a:xfrm>
            <a:off x="5056048" y="2052395"/>
            <a:ext cx="223001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15A6AFDB-5E32-EEE9-B9C3-F63F568B7B01}"/>
              </a:ext>
            </a:extLst>
          </p:cNvPr>
          <p:cNvSpPr txBox="1"/>
          <p:nvPr/>
        </p:nvSpPr>
        <p:spPr>
          <a:xfrm>
            <a:off x="5543162" y="1727024"/>
            <a:ext cx="1257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TCP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6CE6E19-7CC4-B97A-7D10-BC31B92DCBEE}"/>
              </a:ext>
            </a:extLst>
          </p:cNvPr>
          <p:cNvCxnSpPr>
            <a:cxnSpLocks/>
          </p:cNvCxnSpPr>
          <p:nvPr/>
        </p:nvCxnSpPr>
        <p:spPr>
          <a:xfrm flipH="1" flipV="1">
            <a:off x="1843442" y="3447054"/>
            <a:ext cx="1133390" cy="145059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278AD0AC-6EA4-ADFA-7C97-7522CD6A56FD}"/>
              </a:ext>
            </a:extLst>
          </p:cNvPr>
          <p:cNvSpPr txBox="1"/>
          <p:nvPr/>
        </p:nvSpPr>
        <p:spPr>
          <a:xfrm>
            <a:off x="1448741" y="4435980"/>
            <a:ext cx="1257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eedback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1494AB4-8957-B9CA-E9C8-4E94863509D1}"/>
              </a:ext>
            </a:extLst>
          </p:cNvPr>
          <p:cNvSpPr/>
          <p:nvPr/>
        </p:nvSpPr>
        <p:spPr>
          <a:xfrm>
            <a:off x="7731580" y="1879763"/>
            <a:ext cx="1676031" cy="670089"/>
          </a:xfrm>
          <a:prstGeom prst="rect">
            <a:avLst/>
          </a:prstGeom>
          <a:solidFill>
            <a:schemeClr val="bg1">
              <a:lumMod val="65000"/>
              <a:alpha val="98824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Accept Request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8201B75-103B-D7EB-D039-562EF954CAD9}"/>
              </a:ext>
            </a:extLst>
          </p:cNvPr>
          <p:cNvCxnSpPr>
            <a:cxnSpLocks/>
            <a:stCxn id="24" idx="2"/>
            <a:endCxn id="31" idx="0"/>
          </p:cNvCxnSpPr>
          <p:nvPr/>
        </p:nvCxnSpPr>
        <p:spPr>
          <a:xfrm flipH="1">
            <a:off x="8569595" y="2549852"/>
            <a:ext cx="1" cy="33965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7BB4F355-CA00-4E1D-0316-2B7F8C68FEBC}"/>
              </a:ext>
            </a:extLst>
          </p:cNvPr>
          <p:cNvSpPr/>
          <p:nvPr/>
        </p:nvSpPr>
        <p:spPr>
          <a:xfrm>
            <a:off x="7731579" y="2889502"/>
            <a:ext cx="1676031" cy="670089"/>
          </a:xfrm>
          <a:prstGeom prst="rect">
            <a:avLst/>
          </a:prstGeom>
          <a:solidFill>
            <a:schemeClr val="bg1">
              <a:lumMod val="65000"/>
              <a:alpha val="98824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Parse packets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AACEEC3-D9F8-71FD-9BCD-148D1117954A}"/>
              </a:ext>
            </a:extLst>
          </p:cNvPr>
          <p:cNvSpPr/>
          <p:nvPr/>
        </p:nvSpPr>
        <p:spPr>
          <a:xfrm>
            <a:off x="3179181" y="2867861"/>
            <a:ext cx="1676031" cy="670089"/>
          </a:xfrm>
          <a:prstGeom prst="rect">
            <a:avLst/>
          </a:prstGeom>
          <a:solidFill>
            <a:schemeClr val="bg1">
              <a:lumMod val="65000"/>
              <a:alpha val="98824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Generate HTTP Packets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9412FB8-9BE3-2F43-AA80-0B65649061A8}"/>
              </a:ext>
            </a:extLst>
          </p:cNvPr>
          <p:cNvSpPr/>
          <p:nvPr/>
        </p:nvSpPr>
        <p:spPr>
          <a:xfrm>
            <a:off x="3191642" y="4228619"/>
            <a:ext cx="1676031" cy="670089"/>
          </a:xfrm>
          <a:prstGeom prst="rect">
            <a:avLst/>
          </a:prstGeom>
          <a:solidFill>
            <a:schemeClr val="bg1">
              <a:lumMod val="65000"/>
              <a:alpha val="98824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Parse Packets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47A619F-C3B8-5225-7997-9EF1FF695189}"/>
              </a:ext>
            </a:extLst>
          </p:cNvPr>
          <p:cNvCxnSpPr>
            <a:cxnSpLocks/>
          </p:cNvCxnSpPr>
          <p:nvPr/>
        </p:nvCxnSpPr>
        <p:spPr>
          <a:xfrm>
            <a:off x="5056048" y="3202905"/>
            <a:ext cx="223001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636F22F6-A882-A0FA-3FA6-3111F52AFF02}"/>
              </a:ext>
            </a:extLst>
          </p:cNvPr>
          <p:cNvSpPr/>
          <p:nvPr/>
        </p:nvSpPr>
        <p:spPr>
          <a:xfrm>
            <a:off x="7731579" y="3893574"/>
            <a:ext cx="1676031" cy="670089"/>
          </a:xfrm>
          <a:prstGeom prst="rect">
            <a:avLst/>
          </a:prstGeom>
          <a:solidFill>
            <a:schemeClr val="bg1">
              <a:lumMod val="65000"/>
              <a:alpha val="98824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Execute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20E0203-C77F-F0B2-E774-2B137594B028}"/>
              </a:ext>
            </a:extLst>
          </p:cNvPr>
          <p:cNvSpPr/>
          <p:nvPr/>
        </p:nvSpPr>
        <p:spPr>
          <a:xfrm>
            <a:off x="7731579" y="4897646"/>
            <a:ext cx="1676031" cy="670089"/>
          </a:xfrm>
          <a:prstGeom prst="rect">
            <a:avLst/>
          </a:prstGeom>
          <a:solidFill>
            <a:schemeClr val="bg1">
              <a:lumMod val="65000"/>
              <a:alpha val="98824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Generate HTTP Packets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227ADFC-997D-C1E2-2989-B0031B42F2FB}"/>
              </a:ext>
            </a:extLst>
          </p:cNvPr>
          <p:cNvSpPr txBox="1"/>
          <p:nvPr/>
        </p:nvSpPr>
        <p:spPr>
          <a:xfrm>
            <a:off x="4989456" y="2842467"/>
            <a:ext cx="2364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Send HTTP Packets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1A3D8DB2-71F3-4412-2DE2-CC7C8A196382}"/>
              </a:ext>
            </a:extLst>
          </p:cNvPr>
          <p:cNvSpPr txBox="1"/>
          <p:nvPr/>
        </p:nvSpPr>
        <p:spPr>
          <a:xfrm>
            <a:off x="4987035" y="4743757"/>
            <a:ext cx="2364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Send HTTP Packets back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80C48EF1-7AF8-5ABF-5B2E-68B6ACE8BE9B}"/>
              </a:ext>
            </a:extLst>
          </p:cNvPr>
          <p:cNvCxnSpPr>
            <a:cxnSpLocks/>
          </p:cNvCxnSpPr>
          <p:nvPr/>
        </p:nvCxnSpPr>
        <p:spPr>
          <a:xfrm flipH="1">
            <a:off x="5056048" y="5429516"/>
            <a:ext cx="223001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088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B04E2DF-FFDD-ED44-DD3B-0AF31272430A}"/>
              </a:ext>
            </a:extLst>
          </p:cNvPr>
          <p:cNvSpPr txBox="1"/>
          <p:nvPr/>
        </p:nvSpPr>
        <p:spPr>
          <a:xfrm>
            <a:off x="352231" y="286530"/>
            <a:ext cx="36972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MVC Framework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F26BD52-CFD2-9DAD-7540-F0BEB1681D5F}"/>
              </a:ext>
            </a:extLst>
          </p:cNvPr>
          <p:cNvSpPr/>
          <p:nvPr/>
        </p:nvSpPr>
        <p:spPr>
          <a:xfrm>
            <a:off x="4745845" y="2996144"/>
            <a:ext cx="2560343" cy="845498"/>
          </a:xfrm>
          <a:prstGeom prst="roundRect">
            <a:avLst/>
          </a:prstGeom>
          <a:solidFill>
            <a:srgbClr val="E6F1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Dispatcher Servlet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24F294B-049C-7918-C7C2-0A2E3DC79393}"/>
              </a:ext>
            </a:extLst>
          </p:cNvPr>
          <p:cNvSpPr/>
          <p:nvPr/>
        </p:nvSpPr>
        <p:spPr>
          <a:xfrm>
            <a:off x="1421588" y="1289927"/>
            <a:ext cx="1558539" cy="432856"/>
          </a:xfrm>
          <a:prstGeom prst="roundRect">
            <a:avLst/>
          </a:prstGeom>
          <a:solidFill>
            <a:srgbClr val="E6F1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D8620E5-5C35-1531-6616-434149A54B78}"/>
              </a:ext>
            </a:extLst>
          </p:cNvPr>
          <p:cNvSpPr/>
          <p:nvPr/>
        </p:nvSpPr>
        <p:spPr>
          <a:xfrm>
            <a:off x="1629096" y="4361523"/>
            <a:ext cx="1351031" cy="432856"/>
          </a:xfrm>
          <a:prstGeom prst="roundRect">
            <a:avLst/>
          </a:prstGeom>
          <a:solidFill>
            <a:srgbClr val="E6F1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Views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9DEEFE0A-42D9-7666-0AFE-54F0AF124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5598" y="1074426"/>
            <a:ext cx="863859" cy="863859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4BD018E-2C47-DAB1-23A8-55511240DF5A}"/>
              </a:ext>
            </a:extLst>
          </p:cNvPr>
          <p:cNvSpPr/>
          <p:nvPr/>
        </p:nvSpPr>
        <p:spPr>
          <a:xfrm>
            <a:off x="4999817" y="1270834"/>
            <a:ext cx="2420390" cy="432856"/>
          </a:xfrm>
          <a:prstGeom prst="roundRect">
            <a:avLst/>
          </a:prstGeom>
          <a:solidFill>
            <a:srgbClr val="E6F1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Handler Mapping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6800A10-80F2-C412-3DC9-E6DD6C2E1554}"/>
              </a:ext>
            </a:extLst>
          </p:cNvPr>
          <p:cNvSpPr/>
          <p:nvPr/>
        </p:nvSpPr>
        <p:spPr>
          <a:xfrm>
            <a:off x="8538668" y="3080457"/>
            <a:ext cx="2420390" cy="658239"/>
          </a:xfrm>
          <a:prstGeom prst="roundRect">
            <a:avLst/>
          </a:prstGeom>
          <a:solidFill>
            <a:srgbClr val="E6F1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Handler Adaptor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7AE28218-DA09-7718-3444-F3DF4100D6F5}"/>
              </a:ext>
            </a:extLst>
          </p:cNvPr>
          <p:cNvSpPr/>
          <p:nvPr/>
        </p:nvSpPr>
        <p:spPr>
          <a:xfrm>
            <a:off x="8538668" y="4898575"/>
            <a:ext cx="1564758" cy="432856"/>
          </a:xfrm>
          <a:prstGeom prst="roundRect">
            <a:avLst/>
          </a:prstGeom>
          <a:solidFill>
            <a:srgbClr val="E6F1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6B3DCC64-DF88-A9CF-98FF-D4941D29D24D}"/>
              </a:ext>
            </a:extLst>
          </p:cNvPr>
          <p:cNvSpPr/>
          <p:nvPr/>
        </p:nvSpPr>
        <p:spPr>
          <a:xfrm>
            <a:off x="4885805" y="5115003"/>
            <a:ext cx="2420390" cy="432856"/>
          </a:xfrm>
          <a:prstGeom prst="roundRect">
            <a:avLst/>
          </a:prstGeom>
          <a:solidFill>
            <a:srgbClr val="E6F1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Resolver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96E353C-3068-4935-182F-BB7E4D70A070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980127" y="1506355"/>
            <a:ext cx="1905678" cy="148978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E011CE29-57A8-4528-D60B-4DB2FE6158F5}"/>
              </a:ext>
            </a:extLst>
          </p:cNvPr>
          <p:cNvSpPr txBox="1"/>
          <p:nvPr/>
        </p:nvSpPr>
        <p:spPr>
          <a:xfrm rot="2312192">
            <a:off x="2246618" y="2570784"/>
            <a:ext cx="2685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 Response return View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AB9AB7D-C180-A3EA-80E9-CDCD0437FA8A}"/>
              </a:ext>
            </a:extLst>
          </p:cNvPr>
          <p:cNvSpPr txBox="1"/>
          <p:nvPr/>
        </p:nvSpPr>
        <p:spPr>
          <a:xfrm rot="2312192">
            <a:off x="2961141" y="1982386"/>
            <a:ext cx="2140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 HTTP Request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B915F8E-3A9B-0011-B5BA-620C7A65EFB4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2761861" y="1742997"/>
            <a:ext cx="1983984" cy="16758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B5EFF042-F2E0-835A-A226-F4861129697E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2980127" y="3817753"/>
            <a:ext cx="1905678" cy="76019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EEE8BD29-AB66-53B4-1AD1-7202E77BE3B5}"/>
              </a:ext>
            </a:extLst>
          </p:cNvPr>
          <p:cNvSpPr txBox="1"/>
          <p:nvPr/>
        </p:nvSpPr>
        <p:spPr>
          <a:xfrm rot="19994229">
            <a:off x="2659237" y="3863600"/>
            <a:ext cx="2209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View rendering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B6DBDF7-E31E-C0A7-9F1B-5C904C4693A2}"/>
              </a:ext>
            </a:extLst>
          </p:cNvPr>
          <p:cNvCxnSpPr>
            <a:cxnSpLocks/>
          </p:cNvCxnSpPr>
          <p:nvPr/>
        </p:nvCxnSpPr>
        <p:spPr>
          <a:xfrm flipV="1">
            <a:off x="5685709" y="1722783"/>
            <a:ext cx="0" cy="127336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49C0991-963D-F24B-2A37-118658299852}"/>
              </a:ext>
            </a:extLst>
          </p:cNvPr>
          <p:cNvCxnSpPr>
            <a:cxnSpLocks/>
          </p:cNvCxnSpPr>
          <p:nvPr/>
        </p:nvCxnSpPr>
        <p:spPr>
          <a:xfrm>
            <a:off x="6699861" y="1722783"/>
            <a:ext cx="0" cy="127336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87F93BE9-93F5-051F-41F6-C582FB8FB0A7}"/>
              </a:ext>
            </a:extLst>
          </p:cNvPr>
          <p:cNvSpPr txBox="1"/>
          <p:nvPr/>
        </p:nvSpPr>
        <p:spPr>
          <a:xfrm>
            <a:off x="4528484" y="1859058"/>
            <a:ext cx="1351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Request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E83F8FB-07F3-C2F2-99AD-C41423DEBA38}"/>
              </a:ext>
            </a:extLst>
          </p:cNvPr>
          <p:cNvSpPr txBox="1"/>
          <p:nvPr/>
        </p:nvSpPr>
        <p:spPr>
          <a:xfrm>
            <a:off x="6679419" y="2014909"/>
            <a:ext cx="1351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Returns the execution chain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2DD3EA74-E4F2-5212-C1F2-7A3B13CFBF21}"/>
              </a:ext>
            </a:extLst>
          </p:cNvPr>
          <p:cNvCxnSpPr>
            <a:cxnSpLocks/>
          </p:cNvCxnSpPr>
          <p:nvPr/>
        </p:nvCxnSpPr>
        <p:spPr>
          <a:xfrm>
            <a:off x="7316817" y="3191069"/>
            <a:ext cx="122185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68137B2B-F006-A737-4BE4-AF31C6A3EDF7}"/>
              </a:ext>
            </a:extLst>
          </p:cNvPr>
          <p:cNvSpPr txBox="1"/>
          <p:nvPr/>
        </p:nvSpPr>
        <p:spPr>
          <a:xfrm>
            <a:off x="7267455" y="2681149"/>
            <a:ext cx="1351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Send execution chain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AC0E6130-6AD8-B329-BBCF-34F4F21C797F}"/>
              </a:ext>
            </a:extLst>
          </p:cNvPr>
          <p:cNvSpPr txBox="1"/>
          <p:nvPr/>
        </p:nvSpPr>
        <p:spPr>
          <a:xfrm>
            <a:off x="8097697" y="4590798"/>
            <a:ext cx="1351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execute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46DCE3AD-9908-A225-40F5-9FDE3161F5EE}"/>
              </a:ext>
            </a:extLst>
          </p:cNvPr>
          <p:cNvCxnSpPr>
            <a:cxnSpLocks/>
          </p:cNvCxnSpPr>
          <p:nvPr/>
        </p:nvCxnSpPr>
        <p:spPr>
          <a:xfrm>
            <a:off x="9184914" y="3738696"/>
            <a:ext cx="0" cy="115987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14D40275-34AD-7877-304B-05B5EB82E8DE}"/>
              </a:ext>
            </a:extLst>
          </p:cNvPr>
          <p:cNvCxnSpPr>
            <a:cxnSpLocks/>
            <a:stCxn id="14" idx="3"/>
            <a:endCxn id="13" idx="3"/>
          </p:cNvCxnSpPr>
          <p:nvPr/>
        </p:nvCxnSpPr>
        <p:spPr>
          <a:xfrm flipV="1">
            <a:off x="10103426" y="3409577"/>
            <a:ext cx="855632" cy="1705426"/>
          </a:xfrm>
          <a:prstGeom prst="bentConnector3">
            <a:avLst>
              <a:gd name="adj1" fmla="val 126717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5567E50A-8275-5FD9-D09B-ACC0F30A876C}"/>
              </a:ext>
            </a:extLst>
          </p:cNvPr>
          <p:cNvSpPr txBox="1"/>
          <p:nvPr/>
        </p:nvSpPr>
        <p:spPr>
          <a:xfrm>
            <a:off x="9860429" y="4158927"/>
            <a:ext cx="1351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Return Model &amp; View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FB2ABC8F-34FB-EEA8-23EC-7A513FB52EDC}"/>
              </a:ext>
            </a:extLst>
          </p:cNvPr>
          <p:cNvSpPr txBox="1"/>
          <p:nvPr/>
        </p:nvSpPr>
        <p:spPr>
          <a:xfrm>
            <a:off x="7306188" y="3681478"/>
            <a:ext cx="1351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Return Model &amp; View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81841775-644A-4887-A4C5-6048F61F75E9}"/>
              </a:ext>
            </a:extLst>
          </p:cNvPr>
          <p:cNvCxnSpPr>
            <a:cxnSpLocks/>
          </p:cNvCxnSpPr>
          <p:nvPr/>
        </p:nvCxnSpPr>
        <p:spPr>
          <a:xfrm flipH="1">
            <a:off x="7279603" y="3662384"/>
            <a:ext cx="126969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9AA2A95D-127F-1B05-E61B-FEC5619C043B}"/>
              </a:ext>
            </a:extLst>
          </p:cNvPr>
          <p:cNvCxnSpPr>
            <a:cxnSpLocks/>
          </p:cNvCxnSpPr>
          <p:nvPr/>
        </p:nvCxnSpPr>
        <p:spPr>
          <a:xfrm flipV="1">
            <a:off x="6676565" y="3853409"/>
            <a:ext cx="0" cy="126159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3E3A0236-7BA6-654E-6F13-C464A6DD1E78}"/>
              </a:ext>
            </a:extLst>
          </p:cNvPr>
          <p:cNvCxnSpPr>
            <a:cxnSpLocks/>
          </p:cNvCxnSpPr>
          <p:nvPr/>
        </p:nvCxnSpPr>
        <p:spPr>
          <a:xfrm>
            <a:off x="5685709" y="3841642"/>
            <a:ext cx="0" cy="127336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F0A0E46C-02EB-72EF-49CA-C9A7F2ADECA3}"/>
              </a:ext>
            </a:extLst>
          </p:cNvPr>
          <p:cNvSpPr txBox="1"/>
          <p:nvPr/>
        </p:nvSpPr>
        <p:spPr>
          <a:xfrm>
            <a:off x="4324302" y="4316341"/>
            <a:ext cx="1351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Parse &amp; Returns View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051F31C8-E111-298C-34B8-DC2F225AF024}"/>
              </a:ext>
            </a:extLst>
          </p:cNvPr>
          <p:cNvSpPr txBox="1"/>
          <p:nvPr/>
        </p:nvSpPr>
        <p:spPr>
          <a:xfrm>
            <a:off x="6553946" y="4326672"/>
            <a:ext cx="1351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Match &amp;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equest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173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EC48AC-6601-84D1-C41C-48C318918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892573-5EC8-6BBF-EE1D-7106D1BF8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921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CB6C9-24E5-04C3-A0E8-598509F79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29FD5B-D661-4493-999F-5863239F4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018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125</Words>
  <Application>Microsoft Office PowerPoint</Application>
  <PresentationFormat>宽屏</PresentationFormat>
  <Paragraphs>39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王梓涵</dc:creator>
  <cp:lastModifiedBy>王 梓涵</cp:lastModifiedBy>
  <cp:revision>3</cp:revision>
  <dcterms:created xsi:type="dcterms:W3CDTF">2023-04-25T07:07:40Z</dcterms:created>
  <dcterms:modified xsi:type="dcterms:W3CDTF">2023-04-25T10:00:55Z</dcterms:modified>
</cp:coreProperties>
</file>