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72" r:id="rId7"/>
    <p:sldId id="273" r:id="rId8"/>
    <p:sldId id="274" r:id="rId9"/>
    <p:sldId id="282" r:id="rId10"/>
    <p:sldId id="283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241" autoAdjust="0"/>
  </p:normalViewPr>
  <p:slideViewPr>
    <p:cSldViewPr snapToGrid="0">
      <p:cViewPr>
        <p:scale>
          <a:sx n="83" d="100"/>
          <a:sy n="83" d="100"/>
        </p:scale>
        <p:origin x="45" y="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yue.li@xjtlu.edu.cn" TargetMode="External"/><Relationship Id="rId2" Type="http://schemas.openxmlformats.org/officeDocument/2006/relationships/hyperlink" Target="mailto:soon.tin@xjtlu.edu.c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soon.tin@xjtlu.edu.c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Module Introduction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CPT202 Software Engineering Group Project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Soon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Phei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Tin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FAA3-0FEF-4732-9D3C-6145342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99CA-EF08-4BAE-A2D2-6CCEC7499E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703599" cy="5116657"/>
          </a:xfrm>
        </p:spPr>
        <p:txBody>
          <a:bodyPr>
            <a:normAutofit fontScale="92500"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Sponsor project, non-sponsor project. Each team can decide your own project and write a simple proposal (less than 200 words) to submit for approval from the module leader</a:t>
            </a:r>
          </a:p>
          <a:p>
            <a:pPr marL="400050" lvl="1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Email to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2"/>
              </a:rPr>
              <a:t>soon.tin@xjtlu.edu.cn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for Monday class</a:t>
            </a:r>
          </a:p>
          <a:p>
            <a:pPr marL="400050" lvl="1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Email to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yue.li@xjtlu.edu.cn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for Tuesday class</a:t>
            </a:r>
          </a:p>
          <a:p>
            <a:pPr marL="400050" lvl="1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Email with title “CPT202 - Sponsor Project : Project Title” OR “CPT202 – Non-sponsor Project : Project Title”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Deadline for the project title is 12 March 2021 (Approved project title)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Sample project scope: Membership Management and Tag Dispenser System.</a:t>
            </a:r>
          </a:p>
          <a:p>
            <a:pPr marL="400050" lvl="1" indent="-1714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Add, delete, edit member, Membership authentication, Top-up credit, Tag dispensing, Reports</a:t>
            </a:r>
          </a:p>
        </p:txBody>
      </p:sp>
    </p:spTree>
    <p:extLst>
      <p:ext uri="{BB962C8B-B14F-4D97-AF65-F5344CB8AC3E}">
        <p14:creationId xmlns:p14="http://schemas.microsoft.com/office/powerpoint/2010/main" val="349610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38B6-F6F1-402D-9B55-44EE1170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Types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D90B-0E61-4971-BF45-1EE64CB3F9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9679930" cy="4974336"/>
          </a:xfrm>
        </p:spPr>
        <p:txBody>
          <a:bodyPr>
            <a:normAutofit lnSpcReduction="10000"/>
          </a:bodyPr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App</a:t>
            </a:r>
          </a:p>
          <a:p>
            <a:pPr marL="400050" lvl="1" indent="-171450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app, not website</a:t>
            </a:r>
          </a:p>
          <a:p>
            <a:pPr marL="400050" lvl="1" indent="-171450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Recommendation: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Themeleaf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+ Spring Boot +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MyBatis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Mobile App</a:t>
            </a:r>
          </a:p>
          <a:p>
            <a:pPr marL="400050" lvl="1" indent="-171450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Recommendation: Flutter, Xamarin, React Native</a:t>
            </a:r>
          </a:p>
          <a:p>
            <a:pPr marL="400050" lvl="1" indent="-171450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Recommend all team working on mobile app to use Flutter so that all teams can work together on technical obstacles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Virtual Reality</a:t>
            </a:r>
          </a:p>
          <a:p>
            <a:pPr marL="400050" lvl="1" indent="-171450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Recommendation: Unity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 is possible that some project required Web App + Mobile App</a:t>
            </a:r>
          </a:p>
        </p:txBody>
      </p:sp>
    </p:spTree>
    <p:extLst>
      <p:ext uri="{BB962C8B-B14F-4D97-AF65-F5344CB8AC3E}">
        <p14:creationId xmlns:p14="http://schemas.microsoft.com/office/powerpoint/2010/main" val="63249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46FE-9582-45A3-86DA-B6C7752C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action you need to take?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FF49-F974-466D-BF68-957436155E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525319" cy="4614384"/>
          </a:xfrm>
        </p:spPr>
        <p:txBody>
          <a:bodyPr>
            <a:normAutofit fontScale="85000" lnSpcReduction="20000"/>
          </a:bodyPr>
          <a:lstStyle/>
          <a:p>
            <a:pPr marL="228600" indent="-228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Team up your group members</a:t>
            </a: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Discuss and decide the role for each of your team member</a:t>
            </a: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Discuss and decide the project you want to do</a:t>
            </a: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Product owner: Start planning your product by discussing with stakeholders and your team members</a:t>
            </a: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Scrum master: Familiarize yourself with the Scrum process. Attend meeting with your Scrum coach; Everyone must understand the scrum process but the scrum master must familiar with the process</a:t>
            </a: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Developers: Discuss and pick the technology stack you want to use and start learning them.</a:t>
            </a:r>
          </a:p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41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31B8-8CEC-4F12-B6DD-BD80DDEC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 you need to learn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C220-4D2D-429D-AD3E-EF7DF0898D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9219855" cy="3977640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Your technology stack (Primarily Developers)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Azure Board (All)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Git/Azure Repo (Primarily Developers)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Azure Pipeline (Primarily Developers)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7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3E4C-EAE2-491C-B508-20C5EEA3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/>
              <a:t>your timeline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6141-36CC-4B03-B1BA-543C632C66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Refer to module handbook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558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Aims of the module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649973" cy="3871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Students will work in groups of seven to nine to produce a working software system.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 aims of the module is to provide students with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 experience of group working.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 experience of all aspects of the development of moderately sized software system.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 preparation for the individual projects in the final year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 opportunity to consolidate material from the first semester of the third year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A209-A7B8-45AD-9DF1-8D5EB744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Outcomes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FBF9-9534-4FF9-A203-28B06800DE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8991366" cy="4742454"/>
          </a:xfrm>
        </p:spPr>
        <p:txBody>
          <a:bodyPr>
            <a:normAutofit fontScale="55000" lnSpcReduction="20000"/>
          </a:bodyPr>
          <a:lstStyle/>
          <a:p>
            <a:pPr marL="400050" lvl="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An understanding of working as part of a team;</a:t>
            </a:r>
            <a:endParaRPr lang="zh-CN" altLang="zh-CN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00050" lvl="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Improved personal, interpersonal and communication skills;</a:t>
            </a:r>
            <a:endParaRPr lang="zh-CN" altLang="zh-CN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00050" lvl="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 more in depth understanding of the software development process; </a:t>
            </a:r>
            <a:endParaRPr lang="zh-CN" altLang="zh-CN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00050" lvl="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An ability to specify the requirements of a software system; </a:t>
            </a:r>
            <a:endParaRPr lang="zh-CN" altLang="zh-CN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00050" lvl="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Experience in the design of a software system;</a:t>
            </a:r>
            <a:endParaRPr lang="zh-CN" altLang="zh-CN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00050" lvl="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Practical experience in the implementation and testing of a moderately sized software system;</a:t>
            </a:r>
            <a:endParaRPr lang="zh-CN" altLang="zh-CN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00050" lvl="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An awareness of project management issues;</a:t>
            </a:r>
            <a:endParaRPr lang="zh-CN" altLang="zh-CN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00050" lvl="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Understanding of the process and role of software documentation;</a:t>
            </a:r>
            <a:endParaRPr lang="zh-CN" altLang="zh-CN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00050" lvl="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Experience in the writing of a sizeable report on a software project</a:t>
            </a:r>
            <a:endParaRPr lang="zh-CN" altLang="zh-CN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80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1AF8-AA95-4375-A6E9-B5004B4E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 of Learning and Teaching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B1515-55F8-483E-B0F9-BDD89FD3D7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7994" y="1332091"/>
            <a:ext cx="10996012" cy="4836238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1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Self and peer guided learning</a:t>
            </a:r>
            <a:r>
              <a:rPr lang="en-US" altLang="zh-CN" sz="21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altLang="zh-CN" sz="2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within a tightly defined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Lectures will be given at the beginning of the module. Thereafter, </a:t>
            </a:r>
            <a:r>
              <a:rPr lang="en-US" altLang="zh-CN" sz="21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focus will swift to consulting students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Students will be put into teams of seven to nine, and thereafter will </a:t>
            </a:r>
            <a:r>
              <a:rPr lang="en-US" altLang="zh-CN" sz="21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be expected to work largely autonomously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 project will carry out following </a:t>
            </a:r>
            <a:r>
              <a:rPr lang="en-US" altLang="zh-CN" sz="21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Scrum framework</a:t>
            </a:r>
            <a:r>
              <a:rPr lang="en-US" altLang="zh-CN" sz="2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The development process will be reviewed and assessed by staff.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Staff will be available on an </a:t>
            </a:r>
            <a:r>
              <a:rPr lang="en-US" altLang="zh-CN" sz="2100" b="1" u="sng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'as needed' </a:t>
            </a:r>
            <a:r>
              <a:rPr lang="en-US" altLang="zh-CN" sz="2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basis to offer support, guidance and to arbitrate any difficulties.</a:t>
            </a:r>
            <a:endParaRPr lang="zh-CN" altLang="en-US" sz="2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8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4961-ABC5-4C95-B53B-433E9061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Syllabus &amp; Teaching Plan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D101-87A6-481D-AFC6-1CA48DE80B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7994" y="1608136"/>
            <a:ext cx="10996012" cy="39776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Introduction to the scrum framework; team collaboration and project source code management; continuous integration and continuous deployment; requirements specification; software development; report writing, project misc.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lecture material will be spread over the semester, but mostly focus in the beginning of the semester.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student project groups will be expected to give a presentation of their project as it is developed. Students must be prepared to present at any time in any class.</a:t>
            </a:r>
            <a:endParaRPr lang="zh-CN" altLang="en-US" sz="1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6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4961-ABC5-4C95-B53B-433E9061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Teaching Staffs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D101-87A6-481D-AFC6-1CA48DE80B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27511" y="1588008"/>
            <a:ext cx="4607598" cy="3977640"/>
          </a:xfr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19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Co-teach and Contact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Name: Yue, 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Email Address: </a:t>
            </a:r>
            <a:r>
              <a:rPr lang="en-US" altLang="zh-CN" sz="1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2"/>
              </a:rPr>
              <a:t>yue.li@xjtlu.edu.cn</a:t>
            </a:r>
            <a:endParaRPr lang="en-US" altLang="zh-CN" sz="1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Office: SD457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Preferred means of contact: email</a:t>
            </a:r>
            <a:endParaRPr lang="zh-CN" altLang="en-US" sz="1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8E2CB2-6B86-4EBB-B1C5-AB83E04554B6}"/>
              </a:ext>
            </a:extLst>
          </p:cNvPr>
          <p:cNvSpPr txBox="1">
            <a:spLocks/>
          </p:cNvSpPr>
          <p:nvPr/>
        </p:nvSpPr>
        <p:spPr>
          <a:xfrm>
            <a:off x="856891" y="1588008"/>
            <a:ext cx="4607598" cy="3977640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Module Leader and Contact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Name: Soon </a:t>
            </a:r>
            <a:r>
              <a:rPr lang="en-US" altLang="zh-CN" sz="19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Phei</a:t>
            </a:r>
            <a:r>
              <a:rPr lang="en-US" altLang="zh-CN" sz="1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Tin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Email Address: </a:t>
            </a:r>
            <a:r>
              <a:rPr lang="en-US" altLang="zh-CN" sz="1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2"/>
              </a:rPr>
              <a:t>soon.tin@xjtlu.edu.cn</a:t>
            </a:r>
            <a:endParaRPr lang="en-US" altLang="zh-CN" sz="1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Office: SD531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Preferred means of contact: email</a:t>
            </a:r>
          </a:p>
        </p:txBody>
      </p:sp>
    </p:spTree>
    <p:extLst>
      <p:ext uri="{BB962C8B-B14F-4D97-AF65-F5344CB8AC3E}">
        <p14:creationId xmlns:p14="http://schemas.microsoft.com/office/powerpoint/2010/main" val="126895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5513-D0EA-4A72-B937-E48DB941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Teaching Assistants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D785-D901-4FD9-9847-5A6526101C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To be confirmed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377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D8B5-3172-441D-BECC-D3CF4BB6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440" y="3051010"/>
            <a:ext cx="6877119" cy="64008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dirty="0"/>
              <a:t>Project Setup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645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3DDB-587D-4860-82EF-777FBF52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 Setup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934F-0243-4924-AE31-9197C476BF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887629" cy="497433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Each group consist of 7 to 9 students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Each group must consist of members from ICS and IMIS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member must discuss and agree on the role of each member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Name your Group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Deadline to submit team member list is on the 5 March 2021 at 12 noon. Scrum Master submit the Group Registration Form spreadsheet to LM. Rename the spreadsheet to “Group Registration Form – Group Name”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Random allocation will take place immediately after the deadline. All teams and all students must comply the random allocation</a:t>
            </a:r>
          </a:p>
        </p:txBody>
      </p:sp>
    </p:spTree>
    <p:extLst>
      <p:ext uri="{BB962C8B-B14F-4D97-AF65-F5344CB8AC3E}">
        <p14:creationId xmlns:p14="http://schemas.microsoft.com/office/powerpoint/2010/main" val="15297667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{F764AFA0-23FE-406D-93E4-18449E322253}tf10001108_win32</Template>
  <TotalTime>3426</TotalTime>
  <Words>851</Words>
  <Application>Microsoft Office PowerPoint</Application>
  <PresentationFormat>Widescreen</PresentationFormat>
  <Paragraphs>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WelcomeDoc</vt:lpstr>
      <vt:lpstr>Module Introduction</vt:lpstr>
      <vt:lpstr>Aims of the module</vt:lpstr>
      <vt:lpstr>Learning Outcomes</vt:lpstr>
      <vt:lpstr>Methods of Learning and Teaching</vt:lpstr>
      <vt:lpstr>Syllabus &amp; Teaching Plan</vt:lpstr>
      <vt:lpstr>Teaching Staffs</vt:lpstr>
      <vt:lpstr>Teaching Assistants</vt:lpstr>
      <vt:lpstr>Project Setup</vt:lpstr>
      <vt:lpstr>Group Setup</vt:lpstr>
      <vt:lpstr>Project</vt:lpstr>
      <vt:lpstr>Project Types</vt:lpstr>
      <vt:lpstr>What action you need to take?</vt:lpstr>
      <vt:lpstr>Tools you need to learn</vt:lpstr>
      <vt:lpstr>What is your timeline?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Introduction</dc:title>
  <dc:creator>可可豆</dc:creator>
  <cp:keywords/>
  <cp:lastModifiedBy>可可豆</cp:lastModifiedBy>
  <cp:revision>37</cp:revision>
  <dcterms:created xsi:type="dcterms:W3CDTF">2021-02-21T01:12:22Z</dcterms:created>
  <dcterms:modified xsi:type="dcterms:W3CDTF">2021-02-26T04:16:21Z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