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8" r:id="rId10"/>
    <p:sldId id="339" r:id="rId11"/>
    <p:sldId id="264" r:id="rId12"/>
    <p:sldId id="34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41" r:id="rId23"/>
    <p:sldId id="274" r:id="rId24"/>
    <p:sldId id="277" r:id="rId25"/>
    <p:sldId id="276" r:id="rId26"/>
    <p:sldId id="275" r:id="rId27"/>
    <p:sldId id="278" r:id="rId28"/>
    <p:sldId id="279" r:id="rId29"/>
    <p:sldId id="280" r:id="rId30"/>
    <p:sldId id="302" r:id="rId31"/>
    <p:sldId id="314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9" autoAdjust="0"/>
    <p:restoredTop sz="91713"/>
  </p:normalViewPr>
  <p:slideViewPr>
    <p:cSldViewPr snapToGrid="0">
      <p:cViewPr varScale="1">
        <p:scale>
          <a:sx n="113" d="100"/>
          <a:sy n="113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9:28:03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13794 4694 24575,'-6'4'0,"3"1"0,-2-5 0,4 6 0,-4-3 0,4 3 0,-6-1 0,5 1 0,-6-3 0,-5 21 0,4-19-2490,-4 18 2490,7-20 0,3 3 0,-3 0 0,-21 23 0,16-18-3517,-13 18 3517,19-23 0,2 0 0,-3-1 0,-26 24-603,19-17 603,-18 19 0,25-24 0,0 1 0,-8 8 0,6-10 0,-5 12 0,7-14 0,-7 28 0,2 7 0,3-14-1171,-4 14 1,3-4 1170,9-24 0,0 0-2844,5 18 2844,-4-18-50,4 21 50,-5-26 0,3 6 0,-2-5 0,16 16 0,3 2 0,-9-12-2103,23 32 2103,-29-44 0,-2 1 3235,0 1-3235,5-2 3199,-4 1-3199,17-2 0,-12 0 2526,10-3-2526,-14 3 0,-1-5 0,1 1 4988,-2 1-4988,3-5 0,0 7 0,-3-7 0,2 5 0,12-23 0,0-4 0,-6 12 0,8-10 0,-2 1 0,-14 13 0,-2 9 0,-2-6 0,-5 11 0,0 0 0,1 0 0,-1 0 0,0 3 0,3-3 0,0 3 0</inkml:trace>
  <inkml:trace contextRef="#ctx0" brushRef="#br0" timeOffset="1269">14578 5027 24575,'3'3'0,"2"-3"0,-1 3 0,1-3 0,-1 2 0,9 2 0,-8-1 0,8-1 0,-2 1 0,-4 0 0,4 0 0,19 6 0,-18-8-3021,18 5 3021,-25-6 0,1 0 0,32 2 0,-25-1-3213,25 1 3213,-32-2 0,0 0-4719,48-3 4719,-36 3-2517,37-3 2517,-49 3 0,27-3 0,-20 0 0,20-1 0,-27 2 1213,0 2-1213,22-5 0,4-2-1484,-12 2 1484,12-1 0,-3 0 0,-24 3 3338,1 3-3338,15-2 0,-11-1 0,11-1 0,-15 2 0,41-9 0,-31 9 0,29-9 0,-43 11 0</inkml:trace>
  <inkml:trace contextRef="#ctx0" brushRef="#br0" timeOffset="2268">16707 4800 24575,'-3'-3'0,"0"0"0,-11-2 0,6 4 0,-6-4 0,-36-16 0,33 16-5373,-33-19 5373,44 24 0,0-3-2060,-11-3 2060,8 5 0,-8-5 0,-8-2 0,15 6 0,-15-5 0,19 7 0,-8-3 0,6 0 4639,-5-1-4639,-12-3 0,15 5 0,-14-3 2794,18 5-2794,0 0 0,0 0 0,3 3 0,-2-3 0,4 5 0,-1-1 0,2 7 0,0-4 0,0 4 0,5 30 0,-4-26 0,4 27 0,-5-36 0,0 43 0,3-29 0,-2 31 0,10-20-2200,-7-20 2200,7 19 0,-5-23-3028,14 19 1,3 1 3027,-9-13 0,7 12 0,-2-3-103,-14-20 103,-2 0 0,3 5 0,-3-4 1458,2 4-1458,-4 14 0,1-13 6727,-2 13-6727,-13 6 0,7-19 173,-7 20-173,10-26 0,-2 3 0,1-3 0,-4 0 0,2-3 0,0 0 0,-8-16 0,9 9 0,-6-12 0,11 8 0,0 4 0,6-14 0,-5 12 0,4-7 0,20-11 0,4 1 0,-13 8 0,12-7 0,1 0 0,-4 9-4710,-14 13 4710,13-13 0,-18 15-311,0-4 311,0 4 0,23-17 0,-18 14-2136,15-14 2136,-20 17 0,-3-4 0,8-1 0,-7 2 0,4-1 0</inkml:trace>
  <inkml:trace contextRef="#ctx0" brushRef="#br0" timeOffset="6651">20189 4825 24575,'3'12'0,"0"-1"0,-1-5 0,-1 0 0,4 0 0,-4-1 0,1 1 0,1 13 0,-2-10-1702,1 9 1702,1-14 0,-3 1 0,3 24 0,-3-17 0,0 20 0,0-27 0,0 25 0,0-18 0,0 18 0,0-24 0,-3 17 0,3-12 0,-3 12 0,3-17 0,0 18 0,0-14 0,0 17 0,0-21 412,3 0-412,-3 9 0,3-9 0,-1 10 0,-1-5 0,2-4 0,-3 4 0,0-5 1290,0 0-1290,0-1 0,0 1 0,0-3 0,0 0 0</inkml:trace>
  <inkml:trace contextRef="#ctx0" brushRef="#br0" timeOffset="7203">20561 4781 24575,'25'0'0,"-6"0"0,-11 0 0,22 0 0,-18 3-1776,18-3 1776,-21 3 0,47 15 0,-35-11-6734,34 14 6734,-49-18 0,-3 2 105,10 6-105,-8-5 0,6 6 0,-1 4 0,-8-7 561,6 10-561,-21 13 0,-4 0-555,7-12 555,-7 13 0,0-5-727,11-23 727,-3-1 0,2-1 0,-36 20-1335,25-18 1335,-31 19 4963,34-20-4963,-14 6 0,-1 0-2897,9-1 2897,-32 5 0,43-8 0,0-6 0,-28 13 0,28-7 1611,-25 5-1611,39-6 0,-2-4 0,45 4 0,-32-4 2430,29 1-2430,-38-2 0,0 0-2448,38-2 2448,-28 1 0,26-2 0,-40 3 0</inkml:trace>
  <inkml:trace contextRef="#ctx0" brushRef="#br0" timeOffset="7751">19986 5594 24575,'6'0'0,"0"0"0,5-3 0,-4 2 0,7-4 0,-8 4 0,2-1 0,38-6-6784,-31 5 6784,34-8 0,-39 10-2269,30-6 1,6-1 2268,-10 5-1517,9-4 0,-3 2 1517,-24 5-508,25-4 1,22-4 0,5 0 0,-15 2 507,-21 3 0,0 0 0,21-3 0,14-1 0,-3-1 0,-23 3 0,-23 2 805,-5 2-805,4-2 0,27 1 0,-25 1 475,21-1-475,-29 2 2556,21 0-2556,-18 0 0,15 0 0,-28 0 0</inkml:trace>
  <inkml:trace contextRef="#ctx0" brushRef="#br0" timeOffset="28342">13263 5736 24575,'8'0'0,"-1"0"0,22 0 0,-18 0-4624,15 0 4624,-20 0 0,0 0-5758,45 0 5758,-30 0 0,34 0 0,-41 0 1953,-4 0-1953,35-1 0,5-1-3992,-19-1 3992,20 1 0,-6 0-1409,-35-1 1409,7 3 0,19-4 0,14-2 0,-7 2 0,8 0 0,-1-1 0,8-2 0,-14 2-2203,-21 5 2203,12-6 0,5 2 0,0 0 0,-9-4 347,12 4 0,4 0-347,0-3 0,-11 3 0,14-1 0,-4 1 0,15-2 0,7-1 0,-4 1 0,-13 1 0,-6 2 0,0 0 0,8-1 0,15-2 0,2-1 0,-10 2 0,-21 2 171,-20 3-171,3-3 1004,-7 2-1004,33-5 0,6-1 0,-19 5 0,16-3 0,-4 1 3128,-34 4-3128,23-4 0,13-3 0,-7 1-305,-3-1 305,2 1 0,8-1 0,-17 2 20,-26 2-20,13 0 4537,-10 3-4537,9-3 0,-12 3 0,0 0 6784,-6 0-6784,-3 0-6784,-55 0 6784,36 0-3828,-36 0 3828,52 0-1287,-8 0 1287,2 0 0,-3 0 0,-18 0 0,18 0-1460,-15 0 1460,20 0 0,1 0 0,-22 2 0,-4-1 0,7 0-256,-9 1 0,4-1 256,19-1 917,1 0-917,2 3-1461,-44-3 1461,38 3 504,-39-3-504,50 0 3254,-4 0-3254,-26 3 0,23-3-1609,-24 4 1609,31-4 0,1 0 0,-27 0 0,19 0 0,-16 2 0,24-1 4069,1 1-4069,-14 1 0,8-2 0,-9 1 4673,14-2-4673,-17 0 0,12 0 0,-11 0 0,7 3 3524,6-3-3524,0 3 0,16-3 0,27 1 0,18 2 0,-8-2-6784,4 1 6784,-5 0 0,8 0 0,-13-1-4335,-16-1 4335,-7 0-173,7 0 173,13 2 0,1 0-3043,-8-1 3043,10 1 0,-1-1 0,-13-1 2743,0 0-2743,14 0 0,12 0 0,-7 0-191,5 0 191,-7 0 0,7 0 0,-12 0-2772,-13 0 2772,-1-3 0,33 2 0,5 1 0,-19-4-915,17 4 1,-6 0 914,-35 0 0,-3-3 338,29 3 0,2 0 0,-20-4 1,14 4-1,-1 0 0</inkml:trace>
  <inkml:trace contextRef="#ctx0" brushRef="#br0" timeOffset="74112">2126 5464 24575,'0'6'0,"0"-1"0,-3 6 0,2-4 0,-1 4 0,-1 8 0,2-10 0,-1 10 0,-1-1 0,3-9 0,-3 10 0,3-11 0,0-1 0,-3 42 0,3-33-4752,-3 31 4752,3-41 0,0 5 0,0-4 0,3 26 0,-3-21-2104,3 16 2104,-3-22-1505,3 31 1,4 23 0,-2-10 1504,-1-5 0,1 9 0,3 10 0,-4-19 2752,-3-32-2752,4 39-3929,-4-38 3929,1 24 0,-2-33 1225,0 1-1225,3 35 0,0 6 0,-2-20 0,4 18 0,-1-2 0,-4-30-865,3-5 865,-3 6 0,0 10 0,0-13 0,0 13 0,0 8 0,0-1 0,0-11 2054,0 15 1,0-8-2055,0-26 0,5-15 0,-4 5 0,4-10 0,-5 13 0,10-36 0,1-8 0,-5 23-1622,5-24 0,-1 6 1622,-10 39-324,2-4 324,-1 5 0,7-30 0,-7 19-2021,5-20 2021,-3 23 0,-2 7 0,4-25 0,1-3 0,-4 11 0,5-12 0,-2 4 0,-4 21 250,2-3-250,3-47-191,-5 34 191,3-7 0,-2 3 3404,-2 20-3404,-1-38 0,0-6 587,0 25-587,0-21 0,0 1-1588,-2 25 1588,2 13 0,-1-13 0,-1 21 3086,2-2-3086,-1-14 0,2 9 0,0-11 0,0-1 0,0 12 3808,-3-9-3808,3 14 2177,-3-14-2177,3 9 0,0-11 0,0-11 0,0 20 0,0-15 0,-3 27 1493,3 6-1493,-5 30 0,-1 4-6144,4-16 6144,-3 18 0,1-5-2255,4-30 2255,0 2-745,0-3 745,-3 3 0,0 25 0,-1-14-2200,2 14 2200,2-25 0,0 1 0,-2 23 0,-2 17 0,1-8 0,1 0-565,-1 1 0,-1 8 1,2-16 564,2-25-107,0-1 107,0 1-1059,0 33 1059,-3-21 720,2 22-720,-2-35 3148,3 0-3148,0 37-2597,0-28 2597,0 27 0,0-36 2960,0-2-2960,0 2 0,0 20 0,0-17 1438,0 16-1438,0-22 0,0 0 0,0 16 0,0-12 0,0 12 5600,0-14-5600,0-1 789,0-4-789,3-4-1999,3-25 0,-1-9 1999,0 15-983,1-11 0,-2 1 983,-4 18 0,0 4 0,0-4 0,3-26 0,-3 25-2825,3-29 2825,-3 32 0,3 0-1475,-3-22 0,0-2 1475,3 14 0,-3-14 0,0 2 0,0 22 998,0 0-998,1-24 0,0-4-828,0 12 828,0-12 0,1 3 1222,-2 25-1222,0-3 0,0-22 0,0-14 0,0 7 0,0 3-811,0-3 0,0-8 0,0 18 811,0 26 2433,0 0-2433,0 0 0,-3-10 0,2 7 0,-1-7 1812,2 5-1812,0 4 4537,0-4-4537,-3 7 6784,2 4-6784,-4 3 0,5 3 0,-3 0 0,0 18 0,3-14 0,-3 17 0,0-17 0,3-1 0,-3 3 0,-2 25 0,3-20-3848,-4 19 3848,4-31 0,1 5 0,-1 0 0,-6 46-5509,6-31 5509,-9 31 0,10-46-1268,-2 3 1268,3-3-870,-6 26 0,0 5 870,2-11-1344,-4 10 0,1-3 1344,6-23 1484,-2-1-1484,0 1-847,-1 24 0,1 4 847,-2-11 0,0 11 0,1-4 0,4-24 1461,-4 0-1461,4-1 0,0 1-717,-2 17 0,-2 2 717,3-7 0,-2 8 0,0-3 0,3-18 1437,0 1-1437,-3-1-488,0 21 1,1 13 0,0-8 487,-3-2 712,1 26 1,2-10-713,2-47 3291,0 7-3291,0-10 0,3-7 0,-3-4 861,3-8-861,-3 10 0,0-3 0,0-1 0,3 1 0,0-29 0,4 22 0,-4-20-539,0 23 539,0 7-1699,0-28 0,1-5 1699,3 14-952,-4-14 0,0 5 952,0 23 1533,-3-6-1533,0 9-562,3-30 0,0-5 562,-2 17 0,2-14 0,0 2 0,-3 25 2657,0-1-2657,0-30 0,0-4-1896,0 15 1896,0-13 0,0 4 803,0 29-803,0 3 3431,0-3-3431,-1-23 0,-1-3-3431,2 10 3431,-2-9 0,1 4 1501,1 21-1501,0 6 2715,-3-5-2715,-1-34-3691,0 27 3691,1-26 0,3 39 3537,0 0-3537,-2 0 2516,1-13-2516,-1 10 0,-1-7 0,2 11 6691,-1 6-6691,2 3 0,0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2T19:39:49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6274 8829 24575,'6'0'0,"2"0"0,-1 0 0,1 0 0,18 0 0,-15 0-4058,16 0 4058,-18 0 0,0 0 932,4-3-932,44 2-5748,-36-2 5748,10 2 0,-1 2 0,-13-1 0,2-3 0,24 1 0,3 0-2447,-11-2 2447,7 2 0,-1 1 0,-12 1-2617,-13 0 2617,12 0 0,19-1 0,3-1 0,-7 1-1084,7 0 1,-3-1 1083,-25 2 600,-7 0-600,7 0-159,30 0 1,3 0 158,-14 0 0,0 0 0,8-1 0,-13 2 0,-17 2 0,19-2 0,13 3 0,-1 1 0,-11-3-281,16 0 0,-6 2 281,-30-1 0,15-2 0,-8 2 0,29 2 0,3 0 0,-15-3 535,8 2 1,2 2-536,-19-3 0,-5 0 0,0-1 0,-1 1 0,7 1 0,7 0 0,11 1 0,4 0 0,-3 0 0,-10-1 0,-3-1 0,0 0 0,4 1 0,13 2 0,2 0 0,-8-2 0,-17-1 135,-13-3-135,-3 3-220,18-1 0,20 0 1,9-1-1,-2 0 0,-14 1 220,-10 2 0,1 0 0,8-2 0,13-1 0,3 0 0,-9 0 0,-20 1 0,-18 1 660,1-3-660,0 0-62,21 1 0,2 1 62,-13-1 0,11 0 0,-3 1 0,-23-2 2347,-1 0-2347,34 0 0,21 0 0,-12 0-961,-6 0 961,6 0 0,12 0 0,-22 0 486,-33 0-486,1 0 0,27-1 0,18 0 0,-10 0 0,-2 0-730,4 1 0,9-1 0,-20 0 730,-28 1 2190,1 0-2190,36-1 0,22 0 0,-12 0-486,-10 0 486,-4 0 0,13 0 0,-2 0 0,-21 1 539,-21 0-539,11 0 0,7 0 0,0 0 0,-10 0 0,12 0 0,-5 0 0,-23 0 0,4 0 0,26-1 0,3-1 0,-16 2 896,17-2 0,-5 1-896,-29 1 0,0 0 3166,-3-2-3166,15 1 0,-11-2 0,11 3 0,38-5 0,4-1 0,-23 4-1284,3-3 1,7 0 0,-14 1 1283,-23 3 94,5-2-94,-4 0 0,2 2 0,39-4 0,6-1 0,-27 4 0,25-4 0,-6 1 0,-42 4 3896,-1-1-3896,6 2 483,-6 0 1,2 0-1,-7 0 1</inkml:trace>
  <inkml:trace contextRef="#ctx0" brushRef="#br0" timeOffset="4466">3925 9818 24575,'6'0'0,"0"0"0,-1 0 0,27 0 0,-16 0-4769,16 0 4769,-23 0 0,1 0-2243,22 1 1,5 1 2242,-9-1-1859,10 1 0,-3-1 1859,-21-1 0,-1 3 0,30-1 0,4 0-1383,-15 1 1383,14-1 0,-3-1 0,-19-1 572,-8 0-572,13 0 0,17 2 0,2-1 0,0 0-1109,6 0 0,-3 1 1109,-26 1 0,23-2 0,-24 2-55,10-2 0,18 0 1,12 0-1,5-1 0,0 0 1,-7 0-1,-14 0 55,8 1 0,-1-1 0,-8 1 0,13-1 0,7 1 0,1-1 0,-6 1 0,-11-1 0,-18 1 0,-7-1 0,4-1 0,16 1 0,10 0 0,7-1 0,1 0 0,-1 1 0,-8-1 0,-11 1 0,16-1 0,-1 1 0,-8-1 0,12 1 0,8-1 0,1 0 0,-6 1 0,-11-1 0,-18 1 0,-5 0 1558,3 0-1558,9-1 0,9 0 0,-6-1 0,-16 2 0,0 0 0,14-2 0,6 1 0,-11 0 0,-6 1 0,-10 0 0,15 1 0,20 0 0,8 1 0,-3-1 0,-14 0 0,-9 0 0,0 0-312,7 0 1,14 0-1,2 1 1,-8-1-1,-18 0 312,-14-1 2029,-12 2-2029,35 0 0,20-1 0,-10 0 0,-11 2 0,8-1 0,10-1 0,-21-1 2219,-33 0-2219,5 0 0,-4 0 4133,5 0-4133,22 0 0,-22 0-2545,21 0 2545,-30 0 0,2 0 3981,0 0-3981,-2 0-1850,44 0 0,10 0 1850,-26 0-1692,24 0 1,-8 0 1691,-42 0 954,0 0-954,1 0-2227,31 0 2227,-24 0 0,20 0 1318,-28 0-1318,-2 0 3405,2 0-3405,47 0 0,-38 0 0,40 0 0,-51 0 1052,1 0-1052,18-2 1403,-15 1 0,13-2 0,-21 3 0</inkml:trace>
  <inkml:trace contextRef="#ctx0" brushRef="#br0" timeOffset="6440">3756 11005 24575,'6'0'0,"2"-3"0,-2 3 0,3-3 0,7 0 0,-8 3 0,8-3 0,19 0 0,-22 3-4428,22-3 4428,-29 3 0,0 0 1008,0 0-1008,30-2 0,-22 1-3887,28-2 3887,-34 3-2015,35 0 2015,-25 0 0,20 0-2201,-2 0 2201,-24 0 0,21 0-172,-27 0 172,-1 0 0,1 0 0,29 0 0,6 0 0,-14 0-589,14 0 1,-5 0 588,-27 0 0,1 0-1219,20 0 1219,-11 0 0,12 0 2661,-18 0-2661,-4 0 0,1 0 178,1 0-178,-4 0 0,24 0 0,-20 0 2803,16 0-2803,-21 0 0,0 0 4884,0 0-4884,25 0 0,-19 0-1686,20 0 1686,-26 0 0,-1 0 0,1 0 0,30 0 0,5 0-3548,-17 0 3548,17 0 0,-5 0 0,-30 0-148,17 3 148,-9-2 0,11 1 0,2 3 0,-17-3 1990,14 3-1990,-18-5 0,0 2 0,2 2 0,-2-1 6699,3-1-6699,-3-2 258,7 3-258,-5-2 0,5 1 0,-7 1 0,33 0 0,5 0-6784,-19 1 6784,21-1 0,-5-1-2471,-34-2 2471,2 0 0,0 0 0,28 0 0,18 0 0,-10 0-3718,-3 0 3718,6 0 0,8 0 0,-17 0 3718,-28 0-3718,31 2 0,21 0 0,-11 0-2066,-7-1 2066,8 1 0,11 1 0,-20-2-2273,-32-1 2273,5 0 0,37 3 0,-34-3 0,38 3-2171,-44-3 2171,2 0 0,19 0 0,17 1 0,3 0 0,-11 0 0,12 0-131,-12-1 1,12 1 0,-4 0 0,-18 0 130,-20-1 1170,-1 0-1170,1 0-126,44 3 126,-33-3 0,33 3 0,-48-3 1615,7 0-1615,-9 0 0,32 3 0,21 2 0,-9-1 0,-8-1-498,6 1 0,10 2 0,-18-2 498,-28-3 1610,-1 1-1610,-1-2-548,24 5 1,13 3 0,-7-1 547,-3-2 0,3 1 0,7 2 0,-15-2 0,-25-3 1989,2-2-1989,-1 2-1690,36 2 1690,-28-4 776,26 4-776,-35-5 2586,0 0-2586,-2 3-815,29-1 1,18 0 0,-8 0 814,-9 2 0,8-2 0,9 0 0,-17-1 0,-27-1 1202,0 0-1202,3 0 504,-7 0-504,32 2 0,20 1 0,-9-1 0,-6 0 0,3 0 0,9 0 0,-15 0 0,-22-2 4087,-6 3-4087,30 0 0,-26 1-1335,20-1 1335,-29-3-711,23 2 1,3 1 710,-13-2 2167,15 2 0,-2-1-2167,-25-2 0,21 0 0,-22 0 0,11 0 0</inkml:trace>
  <inkml:trace contextRef="#ctx0" brushRef="#br0" timeOffset="11719">10337 9799 24575,'6'0'0,"0"0"0,0 0 0,17 0 0,-12 0-3002,12 0 3002,-17 0 0,0 0 706,0 0-706,52 2-6023,-36-1 6023,11 0 0,-3 0-2545,-16-1 2545,-1 0 1214,5 0-1214,34 2 0,6-1-3587,-12 0 3587,11 2 0,-7 0 0,-33-3 0,-3 3 3587,1-3-3587,37 3 0,5 0-1671,-21-1 1671,17 1 0,-1 1 0,-22-1 0,-12-3 0,27 2 0,18 1 0,-10-2 0,-7 0 0,2 0 0,8 0 0,-16 0-2284,-26-1 2284,-1 3 3406,1-2-3406,30 0 0,5 1-3406,-12-2 3406,11 0 0,-2 0 0,-16 0 649,-13 0-649,8 0-274,13 0 1,11 0-1,-9 0 274,-1 0 0,4 0 0,9 0 0,-16 0-1477,-24 0 1477,3 0 0,25 2 0,2 1 0,-14-2 1294,10 2 1,3-1-1295,0-2 0,-27 0 2863,23 0-2863,-31 0 5289,8-2-5289,-7 1 4513,7-1-4513,23-6 0,-24 6-3248,24-6 3248,-34 5 0,2 3 0,-2-3 0,21 0 0,-14 3 0,14-3 0,3-2 0,-16 4 0,15-5 0,-20 6-3536,42-2 3536,-31 1-1489,32-1 1489,-38 2 0,-3 0 0,4 0 0,27 1 0,4 0 0,-18 0 0,18 0 0,-4 0 0,-31-1 0,-4 0 0,1 0 0</inkml:trace>
  <inkml:trace contextRef="#ctx0" brushRef="#br0" timeOffset="18388">10201 11035 24575,'6'0'0,"2"0"0,-1 0 0,16-3 0,-13 2 0,11-1 0,23 2-6784,-25 0 6784,25 0 0,-31 0-1291,-7 0 1291,7 0-2055,22 0 1,4 0 2054,-10 0-1374,12 0 0,-4 0 1374,-24 0 1221,5 0-1221,-3 0-886,39 0 1,6 0 885,-22 0 0,21 0 0,-4 0 0,-36 0 2174,4 0-2174,19 1 0,13 0 0,-9 0-1294,-1 0 1294,4 0 0,8 1 0,-17-1 0,-27-1 0,19 0 0,14 1 0,13 2 0,-8-1 0,-20-1 0,1 0-594,20 1 0,10 1 0,-17-1 594,-22-2 1868,0 0-1868,14 1 0,10 0 0,-6 0 0,8 0 0,-8 0 0,6 0 0,-11 0 0,-12-1 0,-1 0 0,32 1 0,3 1 0,-16-2-876,14 2 0,-4-1 876,-28-1 0,-8 0 0,33 4 0,4-1 0,-19-1 0,13 1 0,-3 1 195,-26-1-195,-3-2 1144,3 3-1144,-5-4-39,21 1 1,19 3 0,3 0 0,-12-1 38,13 0 335,-15-1 1,11 2 0,-2 0 0,-14-2-336,-11-2 0,-12 3 0,13-3 0,-8 3 0,-8-3 0,4 0 1888,-4 0-1888,-3 0 1115,3 3-1115,-5-2 0,24 1 0,4 1 0,-14-3 2413,12 2 1,-1-1-2414,-20-1 0,-7 0 0,4 0 0</inkml:trace>
  <inkml:trace contextRef="#ctx0" brushRef="#br0" timeOffset="32040">15673 9288 24575,'0'6'0,"0"8"0,0-7 0,0 7 0,0 12 0,0-15-3316,0 16 3316,0-22 0,-2-1 775,1 1-775,-7 18 0,4-12-2331,-2 16 2331,4-21-683,-6 15 683,6-12 0,-16 26 0,15-26 0,-7 9 528,7-9 1,3-6 0,-3 3-1</inkml:trace>
  <inkml:trace contextRef="#ctx0" brushRef="#br0" timeOffset="32653">15710 9088 24575,'16'15'0,"-10"-8"0,9 9 0,-11-8 0,-1-7 0,-1 4 0</inkml:trace>
  <inkml:trace contextRef="#ctx0" brushRef="#br0" timeOffset="33020">15936 9279 24575,'3'3'0,"0"0"0,-1 5 0,-1-1 0,1 1 0,-4 36 0,1-28 0,-2 28 0,1-30 0,1-7 0,-1 7 0,-1-3 0,2-4 0,-1 4 0,2-11 0,7-8 0,-5 3 0,6-6 0</inkml:trace>
  <inkml:trace contextRef="#ctx0" brushRef="#br0" timeOffset="33238">16151 9257 24575,'13'5'0,"-1"-1"0,-6 8 0,-2-6 0,6 15 0,-8-13 0,3 5 0,-3 6 0,2-13 0,-1 15 0,-1-17 0,1 40 0,-2-29 0,1 27 0,-2-37 0,0-1 0,0-2 0</inkml:trace>
  <inkml:trace contextRef="#ctx0" brushRef="#br0" timeOffset="33656">16347 9271 24575,'6'0'0,"0"0"0,18-8 0,-14 6 0,14-6 0,-5 3 0,-10 4-3325,9-4 3325,-12 5 0,0 0 261,-3-3 0,0 2 0,-3-1 0</inkml:trace>
  <inkml:trace contextRef="#ctx0" brushRef="#br0" timeOffset="33936">16487 9140 24575,'-28'24'0,"1"0"0,-18 15 0,39-33 0,-8 13 0,9-10-3300,-8 7 3300,12-11-3264,11 28 1,3 5 3263,-4-16-263,6 19 1,0-5 262,-9-25-1046,0 1 1046,1-4 0,9 16 0,-8-17 0,6 15 0,-7-16 0,-5 0 412,29 17-412,-22-15 0,19 13 0,-11-19 0,-9-1 4703,8 1-4703,-5-2 0,-7 0 0,4 0 0</inkml:trace>
  <inkml:trace contextRef="#ctx0" brushRef="#br0" timeOffset="47550">15556 9762 24575,'6'0'0,"0"0"0,-1 0 0,9 0 0,-6 0 0,5 0 0,-7 0 0,26 0 0,-19 0-3891,23 0 3891,-30 0 0,3 0-2748,26-2 1,3 1 2747,-15 0-1838,17-1 1,-4 1 1837,-26 1 0,4 0 0,37-1 0,6-2-1294,-15-1 1294,14 2 0,-3 0 0,-31-2 0,-7 4 0,21-1 0,19-2 0,3 0 0,-12 1 0,12 0-508,-13 0 1,12-1 0,-3 0 0,-19 2 507,-22 1 1868,15-5-1868,-14 3 2955,10-3-2955,-23 5 0,0 0 0,-3 0 0</inkml:trace>
  <inkml:trace contextRef="#ctx0" brushRef="#br0" timeOffset="54359">17369 9307 24575,'6'0'0,"-1"3"0,4 5 0,-3-4 0,0 7 0,-1-11 0,9 24 0,-6-19-3273,8 18 3273,-13-20 0,3 0-2594,15 22 0,2 4 2594,-10-13-1854,13 11 0,-5-2 1854,-21-20 0,3-2 0,7 13 0,-7-7 529,7 7-529,-7-13 0,-3 2 0,13 21 0,-8-14 0,6 20 0,-6-26 4379,1 15-4379,3-9 0,-2 7 5897,0-11-5897,-1 3 0,-2-6 0,1 3 0</inkml:trace>
  <inkml:trace contextRef="#ctx0" brushRef="#br0" timeOffset="54645">17710 9346 24575,'-46'30'0,"1"1"0,0-3 0,14-7-1724,28-18 1724,-6 2 0,3-1 558,-3 1-558,-20 14 0,17-10-981,-17 10 981,20-14 0,6 1 0,-36 19-5522,27-17 5522,-25 13 0,34-18 0,-6 1 0,5 1 221,-35 25 0,29-21 0,-22 18 1</inkml:trace>
  <inkml:trace contextRef="#ctx0" brushRef="#br0" timeOffset="55135">18107 9436 24575,'34'-2'0,"-21"1"0,21-2-7652,-19 3 7652,-7 0 0,6 0 2165,-8 0-2165,11-2 0,-9 1-469,9-1 469,-7 2 0,-4 0 0,4 0 0,31 0 0,-28 0 0,25 0 0</inkml:trace>
  <inkml:trace contextRef="#ctx0" brushRef="#br0" timeOffset="55390">18027 9612 24575,'29'0'0,"-6"0"0,-17 0 0,0 0 0,37-3 0,7 1-5222,-18 0 5222,21-1 0,-4 1-3402,-34 2 3402,0 0-3927,40-3 3927,-38 3-2193,38-3 2193,-48 1 1416,6 1-1416,20 0 0,3-1 0,-14 2 0,11 0 0,0 0 0</inkml:trace>
  <inkml:trace contextRef="#ctx0" brushRef="#br0" timeOffset="59444">18625 7968 24575,'2'6'0,"-1"0"0,1-1 0,-2 1 0,6 13 0,-5-10 0,4 9 0,-2 4 0,-3-13 0,3 13 0,-3 0 0,0-12 0,0 12 0,0-17 0,0 1 0,-3 23 0,2-17 0,-1 17 0,2-11 0,0-9 0,0 13 0,0-19 0,0 3 0</inkml:trace>
  <inkml:trace contextRef="#ctx0" brushRef="#br0" timeOffset="59733">18989 8018 24575,'13'48'0,"-3"-9"0,-10-33 0,0 0 0,5 12 0,-3-9 0,5 15 0,-6-17 0,2 4 0,-3-8 0,0 0 0</inkml:trace>
  <inkml:trace contextRef="#ctx0" brushRef="#br0" timeOffset="60045">19540 8036 24575,'6'35'0,"2"-6"0,-5-26 0,3 0 0,5-1 0,-4-1 0,4 2 0,0-3 0,-4 0 0,4 0 0,-6 0 0,6 0 0,-6 0 0,3 0 0</inkml:trace>
  <inkml:trace contextRef="#ctx0" brushRef="#br0" timeOffset="60327">20911 8004 24575,'12'3'0,"12"0"0,-18-3 0,9 0 0</inkml:trace>
  <inkml:trace contextRef="#ctx0" brushRef="#br0" timeOffset="60478">21802 8015 24575,'58'-7'0,"-11"2"-2070,-41 5 2070,-1 0 665,11-3-665,-7 2 0,7-1 342,-10-1-342,0 3 0,-3-3 0,-1 3 0</inkml:trace>
  <inkml:trace contextRef="#ctx0" brushRef="#br0" timeOffset="60794">22625 7924 24575,'32'-22'0,"-1"6"0,-30 10 0,12 3 0,-11-3 0,8 3 0,-7 0 0,6 1 0,-5 1 0,1-1 0</inkml:trace>
  <inkml:trace contextRef="#ctx0" brushRef="#br0" timeOffset="61954">18338 8510 24575,'6'0'0,"0"0"0,0 0 0,-1 0 0,1 0 0,0-3 0,35-3-6784,-27 2 6784,31-2 0,-35 6-1372,0-2 1372,3 1-2041,27-5 0,4 0 2041,-12 3-1162,15-1 0,-2-1 1162,-20 1 0,0 4 0,-4-4 0,21-1 0,15-1 0,-8 2 0,3 0-507,-5-1 0,8-1 1,-10 1 506,-2 1 1516,-16 3-1516,15-2 0,16-1 0,3-1 0,-11 2-203,-12 1 0,0 1 203,11-2 0,12-1 0,-2 1 0,-16 1 0,-5 2 0,10 0 1808,-18 0-1808,9 0 0,16-1 0,2-1 0,-12 2-1875,12-1 1875,-12 0 0,12 0 0,-2 0 0,-18 0 0,-15 1 0,8 0 0,11 0 0,16 0 0,2 0 0,-11 0 0,-14 0 0,0 0-337,16 0 1,13 0 0,-3 0 0,-17 0 336,-16 0 0,23 0 0,17 0 0,-10 0 0,-25 0 0,-1 0 0,22 0 0,8 0 0,-15 0 0,-17 0 1673,-1 0-1673,21 0 0,16 0 0,-8 0 0,-22 0 0,0 0 0,8 0 0,8 0 0,-1 0 0,-13 0 0,-6 0 0,2 0 0,12 1 0,16 0 0,2 0 0,-12 0 0,-17 0 0,0-1-419,16 1 1,14 0 0,-5 0 0,-22 0 418,-24-1 1430,-3 0-1430,0 0 0,29 0 0,-25 0 1294,22 0-1294,-31 0 0,1 0 3378,3 0-3378,35-3 0,7 0 0,-20 2 0,19-2 0,-7 0 494,-37 3-494,2 0 0,-1 0 1841,14 0-1841,-12-2 0,10 1 0,-16-2 0,-1 3 0</inkml:trace>
  <inkml:trace contextRef="#ctx0" brushRef="#br0" timeOffset="71065">18899 10119 24575,'9'-2'0,"-3"1"0,2-2 0,22-2 0,-18 4-3949,18-7 3949,-24 7 0,3-1-4868,47-4 4868,-30 5 0,10-2 0,-2 0-245,-18 3 245,36-3 0,6 0-3782,-14 1 3782,8-1 0,-2-1-1639,-11 4 1639,-17 0 2107,17 0-2107,-1 0 0,12-1 0,1-1 0,-8 2-1284,-7-1 0,1 1 1284,8-1 0,10-1 0,-2 1 0,-13 1 0,-4 0 0,-4 0 0,9-1 0,19 0 0,8 0 0,-2 1 0,-14-1 0,-1 0 0,0 1-288,2-1 0,11 0 0,3 0 0,-7 0 0,-15 1 288,1 0 0,-16 0 0,5 0 0,14 1 0,13 0 0,-8 0 0,-23-1 0,0 1 0,26 0 0,9 0 0,-19 0 0,-29-1 2029,14 0-2029,8-1 0,16-1 0,2 0 0,-12 1 0,-15 0 0,0 1 0,18-2 0,13 0 0,-5 1 0,-23 0 1355,-27 1-1355,5 0 2653,-5 0-2653,6 0-1119,23-4 0,15-2 1,-8 2 1118,-3 0 0,7 0 0,9-2 0,-20 2 0,-27 1-1228,49-3 1228,-42 2-95,33-2 95,-37 6 0,-5 0 0,26-2 0,4-1 0,-17 2 0,13-2 0,-3 0 0,-24 3 0,23 0 0,4 0 0,-13 3 0,14-3 0,-2 1 2701,-22 1-2701,26-2 0,-20 3 3536,15-3-3536,-25 3 359,13-3 1,-13 0 0,10 0 0</inkml:trace>
  <inkml:trace contextRef="#ctx0" brushRef="#br0" timeOffset="75061">17235 11918 24575,'7'-6'0,"0"3"0,-3 0 0,1 1 0,1 1 0,0-1 0,0 2 0,0-3 0,7 2 0,-5-1 0,5 2 0,21 0 0,-22 0-1373,21 0 1373,-21 0 0,-1 0 0,23 5 0,-16-4-3331,10 4 3331,-18-5-193,13 8 193,-12-3 0,12 3 0,-17-3 0,3 1 1120,-3 0-1120,2 3 0,3 7 0,-6-8 3526,3 8-3526,2 8 0,-8-14-1853,11 11 1853,-12-15 0,1-3 0,-2 3 0,3 30 0,-2-22-2838,-1 20 2838,-1-29 0,-2-2 0,3 3 0,-17 18 0,-5 2-3957,9-9 3957,-8 10 0,-1-3 0,14-18-870,1-1 870,-1 1 0,2 0 0,-13 7 0,10-5 0,-10 3 0,11-6 0,1-4 0,1 4 0,-41 11 0,34-10 1956,-30 10-1956,52-16 0,-2 0 0,7 0 6274,-8-3-6274,23 0 0,-17 0-1387,18 0 1387,-24 3 0,3 0 0,-2 0-2908,41-2 1,8-1 2907,-26 1-1944,24-1 0,-7 0 1944,-41 3-821,12 0 821,-11-2 1172,11 1-1172,-15-1 0,13-1 0,-8 2 4062,9-1-4062,1-1 0,-9 2 6075,10-1-6075,-13 2 535,5-3 0,-7 3 0,4-3 1</inkml:trace>
  <inkml:trace contextRef="#ctx0" brushRef="#br0" timeOffset="75678">17847 11875 24575,'8'-19'0,"-6"10"0,5-10 0,-4 13 0,15-28 0,-10 21-2294,12-22 2294,-19 29 735,12-7-735,-8 5 0,8-6 0,1 0 0,-6 7 378,5-7-378,19-8 0,-23 13 0,22-10 0,-30 19 0,14 29 0,-12-17-1826,13 17 1826,-16-24 0,6-2 0,-6 3 0,5 7 0,-1-5 0,-1 6 0,4 4 0,-3-11 0,7 11 751,-4-18 1,-2 3 0,-2-3 0</inkml:trace>
  <inkml:trace contextRef="#ctx0" brushRef="#br0" timeOffset="76813">18536 11420 24575,'3'-3'0,"0"0"0,3 3 0,13 0 0,-10 0 0,9 0 0,-12 0 0,15 3 0,-11-3-2107,11 6 2107,-15-6 0,0 3 0,15 2 0,-14-1 0,14 2 0,-18-1 0,0-2 0,2 3 0,-4 0 0,-1 12 0,-1-9 2107,-4 10-2107,-6 7 0,3-17-617,-3 16 617,6-19 0,1-2 0,-20 45 0,14-36 0,-12 34 0,20-41 0,2 0 0,18 12 0,-11-9-2257,14 10 2257,-15-16 0,-3 2 0,10 4 0,-8-5 0,11 30 0,-12-25 0,-2 20 0,-2-23 0,-11 7 0,7-5 0,-7 5 0,-27 19-1405,27-20 1405,-25 17 2645,33-24-2645,-3-4 0,2 1 0,2-2 0</inkml:trace>
  <inkml:trace contextRef="#ctx0" brushRef="#br0" timeOffset="77443">19013 11571 24575,'9'-3'0,"-3"3"0,3-3 0,7 3 0,-8 0 0,8 0 0,-7 0 0,25 5 0,4 3 0,-12-2-4252,13 0 1,-7 1 4251,-29-2 0,2-4 1719,1 7-1719,0-7 0,0 7 0,-6 28 0,-1-22-2608,-4 26 2608,4-35 0,-20 19 0,17-13 0,-17 10 0,18-14 5492,-3-5-5492,-18 18 0,13-13-2130,-13 9 2130,21-11-857,-18 11 857,14-10 0,-12 12 3197,9-9-3197,10-5 0,-4 4 0,51-11-3906,-31 3 3906,31-3 0,-42 3 812,5 0-812,0-3 0,19 2 0,-15-4-1812,10 4 1812,-18-2 0,3 3 0,32-2 0,-25 1 0,21-1 0</inkml:trace>
  <inkml:trace contextRef="#ctx0" brushRef="#br0" timeOffset="78731">17278 12716 24575,'6'0'0,"0"0"0,10 0 0,-8 0-2845,8 0 2845,-10 0 0,0 0 902,-1 0-902,37-14-5828,-27 11 5828,30-14 0,-38 17-910,6-6 910,-7 5-3296,41-14 3296,-29 13-469,26-10 469,-26 7 0,-7 4 0,18-6 0,2 0 0,-7 5-2029,31-7 2029,-45 9 1902,2 0-1902,-1-3-1155,20-1 0,4 1 1155,-8-2 0,8 2 0,-3 0 0,-18 0 1276,-1 3-1276,1-4-827,26 0 1,4-1 826,-13 3 360,13-3 0,-4 1-360,-20 4 0,-5 0 0,20-2 0,18-1 0,4-1 0,-13 0 0,12-2-320,-13 3 1,12 0-1,-4-1 1,-20 1 319,-22 0 0,29 1 0,5 1 0,-19 0 160,20 0 0,-4 0-160,-31 1 0,1 0 0,-2 0 0,24 0 0,-16 0 0,19 0 0,-22 0 0,29 0 0,19-1 0,-10 2 0,-2 2 0,3-3 0,9-1 0,-20 3 0,-31 1 1867,3-3-1867,-6 0 1571,2 0-1571,34 2 0,-28-1 0,27 1 0,-31-4 0,-4 1 4171,4-2-4171,5-2 0,-10 4 0,7-4 0</inkml:trace>
  <inkml:trace contextRef="#ctx0" brushRef="#br0" timeOffset="79945">18403 7670 24575,'-9'12'0,"3"-1"0,1-6-1178,4 1 1178,-4 0 0,1 0 0,1 0 0,-2-1 0,-15 25 0,10-18-4440,-12 18 4440,19-24 0,-3 3-4094,-14 31 4094,9-22-2564,-12 21 2564,20-33-234,-3 3 234,6-2-1389,-20 48 1389,16-34 1890,-13 32-1890,17-38 0,0-7-518,-1 22 0,-1 4 518,2-12 0,-1 38 0,2-48 448,1-2-448,9 20 0,1 3 0,-4-11 0,4 9 0,0-3-237,-7-19 237,-1-3 3787,2 4-3787,25 14 0,4 3-3787,-16-10 3787,15 8 0,-3-2 0,-25-18 3787,0-2-3787,31 9 0,-24-7-154,21 3 154,-28-5 0,33 3 0,-25-2-2224,26 1 2224,-35-5 0,5 0 4485,-4 0-4485,13-24 0,0-5-4485,-9 13 4485,7-15 0,-3 2 0,-11 19 539,-2-3-539,2 0 0,-3-20 0,0 14-522,0-14 522,0 19 0,0 4 0,0-3 0,-3-30 0,-1-19 0,0 10 0,-2 1 0,2-2 0,1-11 0,-2 21 1325,-2 29-1325,-1-25-1036,3 22 1036,-6-19 0,8 27 0,0 3 0,-26-26 0,-6-2 0,18 13 0,-18-11 0,6 4-1384,25 23 1384,-1 4 3693,2-2-3693,-3 1 0,-10-2 0,7 1 0,-5 1 0,12 2 0</inkml:trace>
  <inkml:trace contextRef="#ctx0" brushRef="#br0" timeOffset="80497">18807 7752 24575,'-22'46'0,"1"0"0,1-5 0,5-9-5740,13-23 5740,1-4 0,-1 1-2561,1 38 1,2 6 2560,-1-22-236,1 24 0,1-6 236,-2-40 0,14 24 0,-12-19 0,8 16 0,-7-24 0,-2 2 0,22 13 0,6 1-222,-14-8 222,12 9 0,-1-4 0,-18-16 4421,-1 3-4421,17-3 0,-15 6 1909,12-6-1909,-15 3-2527,39-16 1,8-7 2526,-24 9-981,22-7 1,-7 0 980,-39 13 0,-2-1 0,16-32 0,-13 24-1208,13-27 1208,-19 34 0,3-3 0,-3-21 0,-5-20 0,0-4 0,1 12 0,0-10 0,0 10 0,-1-12 0,0 4 0,2 18 0,3 20-773,-6 3 773,3 0-807,-20-27 807,15 24 1041,-13-21-1041,17 28 2930,-2 0-2930,1 3-391,-24-16 0,-2-2 0,15 12 1,-12-10-1,0 0 0</inkml:trace>
  <inkml:trace contextRef="#ctx0" brushRef="#br0" timeOffset="80877">19631 8007 24575,'-9'28'0,"-2"-9"0,10-11 0,-4-5 0,5 3 0,-3 0 0,8 46 0,-1-35 0,4 35 0,8-33-1288,-7-10 1288,7 10 0,8 2 0,-14-12-2822,14 10 2822,-21-14 0,2-4 0,-2 1 0,3-2 0,18 8 0,-14-6 0,14 6 0,18-29 0,-30 16 0,27-16 0</inkml:trace>
  <inkml:trace contextRef="#ctx0" brushRef="#br0" timeOffset="81429">23099 7878 24575,'25'0'0,"4"-2"0,-22 1 0,7-1 0,-8 2 0,15-3 0,-11 2-2599,11-1 2599,-15 2 0,32 0 0,-27 0 0,25 0 0</inkml:trace>
  <inkml:trace contextRef="#ctx0" brushRef="#br0" timeOffset="88148">21328 11918 24575,'39'-3'0,"-6"-3"0,-24 5-3203,-2-1 3203,5 2 0,-5 0 0,6 0 0,3-3 0,-5 2-3292,20-1 0,1 1 3292,-14 1-1935,38 0 1935,-46 0 0,4 0-1451,16 6 1,2 2 1450,-10-5-749,10 5 1,-4-1 748,-21-5 1210,33 14-1210,-26-7 0,22 7 0,-30-10 2431,5 7-2431,-6-5 0,2 19 0,-7-19 0,-2 8 0,1-7 3963,-4-3-3963,-18 32 2904,13-25-2904,-15 22-1144,18-26 1144,1-5 0,3 8 0,-21 13 0,16-10 0,-16 15 0,18-26 0,1 3 0,-18 23 0,-2 2 0,11-12-2273,-13 13 0,6-4 2273,21-24 1624,-6-2-1624,8 6 2894,-1-5-2894,5 1 0,18-5 0,-14 0-291,14 0 291,-16 0 0,-2 0 0,3 0 0,19-3 0,-13 2 2663,14-1-2663,-17-1 0,-5 2 0,6-2 0,21-1 0,14-1 0,-7 1-5322,-3 0 5322,4-1 0,8-2 0,-18 3-1348,-25 3 1348,1-1 1613,16-3-1613,-14 3 0,11-6 0,-16 8 0,-1-5 0,30-14 0,-21 9 4427,21-9-4427,-29 14 0,1 4 0,10-9 0,-10 5 0,12-3 2595,-14 2-2595,15-2 0,-14 3 0,8-3 0</inkml:trace>
  <inkml:trace contextRef="#ctx0" brushRef="#br0" timeOffset="88918">22327 11627 24575,'48'-10'0,"-9"2"0,-23 8 0,-10 3 0,9-3 0,-12 3 0,1-1 0,-2 2 0,3 4 0,-1-2 0,35 34 0,-28-27-1729,25 21 1729,-32-29 0,-1-1 0,4 6 0,-5-2 0,3 2 0,-5-1 0,0-3 1729,0 3-1729,-24 9 0,19-9 0,-22 7 0,24-13 0,-3-3 0,-5 3 0,4-3 0,-12 3 0,14-3 0,-6 0 0</inkml:trace>
  <inkml:trace contextRef="#ctx0" brushRef="#br0" timeOffset="89649">22151 11962 24575,'8'-19'0,"-3"10"0,5-10 0,-4 13 0,3-5 0,-3 4 0,0-4 0,9-11 0,-9 13 0,8-13 0,-4 3 0,-6 13-1716,5-13 1716,-4 16 0,-4-3 0,27-40-3584,-19 30 3584,18-29-3165,-22 41 3165,-1-1 634,12-9-634,-8 9 0,8-11 0,-2 10 0,-7 2 2987,7-1-2987,12 41 2804,-15-27-2804,13 30 0,-19-36 677,-4 5-677,4-4 0,-5 4 0,3-5 0,2 34 0,-4-24-879,7 24 879,-7-31 1301,4 10-1301,-4-8 0,1 8 0,-2-10 0,5 12 0,-1-11 0,10 8 0,-10-15 0,4 0 0</inkml:trace>
  <inkml:trace contextRef="#ctx0" brushRef="#br0" timeOffset="90251">22973 11281 24575,'-2'14'0,"1"-7"0,-2 7 0,3-8 0,-18 43 0,11-32-9070,-12 33 9070,17-45-718,-6 17 718,6-13 0,-9 12 732,11-15-732,-3 0-1892,2 30 0,2 7 1892,-2-19 487,2 16 0,0-4-487,3-28 1855,1-7-1855,9 17 1058,-6-15-1058,13 5 0,-16-12 0,8-2 5709,-12 1-5709,4 1 3244,-2 1-3244,5-7 0,-4 5 0,1-6 0,-2 8 0,-8-23 0,4 20 0,-5-20 0,1 25 0,2-2 0,-11-2 0,6 4 0,-3-7 0,6 7 0,1-1 0,1 2 0,1 0 0</inkml:trace>
  <inkml:trace contextRef="#ctx0" brushRef="#br0" timeOffset="90596">23342 11299 24575,'-9'29'0,"-1"0"0,-6 18 0,14-42 0,1 1 0,-2 23 0,3-17-3156,3 14 3156,-3-21 740,6-4-740,-3 4 0,15 6 0,-9-3-2137,10 5 2137,-13-10 0,6 5 0,-5-6 0,25 5 0,16 5 0,-7-4-3852,-5-2 3852,2 1 0,8 3 0,-10-5 0,-12-8 0,-14 2 0,6-1 0</inkml:trace>
  <inkml:trace contextRef="#ctx0" brushRef="#br0" timeOffset="90832">23646 11348 24575,'-28'43'0,"0"-1"0,2-1 0,7-12 0,16-26 0,0 8 0,-3-6 0,2 6 0,-6 6 0,8-9-1196,-9 5 1196,11-7 0,-3-3 0,3 3 0,-5 30 0,3-22-867,0 22 867,2-30 0,3 0 0,2 7 0,-3-5 0,5 6 0,-6-9 0,7 14 0,-7-12 0,4 8 0</inkml:trace>
  <inkml:trace contextRef="#ctx0" brushRef="#br0" timeOffset="91897">21732 12713 24575,'3'-2'0,"2"1"0,3-4 0,-1 4-4252,48-10 1,8-2 4251,-27 8-1409,25-9 0,-6 3 1409,-41 10-105,0-2 105,30-2 0,5 0-2999,-11 0 2999,16-1 0,-4 1 2527,-30 2-2527,23-2 0,14 0 0,-9 1 0,1 0 0,-3-1 0,8-2 0,-14 3 0,-23 3 0,6-2-926,17-2 1,12 0 0,-6 0 925,7 2 0,-8-3 0,7-1 0,-14 3 0,-20 3 319,-4-5-319,19-1 0,18-1 0,8-1 0,-2 1 0,-12 1 0,-10 0 0,0 1 0,9-1 0,13-2 0,2 0 0,-9 1 0,-20 3 1352,-20 2-1352,2 3 3704,-5-3-3704,30-2 0,-24 4-582,20-5 582,-25 4 0,-1 1 5250,11-7-5250,-15 7 3566,-1 1-3566,-7 4 0,-8 1 0,7 1 0,0-6 0,-16 11 0,13-10-1607,-13 10 1607,16-8-1967,-37 9 1,-25 5 0,11-3 1966,4-1-987,11-3 1,-11 4 0,2-2 0,16-5 986,14-6-270,-7 6 270,-23 0 0,-2 0-1776,9 3 1776,-12-3 0,4 0 0,23 1 0,5-8 2234,-10 4-2234,-14 1 0,-13 1 0,7-1-1255,20-3 1,0 0 1254,-17 3 0,-7 2 0,12-3 0,15-4 0,9 0 2197,-13 4-2197,4-3 0,-13 0 0,-11 0 0,-7 0 0,-4 0 0,1-1 0,4 1 0,6 1 0,11-1-716,-7 2 0,10 0 0,-9 0 716,0-1 0,-14-1 0,-8 0 0,-2 0 0,2-1 0,8 1 0,15 1 0,17-1 1821,13 3-1821,-5-4 0,9 3 3722,-4-3-3722,-18 6-435,22-5 435,-17 2 0,26-3 0,0 0 5349,0 0-5349,5 0 2144,5 0-2144,2 0 0,2 0 0,46-14-2560,-33 11 2560,10-6 0,-3 1 0,-18 7 0,2-2-1303,21 1 0,18-1 0,3 1 1,-11 0 1302,13-3-872,-12 3 1,13 0 0,-4-1-1,-19 1 872,-19-1-8,-1 3 8,32 0 0,3 0-910,-19 0 910,19 0 0,-2 0 0,-24 0 0,-7-3 3031,7 2-3031,20 0 0,20-1 0,3 0 0,-14 1-1512,-19-1 0,0 0 1512,21 1 0,15 0 0,-4 1 0,-22-2 0,-24-1 0,2 3 0,15-1 0,15 0 0,3 0 0,-11 1 0,8-1 0,9 0 0,12-1 0,-25 1 0,-37 1-605,0 0 605,3 0 683,29 0 1,-27 0 0,23 0-1</inkml:trace>
  <inkml:trace contextRef="#ctx0" brushRef="#br0" timeOffset="102827">8353 13879 24575,'6'0'0,"0"0"0,0 0 0,0 0 0,12 0 0,-9 0-3092,12 0 3092,-14 0-5274,40-2 5274,-32 1-2925,33-2 2925,-41 3 0,6 0 0,-3 0 0,22 0 0,20-2 0,3 0 0,-12 1-2241,9 0 2241,-9 0 0,12-1 0,-4 0 0,-18 2 1300,-23 0-1300,3 0 2625,1 0-2625,40 0-3602,-34 0 3602,33 0 0,-43 0 0,49 0 0,-35 0 0,34 0 0,-47 0-1146,33 0 1146,-29 0 0,26 0-1174,-36 0 1174,5 0 0,37 2 0,-28-1 1664,27 1-1664,-34-2 0,-5 0 0,5 0 2555,-3 0-2555,-2 0 2176,2 0-2176,30 3 0,-25-2 2031,24 2-2031,-29-3 0,1 0 0,1 0-1122,33 2 0,22 0 1,-11 0 1121,-11-1-930,10 1 0,11 0 0,-19 0 930,-30-2 0,-4 0 0,20 1 0,1 0-1097,-11 0 1097,35 2 0,-48-3 3034,0 0-3034,40 0 0,7 0 65,-22 0-65,24 1 0,-8-2 0,-44-2 0,6 2-1528,40-4 1,6-1 1527,-19 4 0,22-3 0,-8 1 0,-43 4-687,3 0 687,-3 0-13,32-2 0,21-2 0,-11 1 13,-2 1 0,2-1 0,9-1 0,-17 1 0,-26 3 552,6-3-552,-4 2-742,24-3 0,1 1 742,-15 2 0,13-2 0,-3-1 0,-25 4 0,19-3 0,21 0 0,8-1 0,-1 0 0,-15 1 0,-10 2 0,0-1-83,11 0 0,15-1 0,1 0 0,-9 0 0,-21 2 83,-23 1 2029,8 0-2029,23 0 0,-21 0 0,25 0 0,-36 0 2300,2 0-2300,-5 0 0,31 0 0,21 2 0,-11-1 0,-8-1-930,7 2 0,10 1 0,-16-1 930,-25-2 0,4 3 0,15-1 0,16-2 0,3 1 0,-11-1 0,15 1-513,2 0 0,9 0 0,-21 0 513,-35-1 919,5 0-919,-3 0 0,21 2 0,20 1 0,3 1 0,-13-1 0,13 0 0,-14 0 0,13 1 0,-4-1 0,-18-1 0,-19-2 1437,-7 0-1437,6 3 0,13-2 0,-10 2-264,14-3 264,-23 3 0,3-3 3065,-6 3-3065,38 0 0,27-1 0,-10-1 0,-7 0 0,-11 1 0,12 0 0,-4-1 0,-17 0 1503,-19-1-1503,16 0 0,0 0-1597,-15 0 1597,41 0 0,-48 0-1141,4 0 1141,-1 0 0,20-2 0,20-4 0,9-1 0,-3 1 0,-13 1 0,-11 2 0,0 0-532,9-2 1,14 0 0,3-2 0,-8 2 0,-17 1 531,-11 0 0,1 3 0,9-2-317,4 2 1,13 0 0,1 0-1,-10 1 317,12-1 0,4 0 0,10 0 0,-25 0 0,-39 1 1969,1 0-1969,0 0 0,0 0 3004,16 0-3004,-12 0 0,12 0 0,-16 0 4492,5 0-4492,-7-2 6718,9-2-6718,-9 1 201,4-2-201,-2 4 0,-3-4 0,0 4 0,-3-1 0</inkml:trace>
  <inkml:trace contextRef="#ctx0" brushRef="#br0" timeOffset="106368">7984 14852 24575,'25'-3'0,"-6"0"0,-11 3-868,-2 0 868,0 0 0,2 0 0,2 0 285,-1 0-285,32-2-6494,-23 1 6494,23-2 0,-30 3-1545,1 0 1545,-2 0-1878,33 0 1,5 0 1877,-16 0-1342,15 0 0,-4 0 1342,-25 0 2538,-3 0-2538,38 0 0,6 0-1943,-22 0 1943,21 0 0,-5 0 1250,-38 0-1250,17 0 0,-10 0 0,35 2 0,4 0 0,-21-1 0,16 1 0,-6-1-2317,-35-1 2317,7 0 2350,-7 0-2350,39 2 0,8 0-1255,-20-1 1255,16 1 0,-3 0 0,-33-2 0,-3 0 2803,0 0-2803,16 1 0,13 0 0,-8 0-2848,5 0 2848,-3 0 0,8 1 0,-12-2 0,-18 0 0,7 0 0,11 1 0,10 1 0,-6-1 0,9 0 0,-10 0 0,6 0 0,-7 0 0,0-1-951,-3 3 1,1 0 950,16-2 451,-17 2 0,-3 0-451,0 0 0,-12-2 0,14 2 0,20 1 0,-28-3 0,23 5 0,-10-4 0,6 0 0,-7 0 0,2 3-301,0-3 1,6 0-1,-13-1 301,-23-1 2029,-1 0-2029,21 0 0,21 0 0,4 0 0,-12 0 0,12 0 0,-13 0 0,12 0 0,-3 0 0,-19 0 673,-20 0-673,4 0 3368,-4 0-3368,20 0 0,3 0-3368,-11 0 3368,9 0 0,-3 0 1177,-19 0-1177,1 0 2770,-1 0-2770,40-1 0,5 0-3457,-24 0 3457,24 0 0,-9 0 0,-44 1 3609,4-3-3609,-8 2 0,-15 1 0,4 1 0,-11 4 0,15-4 2994,0 1-2994,-24 3 0,18-3-2060,-18 5 2060,24-6 0,-3 2 0,2-3-166,-49 11 166,35-8-2161,-36 9 2161,33-9-2230,7-2 2230,-7 2 0,-7 1 0,-16 1 0,-11 1 0,-5 1 0,0-1 0,7 1 0,12-3-782,-8 3 1,-1 0 781,9-2 0,-12 0 0,-7 2 0,0-1 0,3 1 0,10-2 0,13-1 0,-8 3 0,11-6-512,-11 4 1,-1 0 511,11-3-296,-2 2 0,3-1 296,15-3 2029,-4 3-2029,-22 2 0,-2 1 0,9-1 0,-8 1 0,4-2 1184,30-4-1184,5 0 3621,-3 0-3621,-15 3 0,20-2 0,-13 2 5414,28-9-5414,-2 5 0,2-4 4136,-4 2-4136,35-6 0,6-2-6784,-17 4 6784,18-6 0,-3 3 0,-26 9 0,-7-2 0,34 0 0,22 2 0,-12-1-4537,-11 1 4537,9-1 0,12 0 0,-22 0-1963,-35 2 1963,1 0 891,22 0 0,-23 0 0,16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6B376-7D03-477A-B764-370D4D14114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606E-8727-485D-A449-9758780D12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606E-8727-485D-A449-9758780D1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“x = x + 3;” is a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606E-8727-485D-A449-9758780D12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</a:t>
            </a:r>
          </a:p>
          <a:p>
            <a:r>
              <a:rPr lang="en-US" dirty="0"/>
              <a:t>a[5] -&gt; mem </a:t>
            </a:r>
            <a:r>
              <a:rPr lang="en-US" dirty="0" err="1"/>
              <a:t>addr</a:t>
            </a:r>
            <a:r>
              <a:rPr lang="en-US" dirty="0"/>
              <a:t>, data type</a:t>
            </a:r>
          </a:p>
          <a:p>
            <a:r>
              <a:rPr lang="en-US" dirty="0"/>
              <a:t>We are storing 1 to that memory address. But before that, we need to optionally convert constant 1 to the target type if Array ‘A’ is of type double[]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606E-8727-485D-A449-9758780D1242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E5F4-1D57-42D6-ABB0-F8A5EF0A30F0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0CF3-651D-45F3-A8CE-67ACD5F63C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1: Introduction to Mobile Computing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241822"/>
          </a:xfrm>
        </p:spPr>
        <p:txBody>
          <a:bodyPr/>
          <a:lstStyle/>
          <a:p>
            <a:r>
              <a:rPr lang="de-DE" dirty="0"/>
              <a:t>Jianjun Chen (Jianjun.Chen@xjtlu.edu.cn)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you will:</a:t>
            </a:r>
          </a:p>
          <a:p>
            <a:pPr lvl="1"/>
            <a:r>
              <a:rPr lang="en-US" dirty="0"/>
              <a:t>Know how smartphone system works.</a:t>
            </a:r>
          </a:p>
          <a:p>
            <a:pPr lvl="1"/>
            <a:r>
              <a:rPr lang="en-US" dirty="0"/>
              <a:t>Design and develop a smartphone app.</a:t>
            </a:r>
          </a:p>
          <a:p>
            <a:pPr lvl="1"/>
            <a:r>
              <a:rPr lang="en-US" dirty="0"/>
              <a:t>Address some critical issues during the design.</a:t>
            </a:r>
          </a:p>
          <a:p>
            <a:r>
              <a:rPr lang="en-US" dirty="0"/>
              <a:t>This will help you in:</a:t>
            </a:r>
          </a:p>
          <a:p>
            <a:pPr lvl="1"/>
            <a:r>
              <a:rPr lang="en-US" dirty="0"/>
              <a:t>Practicing your app design and development skills.</a:t>
            </a:r>
          </a:p>
          <a:p>
            <a:pPr lvl="1"/>
            <a:r>
              <a:rPr lang="en-US" dirty="0"/>
              <a:t>Making your phone more interesting.</a:t>
            </a:r>
          </a:p>
          <a:p>
            <a:pPr lvl="1"/>
            <a:r>
              <a:rPr lang="en-US" dirty="0"/>
              <a:t>Possibly startup your own business.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Grading Scheme:</a:t>
            </a:r>
          </a:p>
          <a:p>
            <a:r>
              <a:rPr lang="en-US" dirty="0"/>
              <a:t>85% - Individual and group android design project</a:t>
            </a:r>
          </a:p>
          <a:p>
            <a:r>
              <a:rPr lang="en-US" dirty="0"/>
              <a:t>15% - In-class project and assignment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 (Past)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Grading Scheme:</a:t>
            </a:r>
          </a:p>
          <a:p>
            <a:r>
              <a:rPr lang="en-US" dirty="0"/>
              <a:t>45% - Individual and group android design project</a:t>
            </a:r>
          </a:p>
          <a:p>
            <a:r>
              <a:rPr lang="en-US" dirty="0"/>
              <a:t>15% - In-class project and assignment</a:t>
            </a:r>
          </a:p>
          <a:p>
            <a:r>
              <a:rPr lang="en-US" dirty="0"/>
              <a:t>40% - Final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9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Context-Aware</a:t>
            </a:r>
          </a:p>
          <a:p>
            <a:pPr lvl="1"/>
            <a:r>
              <a:rPr lang="en-US" dirty="0"/>
              <a:t>Stefan </a:t>
            </a:r>
            <a:r>
              <a:rPr lang="en-US" dirty="0" err="1"/>
              <a:t>Poslad</a:t>
            </a:r>
            <a:r>
              <a:rPr lang="en-US" dirty="0"/>
              <a:t> (2009). </a:t>
            </a:r>
            <a:r>
              <a:rPr lang="en-US" i="1" dirty="0"/>
              <a:t>Ubiquitous Computing - Smart Devices, Environments and Interactions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Thomas et al. (2009). </a:t>
            </a:r>
            <a:r>
              <a:rPr lang="en-US" i="1" dirty="0"/>
              <a:t>Introduction to Algorithms (3rd edition).</a:t>
            </a:r>
            <a:r>
              <a:rPr lang="en-US" dirty="0"/>
              <a:t> </a:t>
            </a:r>
          </a:p>
          <a:p>
            <a:r>
              <a:rPr lang="en-US" dirty="0"/>
              <a:t>Mobile application development</a:t>
            </a:r>
          </a:p>
          <a:p>
            <a:pPr lvl="1"/>
            <a:r>
              <a:rPr lang="en-US" dirty="0"/>
              <a:t>Official Android tutorials and manuals</a:t>
            </a:r>
          </a:p>
          <a:p>
            <a:pPr lvl="1"/>
            <a:r>
              <a:rPr lang="en-US" dirty="0" err="1"/>
              <a:t>Reto</a:t>
            </a:r>
            <a:r>
              <a:rPr lang="en-US" dirty="0"/>
              <a:t> Meier (2008). </a:t>
            </a:r>
            <a:r>
              <a:rPr lang="en-US" i="1" dirty="0"/>
              <a:t>Professional Android Application Development. </a:t>
            </a:r>
          </a:p>
          <a:p>
            <a:r>
              <a:rPr lang="en-US" dirty="0"/>
              <a:t>Mobile communication</a:t>
            </a:r>
          </a:p>
          <a:p>
            <a:pPr lvl="1"/>
            <a:r>
              <a:rPr lang="en-US" dirty="0"/>
              <a:t>Martin Sauter (2006). </a:t>
            </a:r>
            <a:r>
              <a:rPr lang="en-US" i="1" dirty="0"/>
              <a:t>Communication Systems for the Mobile Information Society.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Jochen Schiller (2003). </a:t>
            </a:r>
            <a:r>
              <a:rPr lang="en-US" i="1" dirty="0"/>
              <a:t>Mobile Communications (2nd edition).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research yourself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Group discussion</a:t>
            </a:r>
          </a:p>
          <a:p>
            <a:pPr lvl="1"/>
            <a:r>
              <a:rPr lang="en-US" dirty="0"/>
              <a:t>Videos online are also good.</a:t>
            </a:r>
          </a:p>
          <a:p>
            <a:r>
              <a:rPr lang="en-US" dirty="0"/>
              <a:t>Office hour:</a:t>
            </a:r>
          </a:p>
          <a:p>
            <a:pPr lvl="1"/>
            <a:r>
              <a:rPr lang="en-US" dirty="0" err="1"/>
              <a:t>Jianjun</a:t>
            </a:r>
            <a:r>
              <a:rPr lang="en-US" dirty="0"/>
              <a:t> Chen (Jianjun.Chen@xjtlu.edu.cn)</a:t>
            </a:r>
          </a:p>
          <a:p>
            <a:pPr lvl="1"/>
            <a:r>
              <a:rPr lang="en-US" dirty="0"/>
              <a:t>Office: SD541</a:t>
            </a:r>
          </a:p>
          <a:p>
            <a:pPr lvl="1"/>
            <a:r>
              <a:rPr lang="en-US" dirty="0"/>
              <a:t>Every Tuesday 16:00 ~ 18:00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 Review, Part I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types to compound data types</a:t>
            </a:r>
          </a:p>
          <a:p>
            <a:r>
              <a:rPr lang="en-US" dirty="0"/>
              <a:t>Operators to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memory space</a:t>
            </a:r>
          </a:p>
          <a:p>
            <a:pPr lvl="1"/>
            <a:r>
              <a:rPr lang="en-US" dirty="0"/>
              <a:t>16GB on personal computer is quite common.</a:t>
            </a:r>
          </a:p>
          <a:p>
            <a:r>
              <a:rPr lang="en-US" dirty="0"/>
              <a:t>Limited memory unit size (word size)</a:t>
            </a:r>
          </a:p>
          <a:p>
            <a:pPr lvl="1"/>
            <a:r>
              <a:rPr lang="en-US" dirty="0"/>
              <a:t>32 bit registers for 32 bit CPU.</a:t>
            </a:r>
          </a:p>
          <a:p>
            <a:pPr lvl="1"/>
            <a:r>
              <a:rPr lang="en-US" dirty="0"/>
              <a:t>64 bit registers for 64 bit CPU.</a:t>
            </a:r>
          </a:p>
          <a:p>
            <a:endParaRPr lang="en-US" dirty="0"/>
          </a:p>
          <a:p>
            <a:r>
              <a:rPr lang="en-US" dirty="0"/>
              <a:t>Thus, limited quantity of numbers can be represented in one word (32/64 bits)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DC289B-D319-C54F-9AAA-74154106217F}"/>
                  </a:ext>
                </a:extLst>
              </p14:cNvPr>
              <p14:cNvContentPartPr/>
              <p14:nvPr/>
            </p14:nvContentPartPr>
            <p14:xfrm>
              <a:off x="750600" y="1683360"/>
              <a:ext cx="6876360" cy="79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DC289B-D319-C54F-9AAA-741541062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40" y="1674000"/>
                <a:ext cx="689508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7C183F-AC7D-5649-B3B9-75069F09B7FD}"/>
                  </a:ext>
                </a:extLst>
              </p14:cNvPr>
              <p14:cNvContentPartPr/>
              <p14:nvPr/>
            </p14:nvContentPartPr>
            <p14:xfrm>
              <a:off x="1352160" y="2700000"/>
              <a:ext cx="7197480" cy="274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7C183F-AC7D-5649-B3B9-75069F09B7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2800" y="2690640"/>
                <a:ext cx="7216200" cy="276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A basic data type follows a certain way of mapping </a:t>
            </a:r>
            <a:r>
              <a:rPr lang="en-US" dirty="0">
                <a:solidFill>
                  <a:srgbClr val="FF0000"/>
                </a:solidFill>
              </a:rPr>
              <a:t>sequences of 1/0 bits</a:t>
            </a:r>
            <a:r>
              <a:rPr lang="en-US" dirty="0"/>
              <a:t> to human-understandable </a:t>
            </a:r>
            <a:r>
              <a:rPr lang="en-US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example, a real number 17:</a:t>
            </a:r>
          </a:p>
          <a:p>
            <a:pPr lvl="1"/>
            <a:r>
              <a:rPr lang="en-US" dirty="0"/>
              <a:t>Under two’s-complement representation</a:t>
            </a:r>
          </a:p>
          <a:p>
            <a:pPr lvl="1"/>
            <a:r>
              <a:rPr lang="en-US" dirty="0"/>
              <a:t>Under IEEE 754 floating point representation</a:t>
            </a:r>
          </a:p>
          <a:p>
            <a:pPr lvl="2"/>
            <a:r>
              <a:rPr lang="en-US" dirty="0"/>
              <a:t>Gaps between extreme floating-point numbers.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between Floating Numbers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984" y="3093058"/>
            <a:ext cx="7328031" cy="34884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Character ‘a’ in ASCII table maps to binary number: 0110 0001</a:t>
            </a:r>
          </a:p>
          <a:p>
            <a:pPr lvl="1"/>
            <a:r>
              <a:rPr lang="en-US" dirty="0"/>
              <a:t>Same as the binary representation of decimal number 97.</a:t>
            </a:r>
          </a:p>
          <a:p>
            <a:r>
              <a:rPr lang="en-US" dirty="0"/>
              <a:t>Their binary representations are identical in registers or memory.</a:t>
            </a:r>
          </a:p>
          <a:p>
            <a:pPr lvl="1"/>
            <a:r>
              <a:rPr lang="en-US" dirty="0"/>
              <a:t>However, they are treated differently by </a:t>
            </a:r>
            <a:r>
              <a:rPr lang="en-US" u="sng" dirty="0"/>
              <a:t>CPU</a:t>
            </a:r>
            <a:r>
              <a:rPr lang="en-US" dirty="0"/>
              <a:t> </a:t>
            </a:r>
            <a:r>
              <a:rPr lang="en-US" u="sng" dirty="0"/>
              <a:t>instructions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instructions are generated by compilers based on both data types and </a:t>
            </a:r>
            <a:r>
              <a:rPr lang="en-US" dirty="0">
                <a:solidFill>
                  <a:srgbClr val="FF0000"/>
                </a:solidFill>
              </a:rPr>
              <a:t>operators</a:t>
            </a:r>
            <a:r>
              <a:rPr lang="en-US" dirty="0"/>
              <a:t> in the source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Mobile Computing?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About.com: A generic term used to refer to a variety of devices that allow people to access data and information </a:t>
            </a:r>
            <a:r>
              <a:rPr lang="en-US"/>
              <a:t>from wherever </a:t>
            </a:r>
            <a:r>
              <a:rPr lang="en-US" dirty="0"/>
              <a:t>they are.</a:t>
            </a:r>
          </a:p>
          <a:p>
            <a:endParaRPr lang="en-US" dirty="0"/>
          </a:p>
          <a:p>
            <a:r>
              <a:rPr lang="en-US" dirty="0"/>
              <a:t>Wikipedia: Mobile computing is human–computer interaction by which a computer is expected to be transported during normal usage.</a:t>
            </a:r>
          </a:p>
          <a:p>
            <a:endParaRPr lang="en-US" dirty="0"/>
          </a:p>
          <a:p>
            <a:r>
              <a:rPr lang="en-US" dirty="0" err="1"/>
              <a:t>UoL</a:t>
            </a:r>
            <a:r>
              <a:rPr lang="en-US" dirty="0"/>
              <a:t> COMP327: The study of computing on small devices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“functions” provided by the programming language.</a:t>
            </a:r>
          </a:p>
          <a:p>
            <a:pPr lvl="1"/>
            <a:r>
              <a:rPr lang="en-US" dirty="0"/>
              <a:t>They behave like functions</a:t>
            </a:r>
          </a:p>
          <a:p>
            <a:pPr lvl="1"/>
            <a:r>
              <a:rPr lang="en-US" dirty="0"/>
              <a:t>“parameters” plus a “return value”.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Multiplication operator (*): takes two numbers and returns another number</a:t>
            </a:r>
          </a:p>
          <a:p>
            <a:pPr lvl="1"/>
            <a:r>
              <a:rPr lang="en-US" dirty="0"/>
              <a:t>Logical negation (!): takes a Boolean and returns a Boolean.</a:t>
            </a:r>
          </a:p>
          <a:p>
            <a:pPr lvl="1"/>
            <a:r>
              <a:rPr lang="en-US" dirty="0"/>
              <a:t>Assignment operator (=): ?</a:t>
            </a:r>
          </a:p>
          <a:p>
            <a:pPr lvl="2"/>
            <a:r>
              <a:rPr lang="en-US" dirty="0"/>
              <a:t>Takes, as parameters, two </a:t>
            </a:r>
            <a:r>
              <a:rPr lang="en-US" dirty="0">
                <a:solidFill>
                  <a:srgbClr val="FF0000"/>
                </a:solidFill>
              </a:rPr>
              <a:t>expressions</a:t>
            </a:r>
            <a:r>
              <a:rPr lang="en-US" dirty="0"/>
              <a:t> and returns the value assigned.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expression is a sequence of operators and operands that specifies </a:t>
            </a:r>
            <a:r>
              <a:rPr lang="en-US" dirty="0">
                <a:solidFill>
                  <a:srgbClr val="FF0000"/>
                </a:solidFill>
              </a:rPr>
              <a:t>computation of a value</a:t>
            </a:r>
            <a:r>
              <a:rPr lang="en-US" dirty="0"/>
              <a:t>, or that </a:t>
            </a:r>
            <a:r>
              <a:rPr lang="en-US" dirty="0">
                <a:solidFill>
                  <a:schemeClr val="accent1"/>
                </a:solidFill>
              </a:rPr>
              <a:t>designates an object or a function</a:t>
            </a:r>
            <a:r>
              <a:rPr lang="en-US" dirty="0"/>
              <a:t>, or that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generates side effects</a:t>
            </a:r>
            <a:r>
              <a:rPr lang="en-US" dirty="0"/>
              <a:t>, or that performs a combination thereof.”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Computation of a value</a:t>
            </a:r>
            <a:r>
              <a:rPr lang="en-US" dirty="0"/>
              <a:t>:   5 + 0.7</a:t>
            </a:r>
          </a:p>
          <a:p>
            <a:r>
              <a:rPr lang="en-US" dirty="0">
                <a:solidFill>
                  <a:schemeClr val="accent1"/>
                </a:solidFill>
              </a:rPr>
              <a:t>A function</a:t>
            </a:r>
            <a:r>
              <a:rPr lang="en-US" dirty="0"/>
              <a:t>:  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Side effects</a:t>
            </a:r>
            <a:r>
              <a:rPr lang="en-US" dirty="0"/>
              <a:t>:   y = z =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4860-CB20-B549-9D08-423814B9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E083-BF77-F048-94AB-E333EA2D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 following code an expression?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+ 3;</a:t>
            </a:r>
          </a:p>
          <a:p>
            <a:endParaRPr lang="en-GB" dirty="0"/>
          </a:p>
          <a:p>
            <a:r>
              <a:rPr lang="en-GB" dirty="0"/>
              <a:t>All expressions </a:t>
            </a:r>
            <a:r>
              <a:rPr lang="en-GB" u="sng" dirty="0"/>
              <a:t>can be evaluated into a value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If/else, while, for … statements are not expressions;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6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Expressions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Expression := identifier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 // x is the identifier</a:t>
            </a:r>
          </a:p>
          <a:p>
            <a:r>
              <a:rPr lang="en-US" dirty="0"/>
              <a:t>Expression := constant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 5.55, ‘a’</a:t>
            </a:r>
          </a:p>
          <a:p>
            <a:r>
              <a:rPr lang="en-US" dirty="0"/>
              <a:t>Expression := string-literal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/>
              <a:t>Expression := (expression)</a:t>
            </a:r>
          </a:p>
          <a:p>
            <a:r>
              <a:rPr lang="en-US" dirty="0"/>
              <a:t>Expression := Expression + - * / = Expression</a:t>
            </a:r>
          </a:p>
          <a:p>
            <a:r>
              <a:rPr lang="en-US" dirty="0"/>
              <a:t>Expression := </a:t>
            </a:r>
            <a:r>
              <a:rPr lang="en-US" dirty="0" err="1"/>
              <a:t>function_name</a:t>
            </a:r>
            <a:r>
              <a:rPr lang="en-US" dirty="0"/>
              <a:t>(expression, expression)</a:t>
            </a:r>
          </a:p>
          <a:p>
            <a:endParaRPr lang="en-US" dirty="0"/>
          </a:p>
          <a:p>
            <a:r>
              <a:rPr lang="en-US" dirty="0"/>
              <a:t>Any expression can be interpreted as a tree. Each branch strictly follows the rules like above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9841" y="65274"/>
            <a:ext cx="7886700" cy="1325563"/>
          </a:xfrm>
        </p:spPr>
        <p:txBody>
          <a:bodyPr/>
          <a:lstStyle/>
          <a:p>
            <a:r>
              <a:rPr lang="en-US" dirty="0"/>
              <a:t>An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3 * x + 1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127001" y="5758947"/>
            <a:ext cx="3887391" cy="480600"/>
          </a:xfrm>
        </p:spPr>
        <p:txBody>
          <a:bodyPr/>
          <a:lstStyle/>
          <a:p>
            <a:pPr algn="ctr"/>
            <a:r>
              <a:rPr lang="en-US" dirty="0"/>
              <a:t>Flow of logic</a:t>
            </a:r>
          </a:p>
        </p:txBody>
      </p:sp>
      <p:sp>
        <p:nvSpPr>
          <p:cNvPr id="57" name="任意多边形: 形状 56"/>
          <p:cNvSpPr/>
          <p:nvPr/>
        </p:nvSpPr>
        <p:spPr>
          <a:xfrm>
            <a:off x="2521033" y="1390836"/>
            <a:ext cx="3769919" cy="62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3600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=</a:t>
            </a:r>
            <a:endParaRPr lang="en-US" sz="4000" b="1" u="sng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Microsoft YaHei" panose="020B0503020204020204" pitchFamily="2" charset="-122"/>
              <a:cs typeface="Courier New" panose="02070309020205020404" pitchFamily="49" charset="0"/>
            </a:endParaRPr>
          </a:p>
        </p:txBody>
      </p:sp>
      <p:sp>
        <p:nvSpPr>
          <p:cNvPr id="58" name="任意多边形: 形状 57"/>
          <p:cNvSpPr/>
          <p:nvPr/>
        </p:nvSpPr>
        <p:spPr>
          <a:xfrm>
            <a:off x="1238646" y="2432134"/>
            <a:ext cx="2798963" cy="6249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algn="ctr" hangingPunct="0"/>
            <a:r>
              <a:rPr lang="en-US" sz="3600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9" name="任意多边形: 形状 58"/>
          <p:cNvSpPr/>
          <p:nvPr/>
        </p:nvSpPr>
        <p:spPr>
          <a:xfrm>
            <a:off x="4318855" y="2432133"/>
            <a:ext cx="3091348" cy="62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algn="ctr" hangingPunct="0"/>
            <a:r>
              <a:rPr lang="en-US" sz="3600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60" name="任意多边形: 形状 59"/>
          <p:cNvSpPr/>
          <p:nvPr/>
        </p:nvSpPr>
        <p:spPr>
          <a:xfrm>
            <a:off x="3489279" y="3474251"/>
            <a:ext cx="2837300" cy="593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algn="ctr" hangingPunct="0"/>
            <a:r>
              <a:rPr lang="en-US" sz="3600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61" name="任意多边形: 形状 60"/>
          <p:cNvSpPr/>
          <p:nvPr/>
        </p:nvSpPr>
        <p:spPr>
          <a:xfrm>
            <a:off x="6517998" y="3473428"/>
            <a:ext cx="904897" cy="5606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algn="ctr" hangingPunct="0"/>
            <a:r>
              <a:rPr lang="en-US" sz="3600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" name="任意多边形: 形状 61"/>
          <p:cNvSpPr/>
          <p:nvPr/>
        </p:nvSpPr>
        <p:spPr>
          <a:xfrm>
            <a:off x="3999611" y="4515185"/>
            <a:ext cx="904897" cy="5606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algn="ctr" hangingPunct="0"/>
            <a:r>
              <a:rPr lang="en-US" sz="3600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3" name="任意多边形: 形状 62"/>
          <p:cNvSpPr/>
          <p:nvPr/>
        </p:nvSpPr>
        <p:spPr>
          <a:xfrm>
            <a:off x="5358790" y="4513904"/>
            <a:ext cx="2797589" cy="6249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algn="ctr" hangingPunct="0"/>
            <a:r>
              <a:rPr lang="en-US" sz="3600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4" name="直接连接符 63"/>
          <p:cNvSpPr/>
          <p:nvPr/>
        </p:nvSpPr>
        <p:spPr>
          <a:xfrm flipH="1">
            <a:off x="4434298" y="4067297"/>
            <a:ext cx="731463" cy="436767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headEnd type="triangle"/>
            <a:tailEnd type="non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5" name="直接连接符 64"/>
          <p:cNvSpPr/>
          <p:nvPr/>
        </p:nvSpPr>
        <p:spPr>
          <a:xfrm>
            <a:off x="6552210" y="3055489"/>
            <a:ext cx="418236" cy="407276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headEnd type="triangle"/>
            <a:tailEnd type="non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6" name="直接连接符 65"/>
          <p:cNvSpPr/>
          <p:nvPr/>
        </p:nvSpPr>
        <p:spPr>
          <a:xfrm flipH="1">
            <a:off x="4904507" y="3055489"/>
            <a:ext cx="706583" cy="417120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headEnd type="triangle"/>
            <a:tailEnd type="non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7" name="直接连接符 66"/>
          <p:cNvSpPr/>
          <p:nvPr/>
        </p:nvSpPr>
        <p:spPr>
          <a:xfrm>
            <a:off x="5722775" y="4067297"/>
            <a:ext cx="731464" cy="436767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headEnd type="triangle"/>
            <a:tailEnd type="non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8" name="直接连接符 67"/>
          <p:cNvSpPr/>
          <p:nvPr/>
        </p:nvSpPr>
        <p:spPr>
          <a:xfrm>
            <a:off x="5311239" y="2015014"/>
            <a:ext cx="537774" cy="416298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headEnd type="triangle"/>
            <a:tailEnd type="non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9" name="直接连接符 68"/>
          <p:cNvSpPr/>
          <p:nvPr/>
        </p:nvSpPr>
        <p:spPr>
          <a:xfrm flipH="1">
            <a:off x="3192913" y="2015014"/>
            <a:ext cx="927825" cy="417118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headEnd type="triangle"/>
            <a:tailEnd type="non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73" name="直接连接符 72"/>
          <p:cNvSpPr/>
          <p:nvPr/>
        </p:nvSpPr>
        <p:spPr>
          <a:xfrm flipH="1">
            <a:off x="6609292" y="5138902"/>
            <a:ext cx="5265" cy="299648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headEnd type="triangle"/>
            <a:tailEnd type="non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74" name="任意多边形: 形状 73"/>
          <p:cNvSpPr/>
          <p:nvPr/>
        </p:nvSpPr>
        <p:spPr>
          <a:xfrm>
            <a:off x="5764957" y="5438549"/>
            <a:ext cx="1719264" cy="5606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Value of 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9841" y="65274"/>
            <a:ext cx="7886700" cy="1325563"/>
          </a:xfrm>
        </p:spPr>
        <p:txBody>
          <a:bodyPr/>
          <a:lstStyle/>
          <a:p>
            <a:r>
              <a:rPr lang="en-US" dirty="0"/>
              <a:t>An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3 * x + 1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127001" y="5758947"/>
            <a:ext cx="3887391" cy="480600"/>
          </a:xfrm>
        </p:spPr>
        <p:txBody>
          <a:bodyPr/>
          <a:lstStyle/>
          <a:p>
            <a:pPr algn="ctr"/>
            <a:r>
              <a:rPr lang="en-US" dirty="0"/>
              <a:t>Expression Rule at each step</a:t>
            </a:r>
          </a:p>
        </p:txBody>
      </p:sp>
      <p:sp>
        <p:nvSpPr>
          <p:cNvPr id="57" name="任意多边形: 形状 56"/>
          <p:cNvSpPr/>
          <p:nvPr/>
        </p:nvSpPr>
        <p:spPr>
          <a:xfrm>
            <a:off x="2521033" y="1390836"/>
            <a:ext cx="3769919" cy="62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Expr :=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Expr</a:t>
            </a:r>
          </a:p>
          <a:p>
            <a:pPr lvl="0" hangingPunct="0"/>
            <a:r>
              <a:rPr lang="en-US" b="1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           </a:t>
            </a:r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 =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3 * x + 1</a:t>
            </a:r>
            <a:endParaRPr lang="en-US" sz="4000" b="1" u="sng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Microsoft YaHei" panose="020B0503020204020204" pitchFamily="2" charset="-122"/>
              <a:cs typeface="Courier New" panose="02070309020205020404" pitchFamily="49" charset="0"/>
            </a:endParaRPr>
          </a:p>
        </p:txBody>
      </p:sp>
      <p:sp>
        <p:nvSpPr>
          <p:cNvPr id="58" name="任意多边形: 形状 57"/>
          <p:cNvSpPr/>
          <p:nvPr/>
        </p:nvSpPr>
        <p:spPr>
          <a:xfrm>
            <a:off x="1238646" y="2432134"/>
            <a:ext cx="2798963" cy="6249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Expr := identifier</a:t>
            </a:r>
          </a:p>
          <a:p>
            <a:pPr lvl="0"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        </a:t>
            </a:r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9" name="任意多边形: 形状 58"/>
          <p:cNvSpPr/>
          <p:nvPr/>
        </p:nvSpPr>
        <p:spPr>
          <a:xfrm>
            <a:off x="4318855" y="2432133"/>
            <a:ext cx="3091348" cy="62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US" dirty="0"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Expr := </a:t>
            </a:r>
            <a:r>
              <a:rPr lang="en-US" dirty="0">
                <a:solidFill>
                  <a:srgbClr val="C9211E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Expr</a:t>
            </a:r>
            <a:r>
              <a:rPr lang="en-US" dirty="0"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 + </a:t>
            </a:r>
            <a:r>
              <a:rPr lang="en-US" dirty="0">
                <a:solidFill>
                  <a:srgbClr val="3465A4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Expr</a:t>
            </a:r>
          </a:p>
          <a:p>
            <a:pPr lvl="0" hangingPunct="0"/>
            <a:r>
              <a:rPr lang="en-US" dirty="0">
                <a:solidFill>
                  <a:srgbClr val="C9211E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       </a:t>
            </a:r>
            <a:r>
              <a:rPr lang="en-US" b="1" u="sng" dirty="0">
                <a:solidFill>
                  <a:srgbClr val="C9211E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3 * x</a:t>
            </a:r>
            <a:r>
              <a:rPr lang="en-US" b="1" dirty="0">
                <a:solidFill>
                  <a:srgbClr val="3465A4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+</a:t>
            </a:r>
            <a:r>
              <a:rPr lang="en-US" b="1" dirty="0">
                <a:solidFill>
                  <a:srgbClr val="3465A4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 </a:t>
            </a:r>
            <a:r>
              <a:rPr lang="en-US" b="1" u="sng" dirty="0">
                <a:solidFill>
                  <a:srgbClr val="3465A4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1</a:t>
            </a:r>
          </a:p>
        </p:txBody>
      </p:sp>
      <p:sp>
        <p:nvSpPr>
          <p:cNvPr id="60" name="任意多边形: 形状 59"/>
          <p:cNvSpPr/>
          <p:nvPr/>
        </p:nvSpPr>
        <p:spPr>
          <a:xfrm>
            <a:off x="3489279" y="3474251"/>
            <a:ext cx="2837300" cy="593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US" dirty="0"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Expr := </a:t>
            </a:r>
            <a:r>
              <a:rPr lang="en-US" dirty="0">
                <a:solidFill>
                  <a:srgbClr val="C9211E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Expr</a:t>
            </a:r>
            <a:r>
              <a:rPr lang="en-US" dirty="0"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 * </a:t>
            </a:r>
            <a:r>
              <a:rPr lang="en-US" dirty="0">
                <a:solidFill>
                  <a:srgbClr val="3465A4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Expr</a:t>
            </a:r>
          </a:p>
          <a:p>
            <a:pPr lvl="0" hangingPunct="0"/>
            <a:r>
              <a:rPr lang="en-US" dirty="0">
                <a:solidFill>
                  <a:srgbClr val="C9211E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           </a:t>
            </a:r>
            <a:r>
              <a:rPr lang="en-US" b="1" u="sng" dirty="0">
                <a:solidFill>
                  <a:srgbClr val="C9211E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3</a:t>
            </a:r>
            <a:r>
              <a:rPr lang="en-US" b="1" dirty="0">
                <a:solidFill>
                  <a:srgbClr val="C9211E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*</a:t>
            </a:r>
            <a:r>
              <a:rPr lang="en-US" b="1" dirty="0">
                <a:solidFill>
                  <a:srgbClr val="C9211E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 </a:t>
            </a:r>
            <a:r>
              <a:rPr lang="en-US" b="1" u="sng" dirty="0">
                <a:solidFill>
                  <a:srgbClr val="3465A4"/>
                </a:solidFill>
                <a:latin typeface="Courier New" panose="02070309020205020404" pitchFamily="49"/>
                <a:ea typeface="Microsoft YaHei" panose="020B0503020204020204" pitchFamily="2" charset="-122"/>
                <a:cs typeface="Mangal" pitchFamily="2"/>
              </a:rPr>
              <a:t>x</a:t>
            </a:r>
          </a:p>
        </p:txBody>
      </p:sp>
      <p:sp>
        <p:nvSpPr>
          <p:cNvPr id="61" name="任意多边形: 形状 60"/>
          <p:cNvSpPr/>
          <p:nvPr/>
        </p:nvSpPr>
        <p:spPr>
          <a:xfrm>
            <a:off x="6517998" y="3473428"/>
            <a:ext cx="904897" cy="5606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" name="任意多边形: 形状 61"/>
          <p:cNvSpPr/>
          <p:nvPr/>
        </p:nvSpPr>
        <p:spPr>
          <a:xfrm>
            <a:off x="3999611" y="4515185"/>
            <a:ext cx="904897" cy="5606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3" name="任意多边形: 形状 62"/>
          <p:cNvSpPr/>
          <p:nvPr/>
        </p:nvSpPr>
        <p:spPr>
          <a:xfrm>
            <a:off x="5358790" y="4513904"/>
            <a:ext cx="2797589" cy="6249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Expr := identifier</a:t>
            </a:r>
          </a:p>
          <a:p>
            <a:pPr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        </a:t>
            </a: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4" name="直接连接符 63"/>
          <p:cNvSpPr/>
          <p:nvPr/>
        </p:nvSpPr>
        <p:spPr>
          <a:xfrm flipH="1">
            <a:off x="4434298" y="4067297"/>
            <a:ext cx="731463" cy="436767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5" name="直接连接符 64"/>
          <p:cNvSpPr/>
          <p:nvPr/>
        </p:nvSpPr>
        <p:spPr>
          <a:xfrm>
            <a:off x="6552210" y="3055489"/>
            <a:ext cx="418236" cy="407276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6" name="直接连接符 65"/>
          <p:cNvSpPr/>
          <p:nvPr/>
        </p:nvSpPr>
        <p:spPr>
          <a:xfrm flipH="1">
            <a:off x="4904507" y="3055489"/>
            <a:ext cx="706583" cy="417120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7" name="直接连接符 66"/>
          <p:cNvSpPr/>
          <p:nvPr/>
        </p:nvSpPr>
        <p:spPr>
          <a:xfrm>
            <a:off x="5722775" y="4067297"/>
            <a:ext cx="731464" cy="436767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8" name="直接连接符 67"/>
          <p:cNvSpPr/>
          <p:nvPr/>
        </p:nvSpPr>
        <p:spPr>
          <a:xfrm>
            <a:off x="5311239" y="2015014"/>
            <a:ext cx="537774" cy="416298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69" name="直接连接符 68"/>
          <p:cNvSpPr/>
          <p:nvPr/>
        </p:nvSpPr>
        <p:spPr>
          <a:xfrm flipH="1">
            <a:off x="3192913" y="2015014"/>
            <a:ext cx="927825" cy="417118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 dirty="0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73" name="直接连接符 72"/>
          <p:cNvSpPr/>
          <p:nvPr/>
        </p:nvSpPr>
        <p:spPr>
          <a:xfrm flipH="1">
            <a:off x="6609292" y="5138902"/>
            <a:ext cx="5265" cy="299648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74" name="任意多边形: 形状 73"/>
          <p:cNvSpPr/>
          <p:nvPr/>
        </p:nvSpPr>
        <p:spPr>
          <a:xfrm>
            <a:off x="5764957" y="5438549"/>
            <a:ext cx="1719264" cy="5606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Value of 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9841" y="65274"/>
            <a:ext cx="7886700" cy="1325563"/>
          </a:xfrm>
        </p:spPr>
        <p:txBody>
          <a:bodyPr/>
          <a:lstStyle/>
          <a:p>
            <a:r>
              <a:rPr lang="en-US" dirty="0"/>
              <a:t>An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3 * x + 1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09200" y="6002391"/>
            <a:ext cx="2567598" cy="480599"/>
          </a:xfrm>
        </p:spPr>
        <p:txBody>
          <a:bodyPr/>
          <a:lstStyle/>
          <a:p>
            <a:pPr algn="ctr"/>
            <a:r>
              <a:rPr lang="en-US" dirty="0"/>
              <a:t>Flow of logic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542245" y="6002391"/>
            <a:ext cx="3887391" cy="480600"/>
          </a:xfrm>
        </p:spPr>
        <p:txBody>
          <a:bodyPr/>
          <a:lstStyle/>
          <a:p>
            <a:pPr algn="ctr"/>
            <a:r>
              <a:rPr lang="en-US" dirty="0"/>
              <a:t>Expression Rule at each step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4184" y="1926153"/>
            <a:ext cx="3800568" cy="3684588"/>
            <a:chOff x="254160" y="2194560"/>
            <a:chExt cx="3840480" cy="4206240"/>
          </a:xfrm>
        </p:grpSpPr>
        <p:sp>
          <p:nvSpPr>
            <p:cNvPr id="24" name="任意多边形: 形状 23"/>
            <p:cNvSpPr/>
            <p:nvPr/>
          </p:nvSpPr>
          <p:spPr>
            <a:xfrm>
              <a:off x="1260000" y="2194560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kern="1200" cap="none" dirty="0">
                  <a:ln>
                    <a:noFill/>
                  </a:ln>
                  <a:latin typeface="Liberation Sans" panose="020B0604020202020204" pitchFamily="18"/>
                  <a:ea typeface="Microsoft YaHei" panose="020B0503020204020204" pitchFamily="2" charset="-122"/>
                  <a:cs typeface="Mangal" pitchFamily="2"/>
                </a:rPr>
                <a:t>=</a:t>
              </a: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254160" y="3383280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kern="1200" cap="none">
                  <a:ln>
                    <a:noFill/>
                  </a:ln>
                  <a:latin typeface="Liberation Sans" panose="020B0604020202020204" pitchFamily="18"/>
                  <a:ea typeface="Microsoft YaHei" panose="020B0503020204020204" pitchFamily="2" charset="-122"/>
                  <a:cs typeface="Mangal" pitchFamily="2"/>
                </a:rPr>
                <a:t>y</a:t>
              </a: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2357280" y="3383280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kern="1200" cap="none" dirty="0">
                  <a:ln>
                    <a:noFill/>
                  </a:ln>
                  <a:latin typeface="Liberation Sans" panose="020B0604020202020204" pitchFamily="18"/>
                  <a:ea typeface="Microsoft YaHei" panose="020B0503020204020204" pitchFamily="2" charset="-122"/>
                  <a:cs typeface="Mangal" pitchFamily="2"/>
                </a:rPr>
                <a:t>+</a:t>
              </a: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4319" y="4572000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kern="1200" cap="none">
                  <a:ln>
                    <a:noFill/>
                  </a:ln>
                  <a:latin typeface="Liberation Sans" panose="020B0604020202020204" pitchFamily="18"/>
                  <a:ea typeface="Microsoft YaHei" panose="020B0503020204020204" pitchFamily="2" charset="-122"/>
                  <a:cs typeface="Mangal" pitchFamily="2"/>
                </a:rPr>
                <a:t>*</a:t>
              </a: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3180240" y="4572000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kern="1200" cap="none">
                  <a:ln>
                    <a:noFill/>
                  </a:ln>
                  <a:latin typeface="Liberation Sans" panose="020B0604020202020204" pitchFamily="18"/>
                  <a:ea typeface="Microsoft YaHei" panose="020B0503020204020204" pitchFamily="2" charset="-122"/>
                  <a:cs typeface="Mangal" pitchFamily="2"/>
                </a:rPr>
                <a:t>1</a:t>
              </a: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802800" y="5760720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kern="1200" cap="none">
                  <a:ln>
                    <a:noFill/>
                  </a:ln>
                  <a:latin typeface="Liberation Sans" panose="020B0604020202020204" pitchFamily="18"/>
                  <a:ea typeface="Microsoft YaHei" panose="020B0503020204020204" pitchFamily="2" charset="-122"/>
                  <a:cs typeface="Mangal" pitchFamily="2"/>
                </a:rPr>
                <a:t>3</a:t>
              </a: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265840" y="5760720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kern="1200" cap="none">
                  <a:ln>
                    <a:noFill/>
                  </a:ln>
                  <a:latin typeface="Liberation Sans" panose="020B0604020202020204" pitchFamily="18"/>
                  <a:ea typeface="Microsoft YaHei" panose="020B0503020204020204" pitchFamily="2" charset="-122"/>
                  <a:cs typeface="Mangal" pitchFamily="2"/>
                </a:rPr>
                <a:t>x</a:t>
              </a:r>
            </a:p>
          </p:txBody>
        </p:sp>
        <p:sp>
          <p:nvSpPr>
            <p:cNvPr id="31" name="直接连接符 30"/>
            <p:cNvSpPr/>
            <p:nvPr/>
          </p:nvSpPr>
          <p:spPr>
            <a:xfrm flipV="1">
              <a:off x="1260000" y="5212080"/>
              <a:ext cx="457200" cy="548640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32" name="直接连接符 31"/>
            <p:cNvSpPr/>
            <p:nvPr/>
          </p:nvSpPr>
          <p:spPr>
            <a:xfrm flipH="1" flipV="1">
              <a:off x="3180240" y="4023360"/>
              <a:ext cx="457199" cy="548640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 flipV="1">
              <a:off x="1991520" y="4023360"/>
              <a:ext cx="457200" cy="548640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34" name="直接连接符 33"/>
            <p:cNvSpPr/>
            <p:nvPr/>
          </p:nvSpPr>
          <p:spPr>
            <a:xfrm flipH="1" flipV="1">
              <a:off x="2265840" y="5212080"/>
              <a:ext cx="457199" cy="548640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35" name="直接连接符 34"/>
            <p:cNvSpPr/>
            <p:nvPr/>
          </p:nvSpPr>
          <p:spPr>
            <a:xfrm flipH="1" flipV="1">
              <a:off x="1900080" y="2834640"/>
              <a:ext cx="914400" cy="548640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36" name="直接连接符 35"/>
            <p:cNvSpPr/>
            <p:nvPr/>
          </p:nvSpPr>
          <p:spPr>
            <a:xfrm flipV="1">
              <a:off x="711360" y="2834640"/>
              <a:ext cx="822959" cy="548640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111051" y="1344265"/>
            <a:ext cx="4823344" cy="3684589"/>
            <a:chOff x="-477359" y="2194559"/>
            <a:chExt cx="4873997" cy="4206241"/>
          </a:xfrm>
        </p:grpSpPr>
        <p:sp>
          <p:nvSpPr>
            <p:cNvPr id="57" name="任意多边形: 形状 56"/>
            <p:cNvSpPr/>
            <p:nvPr/>
          </p:nvSpPr>
          <p:spPr>
            <a:xfrm>
              <a:off x="-99501" y="2194559"/>
              <a:ext cx="2772008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lvl="0" hangingPunct="0"/>
              <a:r>
                <a:rPr lang="en-US" sz="1400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Expr :=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Expr</a:t>
              </a:r>
              <a:r>
                <a:rPr lang="en-US" sz="1400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 =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Expr</a:t>
              </a:r>
            </a:p>
            <a:p>
              <a:pPr lvl="0" hangingPunct="0"/>
              <a:r>
                <a:rPr lang="en-US" sz="1400" b="1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           </a:t>
              </a:r>
              <a:r>
                <a:rPr lang="en-US" sz="1400" b="1" u="sng" dirty="0">
                  <a:solidFill>
                    <a:srgbClr val="FF0000"/>
                  </a:solidFill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y</a:t>
              </a:r>
              <a:r>
                <a:rPr lang="en-US" sz="1400" b="1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 = </a:t>
              </a:r>
              <a:r>
                <a:rPr lang="en-US" sz="1400" b="1" u="sng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3 * x + 1</a:t>
              </a:r>
              <a:endParaRPr lang="en-US" sz="3200" b="1" u="sng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-477359" y="3383280"/>
              <a:ext cx="2103117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lvl="0" hangingPunct="0"/>
              <a:r>
                <a:rPr lang="en-US" sz="1400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Expr := identifier</a:t>
              </a:r>
            </a:p>
            <a:p>
              <a:pPr lvl="0" hangingPunct="0"/>
              <a:r>
                <a:rPr lang="en-US" sz="1400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        </a:t>
              </a:r>
              <a:r>
                <a:rPr lang="en-US" sz="1400" b="1" u="sng" dirty="0">
                  <a:solidFill>
                    <a:srgbClr val="FF0000"/>
                  </a:solidFill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717200" y="3383279"/>
              <a:ext cx="225231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lvl="0" hangingPunct="0"/>
              <a:r>
                <a:rPr lang="en-US" sz="1400" dirty="0"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Expr := </a:t>
              </a:r>
              <a:r>
                <a:rPr lang="en-US" sz="1400" dirty="0">
                  <a:solidFill>
                    <a:srgbClr val="C9211E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Expr</a:t>
              </a:r>
              <a:r>
                <a:rPr lang="en-US" sz="1400" dirty="0"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 + </a:t>
              </a:r>
              <a:r>
                <a:rPr lang="en-US" sz="1400" dirty="0">
                  <a:solidFill>
                    <a:srgbClr val="3465A4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Expr</a:t>
              </a:r>
            </a:p>
            <a:p>
              <a:pPr lvl="0" hangingPunct="0"/>
              <a:r>
                <a:rPr lang="en-US" sz="1400" dirty="0">
                  <a:solidFill>
                    <a:srgbClr val="C9211E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       </a:t>
              </a:r>
              <a:r>
                <a:rPr lang="en-US" sz="1400" b="1" u="sng" dirty="0">
                  <a:solidFill>
                    <a:srgbClr val="C9211E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3 * x</a:t>
              </a:r>
              <a:r>
                <a:rPr lang="en-US" sz="1400" b="1" dirty="0">
                  <a:solidFill>
                    <a:srgbClr val="3465A4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 </a:t>
              </a:r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+</a:t>
              </a:r>
              <a:r>
                <a:rPr lang="en-US" sz="1400" b="1" dirty="0">
                  <a:solidFill>
                    <a:srgbClr val="3465A4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 </a:t>
              </a:r>
              <a:r>
                <a:rPr lang="en-US" sz="1400" b="1" u="sng" dirty="0">
                  <a:solidFill>
                    <a:srgbClr val="3465A4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1</a:t>
              </a: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878912" y="4572937"/>
              <a:ext cx="2219126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lvl="0" hangingPunct="0"/>
              <a:r>
                <a:rPr lang="en-US" sz="1400" dirty="0"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Expr := </a:t>
              </a:r>
              <a:r>
                <a:rPr lang="en-US" sz="1400" dirty="0">
                  <a:solidFill>
                    <a:srgbClr val="C9211E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Expr</a:t>
              </a:r>
              <a:r>
                <a:rPr lang="en-US" sz="1400" dirty="0"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 * </a:t>
              </a:r>
              <a:r>
                <a:rPr lang="en-US" sz="1400" dirty="0">
                  <a:solidFill>
                    <a:srgbClr val="3465A4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Expr</a:t>
              </a:r>
            </a:p>
            <a:p>
              <a:pPr lvl="0" hangingPunct="0"/>
              <a:r>
                <a:rPr lang="en-US" sz="1400" dirty="0">
                  <a:solidFill>
                    <a:srgbClr val="C9211E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           </a:t>
              </a:r>
              <a:r>
                <a:rPr lang="en-US" sz="1400" b="1" u="sng" dirty="0">
                  <a:solidFill>
                    <a:srgbClr val="C9211E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3</a:t>
              </a:r>
              <a:r>
                <a:rPr lang="en-US" sz="1400" b="1" dirty="0">
                  <a:solidFill>
                    <a:srgbClr val="C9211E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 </a:t>
              </a:r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*</a:t>
              </a:r>
              <a:r>
                <a:rPr lang="en-US" sz="1400" b="1" dirty="0">
                  <a:solidFill>
                    <a:srgbClr val="C9211E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 </a:t>
              </a:r>
              <a:r>
                <a:rPr lang="en-US" sz="1400" b="1" u="sng" dirty="0">
                  <a:solidFill>
                    <a:srgbClr val="3465A4"/>
                  </a:solidFill>
                  <a:latin typeface="Courier New" panose="02070309020205020404" pitchFamily="49"/>
                  <a:ea typeface="Microsoft YaHei" panose="020B0503020204020204" pitchFamily="2" charset="-122"/>
                  <a:cs typeface="Mangal" pitchFamily="2"/>
                </a:rPr>
                <a:t>x</a:t>
              </a: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3403278" y="4571996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hangingPunct="0"/>
              <a:r>
                <a:rPr lang="en-US" sz="1400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02800" y="5760720"/>
              <a:ext cx="914400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hangingPunct="0"/>
              <a:r>
                <a:rPr lang="en-US" sz="1400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2265840" y="5760720"/>
              <a:ext cx="2130798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C9211E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hangingPunct="0"/>
              <a:r>
                <a:rPr lang="en-US" sz="1400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Expr := identifier</a:t>
              </a:r>
            </a:p>
            <a:p>
              <a:pPr hangingPunct="0"/>
              <a:r>
                <a:rPr lang="en-US" sz="1400" dirty="0"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        </a:t>
              </a:r>
              <a:r>
                <a:rPr lang="en-US" sz="1400" b="1" u="sng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ea typeface="Microsoft YaHei" panose="020B0503020204020204" pitchFamily="2" charset="-122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64" name="直接连接符 63"/>
            <p:cNvSpPr/>
            <p:nvPr/>
          </p:nvSpPr>
          <p:spPr>
            <a:xfrm flipH="1">
              <a:off x="1260000" y="5147212"/>
              <a:ext cx="936440" cy="613505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65" name="直接连接符 64"/>
            <p:cNvSpPr/>
            <p:nvPr/>
          </p:nvSpPr>
          <p:spPr>
            <a:xfrm>
              <a:off x="3492444" y="3931918"/>
              <a:ext cx="396000" cy="640076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66" name="直接连接符 65"/>
            <p:cNvSpPr/>
            <p:nvPr/>
          </p:nvSpPr>
          <p:spPr>
            <a:xfrm flipH="1">
              <a:off x="2022440" y="3931921"/>
              <a:ext cx="813002" cy="640076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67" name="直接连接符 66"/>
            <p:cNvSpPr/>
            <p:nvPr/>
          </p:nvSpPr>
          <p:spPr>
            <a:xfrm>
              <a:off x="2631601" y="5147212"/>
              <a:ext cx="631826" cy="589321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68" name="直接连接符 67"/>
            <p:cNvSpPr/>
            <p:nvPr/>
          </p:nvSpPr>
          <p:spPr>
            <a:xfrm>
              <a:off x="2076439" y="2743201"/>
              <a:ext cx="606113" cy="640077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  <p:sp>
          <p:nvSpPr>
            <p:cNvPr id="69" name="直接连接符 68"/>
            <p:cNvSpPr/>
            <p:nvPr/>
          </p:nvSpPr>
          <p:spPr>
            <a:xfrm flipH="1">
              <a:off x="579436" y="2743201"/>
              <a:ext cx="648002" cy="640077"/>
            </a:xfrm>
            <a:prstGeom prst="line">
              <a:avLst/>
            </a:prstGeom>
            <a:noFill/>
            <a:ln w="22225">
              <a:solidFill>
                <a:srgbClr val="C9211E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 cap="none">
                <a:ln>
                  <a:noFill/>
                </a:ln>
                <a:latin typeface="Liberation Sans" panose="020B0604020202020204" pitchFamily="18"/>
                <a:ea typeface="Microsoft YaHei" panose="020B0503020204020204" pitchFamily="2" charset="-122"/>
                <a:cs typeface="Mangal" pitchFamily="2"/>
              </a:endParaRPr>
            </a:p>
          </p:txBody>
        </p:sp>
      </p:grpSp>
      <p:sp>
        <p:nvSpPr>
          <p:cNvPr id="73" name="直接连接符 72"/>
          <p:cNvSpPr/>
          <p:nvPr/>
        </p:nvSpPr>
        <p:spPr>
          <a:xfrm flipH="1">
            <a:off x="7812961" y="5028854"/>
            <a:ext cx="1585" cy="270510"/>
          </a:xfrm>
          <a:prstGeom prst="line">
            <a:avLst/>
          </a:prstGeom>
          <a:noFill/>
          <a:ln w="22225">
            <a:solidFill>
              <a:srgbClr val="C9211E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cap="none">
              <a:ln>
                <a:noFill/>
              </a:ln>
              <a:latin typeface="Liberation Sans" panose="020B0604020202020204" pitchFamily="18"/>
              <a:ea typeface="Microsoft YaHei" panose="020B0503020204020204" pitchFamily="2" charset="-122"/>
              <a:cs typeface="Mangal" pitchFamily="2"/>
            </a:endParaRPr>
          </a:p>
        </p:txBody>
      </p:sp>
      <p:sp>
        <p:nvSpPr>
          <p:cNvPr id="74" name="任意多边形: 形状 73"/>
          <p:cNvSpPr/>
          <p:nvPr/>
        </p:nvSpPr>
        <p:spPr>
          <a:xfrm>
            <a:off x="7179672" y="5309203"/>
            <a:ext cx="1266577" cy="5606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C9211E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hangingPunct="0"/>
            <a:r>
              <a:rPr lang="en-US" sz="1400" dirty="0">
                <a:latin typeface="Courier New" panose="02070309020205020404" pitchFamily="49" charset="0"/>
                <a:ea typeface="Microsoft YaHei" panose="020B0503020204020204" pitchFamily="2" charset="-122"/>
                <a:cs typeface="Courier New" panose="02070309020205020404" pitchFamily="49" charset="0"/>
              </a:rPr>
              <a:t>Value of x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Properties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Can you list the properties associated with the following underlined expressions?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u="sng" dirty="0"/>
              <a:t>A[5]</a:t>
            </a:r>
            <a:r>
              <a:rPr lang="en-US" dirty="0"/>
              <a:t> = 1</a:t>
            </a:r>
          </a:p>
          <a:p>
            <a:pPr lvl="0"/>
            <a:r>
              <a:rPr lang="en-US" u="sng" dirty="0"/>
              <a:t>a * b</a:t>
            </a:r>
          </a:p>
          <a:p>
            <a:pPr lvl="0"/>
            <a:r>
              <a:rPr lang="en-US" dirty="0"/>
              <a:t>y = </a:t>
            </a:r>
            <a:r>
              <a:rPr lang="en-US" u="sng" dirty="0"/>
              <a:t>12</a:t>
            </a:r>
          </a:p>
          <a:p>
            <a:pPr lvl="0"/>
            <a:r>
              <a:rPr lang="en-US" u="sng" dirty="0" err="1"/>
              <a:t>System.out.println</a:t>
            </a:r>
            <a:r>
              <a:rPr lang="en-US" u="sng" dirty="0"/>
              <a:t>()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*Hint 1: what will be changed after execution? What information is used when generating instructions for them?</a:t>
            </a:r>
          </a:p>
          <a:p>
            <a:pPr marL="0" lvl="0" indent="0">
              <a:buNone/>
            </a:pPr>
            <a:r>
              <a:rPr lang="en-US" dirty="0"/>
              <a:t>*Hint 2: You may start from thinking about the properties associated with a simple variable first.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Properties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most important properties: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address</a:t>
            </a:r>
          </a:p>
          <a:p>
            <a:endParaRPr lang="en-US" dirty="0"/>
          </a:p>
          <a:p>
            <a:r>
              <a:rPr lang="en-US" dirty="0"/>
              <a:t>Content</a:t>
            </a:r>
          </a:p>
          <a:p>
            <a:endParaRPr lang="en-US" dirty="0"/>
          </a:p>
          <a:p>
            <a:r>
              <a:rPr lang="en-US" dirty="0"/>
              <a:t>Data type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3798235" y="2660315"/>
            <a:ext cx="5036760" cy="3832559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Which properties are involved in the following expressions (red part)?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strArray</a:t>
            </a:r>
            <a:r>
              <a:rPr lang="en-US" dirty="0">
                <a:solidFill>
                  <a:srgbClr val="FF0000"/>
                </a:solidFill>
              </a:rPr>
              <a:t>[5]</a:t>
            </a:r>
            <a:r>
              <a:rPr lang="en-US" dirty="0"/>
              <a:t> = “new string”</a:t>
            </a:r>
          </a:p>
          <a:p>
            <a:pPr lvl="1"/>
            <a:r>
              <a:rPr lang="en-US" dirty="0"/>
              <a:t>y = </a:t>
            </a:r>
            <a:r>
              <a:rPr lang="en-US" dirty="0" err="1">
                <a:solidFill>
                  <a:srgbClr val="FF0000"/>
                </a:solidFill>
              </a:rPr>
              <a:t>strArray</a:t>
            </a:r>
            <a:r>
              <a:rPr lang="en-US" dirty="0">
                <a:solidFill>
                  <a:srgbClr val="FF0000"/>
                </a:solidFill>
              </a:rPr>
              <a:t>[1]</a:t>
            </a:r>
          </a:p>
          <a:p>
            <a:r>
              <a:rPr lang="en-US" dirty="0"/>
              <a:t>Compare the two functions on the right</a:t>
            </a:r>
          </a:p>
          <a:p>
            <a:pPr lvl="1"/>
            <a:r>
              <a:rPr lang="en-US" dirty="0"/>
              <a:t>do they consume different amount of memory?</a:t>
            </a:r>
          </a:p>
          <a:p>
            <a:pPr lvl="1"/>
            <a:r>
              <a:rPr lang="en-US" dirty="0"/>
              <a:t>How about computational time?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4998956" y="2847122"/>
            <a:ext cx="3146587" cy="2308344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箭头: 右 6"/>
          <p:cNvSpPr/>
          <p:nvPr/>
        </p:nvSpPr>
        <p:spPr>
          <a:xfrm>
            <a:off x="3985522" y="3957145"/>
            <a:ext cx="886022" cy="318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82356" y="938748"/>
            <a:ext cx="3460680" cy="2031120"/>
            <a:chOff x="5577840" y="1005840"/>
            <a:chExt cx="3460680" cy="2031120"/>
          </a:xfrm>
        </p:grpSpPr>
        <p:pic>
          <p:nvPicPr>
            <p:cNvPr id="5" name="图片 4" title="Hololens by Microsoft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77840" y="1005840"/>
              <a:ext cx="3460680" cy="1672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6233760" y="2671200"/>
              <a:ext cx="2219960" cy="3657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kern="1200" cap="none" dirty="0" err="1">
                  <a:ln>
                    <a:noFill/>
                  </a:ln>
                  <a:ea typeface="Microsoft YaHei" panose="020B0503020204020204" pitchFamily="2" charset="-122"/>
                  <a:cs typeface="+mn-lt"/>
                </a:rPr>
                <a:t>Hololens</a:t>
              </a:r>
              <a:r>
                <a:rPr lang="en-US" sz="1800" b="0" i="0" u="none" strike="noStrike" kern="1200" cap="none" dirty="0">
                  <a:ln>
                    <a:noFill/>
                  </a:ln>
                  <a:ea typeface="Microsoft YaHei" panose="020B0503020204020204" pitchFamily="2" charset="-122"/>
                  <a:cs typeface="+mn-lt"/>
                </a:rPr>
                <a:t> by Microsoft</a:t>
              </a:r>
            </a:p>
          </p:txBody>
        </p:sp>
      </p:grpSp>
      <p:pic>
        <p:nvPicPr>
          <p:cNvPr id="7" name="图片 6" descr="https://www.prepaidreviews.com/blog/wp-content/uploads/2014/12/smartphones.png" title="Mobile phones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1007422" y="1704906"/>
            <a:ext cx="3134097" cy="183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://gadgetsin.com/uploads/2011/10/iwood_my_first_laptop_blackboard_1.jpg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598039" y="3749027"/>
            <a:ext cx="3543480" cy="2834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5082356" y="3535878"/>
            <a:ext cx="3801705" cy="3167886"/>
            <a:chOff x="4890960" y="3530880"/>
            <a:chExt cx="4441680" cy="3451279"/>
          </a:xfrm>
        </p:grpSpPr>
        <p:pic>
          <p:nvPicPr>
            <p:cNvPr id="10" name="图片 9" descr="https://www.hedows.com/hed-content/uploads/2017/12/Applications-in-Medical-and-Healthcare.gif"/>
            <p:cNvPicPr>
              <a:picLocks noChangeAspect="1"/>
            </p:cNvPicPr>
            <p:nvPr/>
          </p:nvPicPr>
          <p:blipFill>
            <a:blip r:embed="rId5">
              <a:lum/>
            </a:blip>
            <a:srcRect/>
            <a:stretch>
              <a:fillRect/>
            </a:stretch>
          </p:blipFill>
          <p:spPr>
            <a:xfrm>
              <a:off x="4890960" y="3530880"/>
              <a:ext cx="4441680" cy="2961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5943600" y="6583679"/>
              <a:ext cx="2688628" cy="398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kern="1200" cap="none" dirty="0">
                  <a:ln>
                    <a:noFill/>
                  </a:ln>
                  <a:ea typeface="Microsoft YaHei" panose="020B0503020204020204" pitchFamily="2" charset="-122"/>
                  <a:cs typeface="+mn-lt"/>
                </a:rPr>
                <a:t>Internet of things (IOT)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expressions below. Assume x is 10 and y is 12: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 is " + (x + y));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 is " + x + y);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What does the output look like? Why? Explain using the knowledge of operators.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we create </a:t>
            </a:r>
            <a:r>
              <a:rPr lang="en-GB" b="1" dirty="0"/>
              <a:t>objects</a:t>
            </a:r>
            <a:r>
              <a:rPr lang="en-GB" dirty="0"/>
              <a:t>, what information is associated with their identifiers?</a:t>
            </a:r>
          </a:p>
          <a:p>
            <a:pPr marL="0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String();</a:t>
            </a:r>
          </a:p>
          <a:p>
            <a:r>
              <a:rPr lang="en-GB" dirty="0"/>
              <a:t>What </a:t>
            </a:r>
            <a:r>
              <a:rPr lang="en-US" altLang="en-GB" dirty="0"/>
              <a:t>kind of</a:t>
            </a:r>
            <a:r>
              <a:rPr lang="en-GB" dirty="0"/>
              <a:t> content </a:t>
            </a:r>
            <a:r>
              <a:rPr lang="en-US" altLang="en-GB" dirty="0"/>
              <a:t>is stored in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Identifiers of objects store the references.</a:t>
            </a:r>
          </a:p>
          <a:p>
            <a:pPr lvl="1"/>
            <a:r>
              <a:rPr lang="en-GB" u="sng" dirty="0"/>
              <a:t>Reference</a:t>
            </a:r>
            <a:r>
              <a:rPr lang="en-GB" dirty="0"/>
              <a:t>: the memory addresses that stores data.</a:t>
            </a:r>
          </a:p>
          <a:p>
            <a:r>
              <a:rPr lang="en-GB" dirty="0"/>
              <a:t>The content of objects are stored in heap.</a:t>
            </a:r>
          </a:p>
          <a:p>
            <a:pPr lvl="1"/>
            <a:r>
              <a:rPr lang="en-GB" dirty="0"/>
              <a:t>Keyword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dirty="0"/>
              <a:t>” allocates objects at heap.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you implement for loops using only functions?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(???, ???, ???);</a:t>
            </a:r>
          </a:p>
          <a:p>
            <a:endParaRPr lang="en-US" dirty="0"/>
          </a:p>
          <a:p>
            <a:pPr lvl="1"/>
            <a:r>
              <a:rPr lang="en-US" dirty="0"/>
              <a:t>You are allowed to add helper classes.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must not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statements.</a:t>
            </a:r>
          </a:p>
          <a:p>
            <a:pPr lvl="1"/>
            <a:r>
              <a:rPr lang="en-US" dirty="0"/>
              <a:t>Consider a simple case of getting the sum of the numbers in an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4712129" y="1490947"/>
            <a:ext cx="2695680" cy="203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628650" y="2188598"/>
            <a:ext cx="3067200" cy="172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6322409" y="4051266"/>
            <a:ext cx="2138760" cy="16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3171899" y="4495853"/>
            <a:ext cx="1683360" cy="17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5881" y="5231040"/>
            <a:ext cx="3778109" cy="1325563"/>
          </a:xfrm>
        </p:spPr>
        <p:txBody>
          <a:bodyPr/>
          <a:lstStyle/>
          <a:p>
            <a:r>
              <a:rPr lang="en-US" dirty="0"/>
              <a:t>Trends &amp; Usage</a:t>
            </a:r>
          </a:p>
        </p:txBody>
      </p:sp>
      <p:pic>
        <p:nvPicPr>
          <p:cNvPr id="4" name="图片 3" descr="http://www.textalibrarian.com/mobileref/wp-content/uploads/2012/11/Smartphone_Usage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141316" y="3067143"/>
            <a:ext cx="4351320" cy="3704759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 descr="https://www.ericsson.com/assets/global/scaled/mobile-broadband-subscriptions-by-region-billion-v2_970x546_90_34622.jpg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3204555" y="121722"/>
            <a:ext cx="5760720" cy="324252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84017" y="329541"/>
            <a:ext cx="3051069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US" sz="1600" dirty="0">
                <a:ea typeface="Microsoft YaHei" panose="020B0503020204020204" pitchFamily="2" charset="-122"/>
                <a:cs typeface="+mn-lt"/>
              </a:rPr>
              <a:t>A mobile phone subscription refers to the use of public mobile telecommunication systems (also called mobiles or cellphones) using cellular technology.</a:t>
            </a:r>
          </a:p>
          <a:p>
            <a:pPr lvl="0" hangingPunct="0"/>
            <a:endParaRPr lang="en-US" sz="1600" dirty="0">
              <a:ea typeface="Microsoft YaHei" panose="020B0503020204020204" pitchFamily="2" charset="-122"/>
              <a:cs typeface="+mn-lt"/>
            </a:endParaRPr>
          </a:p>
          <a:p>
            <a:pPr lvl="0" hangingPunct="0"/>
            <a:r>
              <a:rPr lang="en-US" sz="1600" dirty="0">
                <a:ea typeface="Microsoft YaHei" panose="020B0503020204020204" pitchFamily="2" charset="-122"/>
                <a:cs typeface="+mn-lt"/>
              </a:rPr>
              <a:t>e.g. number of active sim cards</a:t>
            </a:r>
          </a:p>
          <a:p>
            <a:endParaRPr lang="en-US" sz="1600" dirty="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1688" y="3880263"/>
            <a:ext cx="3929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2.2 million Android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2 million Apple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300 million downloads per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Technologies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- Lighter, smaller, lower energy consumption</a:t>
            </a:r>
          </a:p>
          <a:p>
            <a:r>
              <a:rPr lang="en-US" dirty="0"/>
              <a:t>Software &amp; User interface - heterogeneous devices, different interaction styles</a:t>
            </a:r>
          </a:p>
          <a:p>
            <a:r>
              <a:rPr lang="en-US" dirty="0"/>
              <a:t>Network - Lower bandwidth, low reliability, higher delays, more jitter, different protocols</a:t>
            </a:r>
          </a:p>
          <a:p>
            <a:r>
              <a:rPr lang="en-US" dirty="0"/>
              <a:t>Location awareness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1285710"/>
          </a:xfrm>
        </p:spPr>
        <p:txBody>
          <a:bodyPr/>
          <a:lstStyle/>
          <a:p>
            <a:r>
              <a:rPr lang="en-US" dirty="0"/>
              <a:t>Privacy</a:t>
            </a:r>
          </a:p>
          <a:p>
            <a:r>
              <a:rPr lang="en-US" dirty="0"/>
              <a:t>Psychological Impact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5257569" y="660861"/>
            <a:ext cx="2665800" cy="2665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5038833" y="3885605"/>
            <a:ext cx="3370680" cy="19889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391310" y="3433095"/>
            <a:ext cx="4250160" cy="283464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Java programming (Week 1~2)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No lab sessions</a:t>
            </a:r>
          </a:p>
          <a:p>
            <a:r>
              <a:rPr lang="en-US" dirty="0"/>
              <a:t>Android Development, using Java (Week 2~8)</a:t>
            </a:r>
          </a:p>
          <a:p>
            <a:pPr lvl="1"/>
            <a:r>
              <a:rPr lang="en-US" dirty="0"/>
              <a:t>Lab sessions starts from Week 3.</a:t>
            </a:r>
          </a:p>
          <a:p>
            <a:r>
              <a:rPr lang="en-US" dirty="0"/>
              <a:t>Mobile Networking &amp; Algorithm (Week 9~14)</a:t>
            </a:r>
          </a:p>
          <a:p>
            <a:pPr lvl="1"/>
            <a:r>
              <a:rPr lang="en-US" dirty="0"/>
              <a:t>No lab sessions</a:t>
            </a:r>
          </a:p>
          <a:p>
            <a:pPr lvl="1"/>
            <a:r>
              <a:rPr lang="en-US" dirty="0"/>
              <a:t>Mock exam paper</a:t>
            </a:r>
          </a:p>
          <a:p>
            <a:pPr marL="0" indent="0" algn="r">
              <a:buNone/>
            </a:pPr>
            <a:r>
              <a:rPr lang="en-US" dirty="0"/>
              <a:t>*I might adjust the schedule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Have an understanding of the characteristics and limitations of mobile hardware devices including their user-interface modalities </a:t>
            </a:r>
          </a:p>
          <a:p>
            <a:r>
              <a:rPr lang="en-US" dirty="0"/>
              <a:t>Be able to develop applications that are mobile-device specific and demonstrate current practice in mobile computing contexts </a:t>
            </a:r>
          </a:p>
          <a:p>
            <a:r>
              <a:rPr lang="en-US" dirty="0"/>
              <a:t>Have an appreciation of the design and development of context-aware solutions for mobile devices </a:t>
            </a:r>
          </a:p>
          <a:p>
            <a:r>
              <a:rPr lang="en-US" dirty="0"/>
              <a:t>Have an awareness of professional and ethical issues, in particular those relating to security and privacy of user data and user behavior.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1485</Words>
  <Application>Microsoft Macintosh PowerPoint</Application>
  <PresentationFormat>On-screen Show (4:3)</PresentationFormat>
  <Paragraphs>241</Paragraphs>
  <Slides>32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Liberation Sans</vt:lpstr>
      <vt:lpstr>Arial</vt:lpstr>
      <vt:lpstr>Calibri</vt:lpstr>
      <vt:lpstr>Calibri Light</vt:lpstr>
      <vt:lpstr>Consolas</vt:lpstr>
      <vt:lpstr>Courier New</vt:lpstr>
      <vt:lpstr>Office 主题​​</vt:lpstr>
      <vt:lpstr>Lecture 1: Introduction to Mobile Computing</vt:lpstr>
      <vt:lpstr>What is Mobile Computing?</vt:lpstr>
      <vt:lpstr>Devices</vt:lpstr>
      <vt:lpstr>Applications</vt:lpstr>
      <vt:lpstr>Trends &amp; Usage</vt:lpstr>
      <vt:lpstr>Challenges in Technologies</vt:lpstr>
      <vt:lpstr>Social Impacts</vt:lpstr>
      <vt:lpstr>Module Contents</vt:lpstr>
      <vt:lpstr>Learning Outcomes </vt:lpstr>
      <vt:lpstr>Learning Outcomes</vt:lpstr>
      <vt:lpstr>Assessments</vt:lpstr>
      <vt:lpstr>Assessments (Past)</vt:lpstr>
      <vt:lpstr>Reference Books</vt:lpstr>
      <vt:lpstr>Getting Help</vt:lpstr>
      <vt:lpstr>Java Lang Review, Part I</vt:lpstr>
      <vt:lpstr>Basic Types</vt:lpstr>
      <vt:lpstr>Basic Types</vt:lpstr>
      <vt:lpstr>Gaps between Floating Numbers</vt:lpstr>
      <vt:lpstr>Basic Types</vt:lpstr>
      <vt:lpstr>Operators</vt:lpstr>
      <vt:lpstr>Expressions</vt:lpstr>
      <vt:lpstr>Question</vt:lpstr>
      <vt:lpstr>Rules of Expressions</vt:lpstr>
      <vt:lpstr>An Example: y = 3 * x + 1</vt:lpstr>
      <vt:lpstr>An Example: y = 3 * x + 1</vt:lpstr>
      <vt:lpstr>An Example: y = 3 * x + 1</vt:lpstr>
      <vt:lpstr>Expression Properties</vt:lpstr>
      <vt:lpstr>Expression Properties</vt:lpstr>
      <vt:lpstr>Test 1</vt:lpstr>
      <vt:lpstr>Test 2</vt:lpstr>
      <vt:lpstr>Test 3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Mobile Computing</dc:title>
  <dc:creator>Kitfox Chen</dc:creator>
  <cp:lastModifiedBy>Kitfox Chen</cp:lastModifiedBy>
  <cp:revision>346</cp:revision>
  <dcterms:created xsi:type="dcterms:W3CDTF">2019-09-02T11:12:53Z</dcterms:created>
  <dcterms:modified xsi:type="dcterms:W3CDTF">2020-09-12T19:43:04Z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