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73" r:id="rId7"/>
    <p:sldId id="257" r:id="rId8"/>
    <p:sldId id="258" r:id="rId9"/>
    <p:sldId id="268" r:id="rId10"/>
    <p:sldId id="259" r:id="rId11"/>
    <p:sldId id="260" r:id="rId12"/>
    <p:sldId id="269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0" r:id="rId21"/>
    <p:sldId id="271" r:id="rId22"/>
    <p:sldId id="272" r:id="rId23"/>
    <p:sldId id="27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B3A8B-6364-44AF-8FB6-72142B56309C}" v="90" dt="2021-01-21T14:07:42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6" y="4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95DD9-4322-4FF3-B626-41AEA7836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C130B2-FC5C-4035-9BAA-EA4781C39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FD7C5-4BAC-43F2-AE97-EE7D86CE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E541-6098-42E5-B339-17F1C4B732B2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FF811C-8E15-4D11-B152-778DBA76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1D3DF4-1DB5-4442-9B24-45FDB964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E735-F1E3-45A3-BAC3-8B558AB15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97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5FDC3-0CA0-4FE3-8387-A96C96EE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D1163E-573F-44E4-B9E0-440C4C69F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E3D5B2-BB75-458F-A63D-A781DC32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E541-6098-42E5-B339-17F1C4B732B2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87C26E-275C-431F-8051-B7E81B5A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4F4031-069A-4D1A-B5DC-99B06A06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E735-F1E3-45A3-BAC3-8B558AB15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4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6162E55-E5CC-4A47-BADC-72CC50B4A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7825A7-ADC4-4D6C-845D-15343F44A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3E9ED-62A6-403E-A27E-2FE99650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E541-6098-42E5-B339-17F1C4B732B2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5E7962-99AF-4B6E-BD72-88EAF0CC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7EA0B9-A89F-4938-B4DA-0FCF9D6C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E735-F1E3-45A3-BAC3-8B558AB15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20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2526B-C060-418B-ACD4-49E24AD2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0E2BC-5170-4147-B28D-8C4EF186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D7A8B-D0FB-42C2-A6D3-ADBA1E3D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E541-6098-42E5-B339-17F1C4B732B2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53B142-35B0-48FD-8280-EEFD2C77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16170-8F3A-4341-9FE9-C5D4A3A7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E735-F1E3-45A3-BAC3-8B558AB15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2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D2602-04F7-40BA-B3C7-B706E145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2F6CFA-A79E-42A6-B56C-67D15AAF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59D6C-60FB-45F5-B6BA-894D085B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E541-6098-42E5-B339-17F1C4B732B2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1FDFDD-04F9-491C-A8D3-12703FEE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E41146-3E6A-4E07-96C2-779279A3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E735-F1E3-45A3-BAC3-8B558AB15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0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2C831-04F5-4422-955B-B01D9A05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5FCA0-B149-48C8-BA93-9862543DA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E4545D-40B3-4879-93ED-C7EEC8751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65BA19-92E1-4F46-9A13-5D6FCA5E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E541-6098-42E5-B339-17F1C4B732B2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94D914-9F2A-4376-8224-3908BFB8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8CFB35-3D7B-47A7-ACC4-4F9F0E97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E735-F1E3-45A3-BAC3-8B558AB15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62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7F414-EDEE-4976-86BE-F29B7379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D5C4D7-F8CD-4BE2-9F60-C7BFFE54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F3CCA7-8892-481A-9F3F-98CBA2681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BBB084-D815-4A77-AD35-A65C71789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C7B126-48ED-48B9-AD5B-67A164D70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56C79D-2CB0-4397-A14F-303FB477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E541-6098-42E5-B339-17F1C4B732B2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1E5E5D-275E-4D08-9289-A1A82341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8F4160-7BA7-4209-9211-4EF13584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E735-F1E3-45A3-BAC3-8B558AB15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65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A135B-1558-49EE-839F-B3FD4F2C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1A1BFA-1BDE-4491-BAFB-E4F41CA4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E541-6098-42E5-B339-17F1C4B732B2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38C0D8-4E95-4002-ADD4-4C71DBF8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299336-8C62-4053-A0D2-AE338C46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E735-F1E3-45A3-BAC3-8B558AB15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6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B038F1-2A19-43ED-9939-4BC1CE6B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E541-6098-42E5-B339-17F1C4B732B2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8F2A9B-C8DA-44DE-ADDA-10DE67D4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A7561D-34FF-4BAB-9CA5-FFE22815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E735-F1E3-45A3-BAC3-8B558AB15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9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8BBF9-02CD-4AB1-B9ED-8E9DDB69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B33FF-10F4-488D-9778-5F12526E8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523C83-311B-473C-85D3-B6132F08F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9F1052-DC1F-44EE-8E72-89D6BCC5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E541-6098-42E5-B339-17F1C4B732B2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FE7F84-C9BF-4033-87C9-6CF4CCAF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F3A6BA-441B-4330-BC92-6F8ED7C2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E735-F1E3-45A3-BAC3-8B558AB15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24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F7A17-0279-49FD-AD69-033AEEC3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BB058E-30DA-4C91-B3AB-470696F4E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61FEF6-2385-4D2C-A112-CFFE9CD3B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66310C-524A-4943-8A24-908B1501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9E541-6098-42E5-B339-17F1C4B732B2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115C01-E5E4-478F-BD30-B4B56E28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536AA7-2711-44AA-9DC6-4CEE9AF6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E735-F1E3-45A3-BAC3-8B558AB15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84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68DCEF-3D2D-4657-95F4-EAEE2951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9A266-C353-460F-867A-38ADF860E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DA8052-F784-48BE-BDD4-232F73729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9E541-6098-42E5-B339-17F1C4B732B2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A2E42-4FFB-4397-9F05-E269480BD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E764A4-70FD-4930-94B7-4B8B94A09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E735-F1E3-45A3-BAC3-8B558AB15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84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4798E-1199-41BC-A76B-0733C7940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Tekton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14FDA1-A867-438F-A42D-844127282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Cloud-Native CI/CD Implementation.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03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4DCDD-8520-4BFE-9A5E-1E0AF083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Pipeline Architektur - </a:t>
            </a:r>
            <a:r>
              <a:rPr lang="de-DE" dirty="0" err="1"/>
              <a:t>Steps</a:t>
            </a:r>
            <a:r>
              <a:rPr lang="de-DE" dirty="0"/>
              <a:t> und Tasks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9D2C10C-A78D-4E9C-928F-1B618877B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83" y="1835312"/>
            <a:ext cx="2600688" cy="426779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487CEF3-07B6-4F36-8376-3C30238FC9F5}"/>
              </a:ext>
            </a:extLst>
          </p:cNvPr>
          <p:cNvSpPr/>
          <p:nvPr/>
        </p:nvSpPr>
        <p:spPr>
          <a:xfrm>
            <a:off x="970547" y="1968440"/>
            <a:ext cx="38340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In einem Task können wir auch die gemeinsamen Umgebungsinformationen bereitstellen, auf die alle </a:t>
            </a:r>
            <a:r>
              <a:rPr lang="de-DE" dirty="0" err="1"/>
              <a:t>Steps</a:t>
            </a:r>
            <a:r>
              <a:rPr lang="de-DE" dirty="0"/>
              <a:t>, die im selben </a:t>
            </a:r>
            <a:r>
              <a:rPr lang="de-DE" dirty="0" err="1"/>
              <a:t>Pod</a:t>
            </a:r>
            <a:r>
              <a:rPr lang="de-DE" dirty="0"/>
              <a:t> laufen, zugreifen können</a:t>
            </a:r>
          </a:p>
          <a:p>
            <a:endParaRPr lang="de-DE" dirty="0"/>
          </a:p>
          <a:p>
            <a:r>
              <a:rPr lang="de-DE" dirty="0"/>
              <a:t>	Wir können in einem </a:t>
            </a:r>
            <a:r>
              <a:rPr lang="de-DE" dirty="0" err="1"/>
              <a:t>Tekton</a:t>
            </a:r>
            <a:r>
              <a:rPr lang="de-DE" dirty="0"/>
              <a:t>-Task Secrets einbinden, auf die jeder </a:t>
            </a:r>
            <a:r>
              <a:rPr lang="de-DE" dirty="0" err="1"/>
              <a:t>Step</a:t>
            </a:r>
            <a:r>
              <a:rPr lang="de-DE" dirty="0"/>
              <a:t> zugreifen kann, der innerhalb desselben </a:t>
            </a:r>
            <a:r>
              <a:rPr lang="de-DE" dirty="0" err="1"/>
              <a:t>Tekton</a:t>
            </a:r>
            <a:r>
              <a:rPr lang="de-DE" dirty="0"/>
              <a:t>-Tasks definiert 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4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45A86-CEC7-4C4B-9FA3-CEB44EEF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Pipeline Architektur - Cluster-Tasks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67682A-245A-4911-914F-D49901D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  <a:p>
            <a:r>
              <a:rPr lang="de-DE" dirty="0"/>
              <a:t>Ein Cluster-Task ist vergleichbar mit einem Task innerhalb des Geltungsbereichs auf </a:t>
            </a:r>
            <a:r>
              <a:rPr lang="de-DE" dirty="0" err="1"/>
              <a:t>Kubernetes</a:t>
            </a:r>
            <a:r>
              <a:rPr lang="de-DE" dirty="0"/>
              <a:t>-Cluster-Ebene (der Task-Geltungsbereich ist nur für einen einzelnen Namespace spezifisch)</a:t>
            </a:r>
          </a:p>
        </p:txBody>
      </p:sp>
    </p:spTree>
    <p:extLst>
      <p:ext uri="{BB962C8B-B14F-4D97-AF65-F5344CB8AC3E}">
        <p14:creationId xmlns:p14="http://schemas.microsoft.com/office/powerpoint/2010/main" val="217150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605978-8291-44C7-AEB6-713A85E4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de-DE" sz="4000"/>
              <a:t>Pipelines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CBC3A6-DB18-4063-AA4A-A53A5888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4744" cy="4303465"/>
          </a:xfrm>
        </p:spPr>
        <p:txBody>
          <a:bodyPr>
            <a:normAutofit/>
          </a:bodyPr>
          <a:lstStyle/>
          <a:p>
            <a:r>
              <a:rPr lang="de-DE" sz="2000"/>
              <a:t>Pipelines definieren die Menge der Tasks, die nacheinander ausgeführt werden sollen.</a:t>
            </a:r>
          </a:p>
          <a:p>
            <a:endParaRPr lang="de-DE" sz="2000"/>
          </a:p>
          <a:p>
            <a:r>
              <a:rPr lang="de-DE" sz="2000"/>
              <a:t>Pipelines sind zustandslos, wiederverwendbar und parametrisiert</a:t>
            </a:r>
          </a:p>
          <a:p>
            <a:endParaRPr lang="de-DE" sz="2000"/>
          </a:p>
          <a:p>
            <a:r>
              <a:rPr lang="de-DE" sz="2000"/>
              <a:t>Tekton erstellt mehrere Pods basierend auf dem Task und stellt sicher, dass alle Pods wie gewünscht erfolgreich ausgeführt werden. Pipelines können die Aufgaben auf verschiedenen Kubernetes-Knoten ausführen. </a:t>
            </a:r>
          </a:p>
          <a:p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BBF334-BA02-4B4F-AA80-4546C4A58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36"/>
          <a:stretch/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C5AE13-E596-4D04-9B2A-0CBDDFA0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de-DE" sz="4000"/>
              <a:t>Pipelines - Ausführungsreihenfolge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C8D90-840A-4101-B5CB-9788AB096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/>
              <a:t>Pipelines werden in der folgenden Reihenfolge ausgeführt: </a:t>
            </a:r>
          </a:p>
          <a:p>
            <a:endParaRPr lang="de-DE" sz="2000"/>
          </a:p>
          <a:p>
            <a:r>
              <a:rPr lang="de-DE" sz="2000"/>
              <a:t>Sequentiell</a:t>
            </a:r>
          </a:p>
          <a:p>
            <a:r>
              <a:rPr lang="de-DE" sz="2000"/>
              <a:t>Gleichzeitig</a:t>
            </a:r>
          </a:p>
          <a:p>
            <a:r>
              <a:rPr lang="de-DE" sz="2000"/>
              <a:t>Direkter azyklischer Graph</a:t>
            </a:r>
          </a:p>
          <a:p>
            <a:endParaRPr lang="de-DE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0450C1-8CE5-49F7-BD54-2640F5D25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4" b="-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9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8BA27-0737-4559-A398-0CF8B1D0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Pipeline Resource (Input/Output Resources)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E8EA6-B730-4E48-AF29-9BEAF026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Pipeline-Ressourcenkomponente definiert Objekte, die als Eingabe oder Ausgabe in der Pipeline oder in Tasks verwendet werden können. </a:t>
            </a:r>
          </a:p>
          <a:p>
            <a:r>
              <a:rPr lang="de-DE" dirty="0"/>
              <a:t>Zum Beispiel Speicherort des </a:t>
            </a:r>
            <a:r>
              <a:rPr lang="de-DE" dirty="0" err="1"/>
              <a:t>Git-Repositorys</a:t>
            </a:r>
            <a:r>
              <a:rPr lang="de-DE" dirty="0"/>
              <a:t> als Eingabe, um den neuesten Code zu holen, Container-Image als Ausgabe 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5AABAE-FF35-4F80-A60B-8A2DFD6A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53" y="4643224"/>
            <a:ext cx="670653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4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00CA7-16A8-4615-B8D7-EDDD9160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de-DE" sz="4000"/>
              <a:t>TaskRuns und PipelineRuns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AD642-D3D9-472E-BB8B-715A1C67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de-DE" sz="1700"/>
              <a:t>Ein PipelineRun ist dafür verantwortlich, eine Pipeline bei bestimmten Ereignissen auszuführen und die erforderlichen Ausführungsparameter, Eingaben und Ausgaben an die Pipeline zu übergeben. In ähnlicher Weise sind </a:t>
            </a:r>
          </a:p>
          <a:p>
            <a:r>
              <a:rPr lang="de-DE" sz="1700"/>
              <a:t>TaskRuns spezifische Auslösepunkte des Task. </a:t>
            </a:r>
          </a:p>
          <a:p>
            <a:r>
              <a:rPr lang="de-DE" sz="1700"/>
              <a:t>TaskRuns und PipelineRuns verbinden Ressourcen mit Tasks und Pipelines. </a:t>
            </a:r>
          </a:p>
          <a:p>
            <a:r>
              <a:rPr lang="de-DE" sz="1700"/>
              <a:t>TaskRuns und PipelineRuns können manuell oder automatisch erstellt werden, um den Task und die Pipeline sofort oder zu einem bestimmten Zeitpunkt auszulösen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CF869C-5777-4946-ABBC-BE5B3A4F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75" y="1825625"/>
            <a:ext cx="5451501" cy="40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D92DE-8ECD-46A7-ADB4-3217DD4F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EFF6214-9A85-47A8-AFA9-3EB522C69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505478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042">
                  <a:extLst>
                    <a:ext uri="{9D8B030D-6E8A-4147-A177-3AD203B41FA5}">
                      <a16:colId xmlns:a16="http://schemas.microsoft.com/office/drawing/2014/main" val="3696159641"/>
                    </a:ext>
                  </a:extLst>
                </a:gridCol>
                <a:gridCol w="8594558">
                  <a:extLst>
                    <a:ext uri="{9D8B030D-6E8A-4147-A177-3AD203B41FA5}">
                      <a16:colId xmlns:a16="http://schemas.microsoft.com/office/drawing/2014/main" val="3359808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Kubernetes</a:t>
                      </a:r>
                      <a:r>
                        <a:rPr lang="de-DE" dirty="0"/>
                        <a:t> Implementierung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8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Eine Task ist eine Folge von </a:t>
                      </a:r>
                      <a:r>
                        <a:rPr lang="de-DE" dirty="0" err="1"/>
                        <a:t>Steps</a:t>
                      </a:r>
                      <a:r>
                        <a:rPr lang="de-DE" dirty="0"/>
                        <a:t> also von auszuführenden Befehlen. Ein Task ist effektiv ein </a:t>
                      </a:r>
                      <a:r>
                        <a:rPr lang="de-DE" dirty="0" err="1"/>
                        <a:t>Pod</a:t>
                      </a:r>
                      <a:r>
                        <a:rPr lang="de-DE" dirty="0"/>
                        <a:t>, während jeder </a:t>
                      </a:r>
                      <a:r>
                        <a:rPr lang="de-DE" dirty="0" err="1"/>
                        <a:t>Step</a:t>
                      </a:r>
                      <a:r>
                        <a:rPr lang="de-DE" dirty="0"/>
                        <a:t> ein Container innerhalb dieses PODs 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4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TaskRun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 CRD, das auf Aufgabenobjekte (Tasks) verweist.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8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 CRD, das auf </a:t>
                      </a:r>
                      <a:r>
                        <a:rPr lang="de-DE" dirty="0" err="1"/>
                        <a:t>TaskRun</a:t>
                      </a:r>
                      <a:r>
                        <a:rPr lang="de-DE" dirty="0"/>
                        <a:t>-Objekte verweist. Nimmt den/die Namen und die Reihenfolge der Ausführung des/der </a:t>
                      </a:r>
                      <a:r>
                        <a:rPr lang="de-DE" dirty="0" err="1"/>
                        <a:t>TaskRun</a:t>
                      </a:r>
                      <a:r>
                        <a:rPr lang="de-DE" dirty="0"/>
                        <a:t>-Objekte(s) auf. Es verknüpft alle Pipeline-Objekte wie Task und </a:t>
                      </a:r>
                      <a:r>
                        <a:rPr lang="de-DE" dirty="0" err="1"/>
                        <a:t>PipelineResource</a:t>
                      </a:r>
                      <a:r>
                        <a:rPr lang="de-DE" dirty="0"/>
                        <a:t>-Elemente.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9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PipelineResource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z.B. </a:t>
                      </a:r>
                      <a:r>
                        <a:rPr lang="de-DE" dirty="0" err="1"/>
                        <a:t>Git</a:t>
                      </a:r>
                      <a:r>
                        <a:rPr lang="de-DE" dirty="0"/>
                        <a:t>-Repository zum Auschecken, Docker-Image zum Erstellen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3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00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91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63311-5096-4358-BAAD-5EF87721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Tekton Features - CLI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695BBB6-12C7-4910-BA48-7E4CAC2B4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436959" cy="486789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74D406B-3696-4BF4-A338-D3204FC27822}"/>
              </a:ext>
            </a:extLst>
          </p:cNvPr>
          <p:cNvSpPr/>
          <p:nvPr/>
        </p:nvSpPr>
        <p:spPr>
          <a:xfrm>
            <a:off x="1304731" y="2160716"/>
            <a:ext cx="317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https://github.com/tektoncd/cli</a:t>
            </a:r>
          </a:p>
        </p:txBody>
      </p:sp>
    </p:spTree>
    <p:extLst>
      <p:ext uri="{BB962C8B-B14F-4D97-AF65-F5344CB8AC3E}">
        <p14:creationId xmlns:p14="http://schemas.microsoft.com/office/powerpoint/2010/main" val="108328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333EB-1163-48AE-88AB-4142B117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Tekton</a:t>
            </a:r>
            <a:r>
              <a:rPr lang="de-DE" dirty="0"/>
              <a:t> Features - Catalog </a:t>
            </a:r>
            <a:br>
              <a:rPr lang="de-DE" dirty="0"/>
            </a:b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7BAEDA-49C4-46DC-8805-D6C8F3AEE9BB}"/>
              </a:ext>
            </a:extLst>
          </p:cNvPr>
          <p:cNvSpPr/>
          <p:nvPr/>
        </p:nvSpPr>
        <p:spPr>
          <a:xfrm>
            <a:off x="838200" y="1690688"/>
            <a:ext cx="3646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https://github.com/tektoncd/catalog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0228378-A5B9-4903-95E3-A1978553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88" y="1194318"/>
            <a:ext cx="4296587" cy="566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7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8B25B-BAC4-42FB-89BC-C4250005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Tekton Features - Webhooks </a:t>
            </a:r>
            <a:br>
              <a:rPr lang="de-DE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11A549-785A-4564-A955-3A86FBE0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0494" cy="237315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Ermöglicht Benutzern das Einrichten von GitHub </a:t>
            </a:r>
            <a:r>
              <a:rPr lang="de-DE" dirty="0" err="1"/>
              <a:t>Webhooks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Lösen </a:t>
            </a:r>
            <a:r>
              <a:rPr lang="de-DE" dirty="0" err="1"/>
              <a:t>PipelineRuns</a:t>
            </a:r>
            <a:r>
              <a:rPr lang="de-DE" dirty="0"/>
              <a:t> </a:t>
            </a:r>
            <a:r>
              <a:rPr lang="de-DE" dirty="0" err="1"/>
              <a:t>TaskRuns</a:t>
            </a:r>
            <a:r>
              <a:rPr lang="de-DE" dirty="0"/>
              <a:t> aus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1D08DD6-B340-4D6B-A445-64338892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848" y="1564270"/>
            <a:ext cx="6680478" cy="435133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D94D28F-AF2F-4017-99D7-5A84F2E03D13}"/>
              </a:ext>
            </a:extLst>
          </p:cNvPr>
          <p:cNvSpPr/>
          <p:nvPr/>
        </p:nvSpPr>
        <p:spPr>
          <a:xfrm>
            <a:off x="859285" y="5109064"/>
            <a:ext cx="421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https://github.com/tektoncd/experimental</a:t>
            </a:r>
          </a:p>
        </p:txBody>
      </p:sp>
    </p:spTree>
    <p:extLst>
      <p:ext uri="{BB962C8B-B14F-4D97-AF65-F5344CB8AC3E}">
        <p14:creationId xmlns:p14="http://schemas.microsoft.com/office/powerpoint/2010/main" val="303467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C0E57FC-079C-46A7-9CBB-604A406D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585390"/>
            <a:ext cx="8221222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2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096F84-71A0-4F12-939D-91A3A321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VS Code Extension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42DE2DE-AE78-4720-BDF9-DE534BA09011}"/>
              </a:ext>
            </a:extLst>
          </p:cNvPr>
          <p:cNvSpPr/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https://marketplace.visualstudio.com/items?itemName=redhat.vscode-tekton-pipelines&amp;ssr=false#overview</a:t>
            </a:r>
            <a:endParaRPr lang="en-US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3A7915-1798-4D30-8E77-1FA32A8B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380" y="1825626"/>
            <a:ext cx="4468461" cy="42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3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30F1-9749-4C10-AF71-98A7A8C3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CNCF Cloud Native Landscape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F33844-8BE5-445C-819E-2BFA522B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39" y="1818238"/>
            <a:ext cx="8427434" cy="47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9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0BFEA-C797-4483-836B-2633E413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3E5F2-C6EB-4443-A74E-C789C810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Entwickelt von Google für </a:t>
            </a:r>
            <a:r>
              <a:rPr lang="de-DE" dirty="0" err="1"/>
              <a:t>Kubernetes</a:t>
            </a:r>
            <a:r>
              <a:rPr lang="de-DE" dirty="0"/>
              <a:t>-native basierte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Seit 2018 bei der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 (CDF) als Open Source </a:t>
            </a:r>
          </a:p>
          <a:p>
            <a:r>
              <a:rPr lang="de-DE" dirty="0" err="1"/>
              <a:t>Tekton</a:t>
            </a:r>
            <a:r>
              <a:rPr lang="de-DE" dirty="0"/>
              <a:t> verfügt über Best Practices für die Definition von </a:t>
            </a:r>
            <a:r>
              <a:rPr lang="de-DE" dirty="0" err="1"/>
              <a:t>Kubernetes</a:t>
            </a:r>
            <a:r>
              <a:rPr lang="de-DE" dirty="0"/>
              <a:t>-ähnlichen Ressourcen zur Deklaration von CI/CD Pipelines, die Entwicklern helfen, Cloud-native CI/CD-Pipelines einfach zu erstellen. Entwickler können außerdem </a:t>
            </a:r>
            <a:r>
              <a:rPr lang="de-DE" b="1" dirty="0"/>
              <a:t>unveränderliche</a:t>
            </a:r>
            <a:r>
              <a:rPr lang="de-DE" dirty="0"/>
              <a:t> Images erstellen und bereitstellen, die Versionskontrolle der Infrastruktur verwalten und erweiterte </a:t>
            </a:r>
            <a:r>
              <a:rPr lang="de-DE" dirty="0" err="1"/>
              <a:t>Kubernetes-Deployment</a:t>
            </a:r>
            <a:r>
              <a:rPr lang="de-DE" dirty="0"/>
              <a:t>/Rollback-Strategien wie Blue-Green, Canary-</a:t>
            </a:r>
            <a:r>
              <a:rPr lang="de-DE" dirty="0" err="1"/>
              <a:t>Deployment</a:t>
            </a:r>
            <a:r>
              <a:rPr lang="de-DE" dirty="0"/>
              <a:t>, </a:t>
            </a:r>
            <a:r>
              <a:rPr lang="de-DE" b="1" dirty="0"/>
              <a:t>Rolling Updates </a:t>
            </a:r>
            <a:r>
              <a:rPr lang="de-DE" dirty="0"/>
              <a:t>usw. mit minimalem Aufwand durchführen.</a:t>
            </a:r>
          </a:p>
        </p:txBody>
      </p:sp>
    </p:spTree>
    <p:extLst>
      <p:ext uri="{BB962C8B-B14F-4D97-AF65-F5344CB8AC3E}">
        <p14:creationId xmlns:p14="http://schemas.microsoft.com/office/powerpoint/2010/main" val="376512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851CF-112C-42E7-B83A-8F003743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Tekton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Jenkins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51818C0-D283-47D5-A2AE-8D3EAE643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96" y="2204866"/>
            <a:ext cx="6801799" cy="244826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7D1BC72-B853-4BC6-93D5-6D44EF2AF1A5}"/>
              </a:ext>
            </a:extLst>
          </p:cNvPr>
          <p:cNvSpPr/>
          <p:nvPr/>
        </p:nvSpPr>
        <p:spPr>
          <a:xfrm>
            <a:off x="1321837" y="4990047"/>
            <a:ext cx="106120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Tekton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: This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(</a:t>
            </a:r>
            <a:r>
              <a:rPr lang="de-DE" dirty="0" err="1"/>
              <a:t>pipeline</a:t>
            </a:r>
            <a:r>
              <a:rPr lang="de-DE" dirty="0"/>
              <a:t> and </a:t>
            </a:r>
            <a:r>
              <a:rPr lang="de-DE" dirty="0" err="1"/>
              <a:t>task</a:t>
            </a:r>
            <a:r>
              <a:rPr lang="de-DE" dirty="0"/>
              <a:t>) </a:t>
            </a:r>
            <a:r>
              <a:rPr lang="de-DE" dirty="0" err="1"/>
              <a:t>of</a:t>
            </a:r>
            <a:r>
              <a:rPr lang="de-DE" dirty="0"/>
              <a:t> CI/CD </a:t>
            </a:r>
            <a:r>
              <a:rPr lang="de-DE" dirty="0" err="1"/>
              <a:t>workflow</a:t>
            </a:r>
            <a:r>
              <a:rPr lang="de-DE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Triggers: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CI/CD </a:t>
            </a:r>
            <a:r>
              <a:rPr lang="de-DE" dirty="0" err="1"/>
              <a:t>workflow</a:t>
            </a:r>
            <a:r>
              <a:rPr lang="de-DE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CLI: A </a:t>
            </a:r>
            <a:r>
              <a:rPr lang="de-DE" dirty="0" err="1"/>
              <a:t>command</a:t>
            </a:r>
            <a:r>
              <a:rPr lang="de-DE" dirty="0"/>
              <a:t>-line interface </a:t>
            </a:r>
            <a:r>
              <a:rPr lang="de-DE" dirty="0" err="1"/>
              <a:t>for</a:t>
            </a:r>
            <a:r>
              <a:rPr lang="de-DE" dirty="0"/>
              <a:t> CI/CD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Dashboard: A web-</a:t>
            </a:r>
            <a:r>
              <a:rPr lang="de-DE" dirty="0" err="1"/>
              <a:t>based</a:t>
            </a:r>
            <a:r>
              <a:rPr lang="de-DE" dirty="0"/>
              <a:t> UI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08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227B9E-2843-496B-AC05-68F86F88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de-DE" sz="4000"/>
              <a:t>Was ist Tekton?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001B80-2B32-447E-B245-1AE98539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de-DE" sz="1700"/>
              <a:t>Cloud Native: Läuft auf Kubernetes, hat Kubernetes-Cluster als erstklassigen Typ, verwendet Container als Bausteine</a:t>
            </a:r>
          </a:p>
          <a:p>
            <a:r>
              <a:rPr lang="de-DE" sz="1700"/>
              <a:t>Typisiert: Das Konzept der typisierten Ressourcen bedeutet, dass für eine Ressourcen Implementierungen auswechseln können</a:t>
            </a:r>
          </a:p>
          <a:p>
            <a:r>
              <a:rPr lang="de-DE" sz="1700"/>
              <a:t>Composable: Tekton-Konzepte bauen aufeinander auf</a:t>
            </a:r>
          </a:p>
          <a:p>
            <a:r>
              <a:rPr lang="de-DE" sz="1700"/>
              <a:t>Entkoppelt: Die Tasks, aus denen eine Pipeline besteht, können leicht isoliert ausgeführt werden. Eine Pipeline kann verwendet werden, um auf jeden k8s-Cluster ausgeführt zu werden!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B16548-5030-4BAC-A55E-2F5DDBE82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" r="2" b="187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A20C6-8F73-47D1-A108-40B0EF64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Pipeline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40CF6-1C1B-4D30-9353-CA19E523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Die </a:t>
            </a:r>
            <a:r>
              <a:rPr lang="de-DE" dirty="0" err="1"/>
              <a:t>Tekton</a:t>
            </a:r>
            <a:r>
              <a:rPr lang="de-DE" dirty="0"/>
              <a:t>-Pipeline ist für die Ausführung in </a:t>
            </a:r>
            <a:r>
              <a:rPr lang="de-DE" dirty="0" err="1"/>
              <a:t>Kubernetes</a:t>
            </a:r>
            <a:r>
              <a:rPr lang="de-DE" dirty="0"/>
              <a:t> konzipiert</a:t>
            </a:r>
          </a:p>
          <a:p>
            <a:r>
              <a:rPr lang="de-DE" dirty="0"/>
              <a:t>Nutzt die </a:t>
            </a:r>
            <a:r>
              <a:rPr lang="de-DE" dirty="0" err="1"/>
              <a:t>Kubernetes</a:t>
            </a:r>
            <a:r>
              <a:rPr lang="de-DE" dirty="0"/>
              <a:t> Custom </a:t>
            </a:r>
            <a:r>
              <a:rPr lang="de-DE" dirty="0" err="1"/>
              <a:t>Resource</a:t>
            </a:r>
            <a:r>
              <a:rPr lang="de-DE" dirty="0"/>
              <a:t> Definition (CRD), die zur Definition ihrer Komponenten wie Pipelines, Aufgaben usw. verwendet wird. </a:t>
            </a:r>
          </a:p>
          <a:p>
            <a:r>
              <a:rPr lang="de-DE" dirty="0"/>
              <a:t>CRD ist eine </a:t>
            </a:r>
            <a:r>
              <a:rPr lang="de-DE" dirty="0" err="1"/>
              <a:t>Kubernetes</a:t>
            </a:r>
            <a:r>
              <a:rPr lang="de-DE" dirty="0"/>
              <a:t>-API-Erweiterung, um benutzerdefinierte Objekte zu erstellen und sie wie andere </a:t>
            </a:r>
            <a:r>
              <a:rPr lang="de-DE" dirty="0" err="1"/>
              <a:t>Kubernetes</a:t>
            </a:r>
            <a:r>
              <a:rPr lang="de-DE" dirty="0"/>
              <a:t>-Objekte (z. B. </a:t>
            </a:r>
            <a:r>
              <a:rPr lang="de-DE" dirty="0" err="1"/>
              <a:t>Pods</a:t>
            </a:r>
            <a:r>
              <a:rPr lang="de-DE" dirty="0"/>
              <a:t>, Dienste usw.) zu verwenden. </a:t>
            </a:r>
          </a:p>
          <a:p>
            <a:r>
              <a:rPr lang="de-DE" dirty="0"/>
              <a:t>Sobald sie installiert sind, sind </a:t>
            </a:r>
            <a:r>
              <a:rPr lang="de-DE" dirty="0" err="1"/>
              <a:t>Tekton</a:t>
            </a:r>
            <a:r>
              <a:rPr lang="de-DE" dirty="0"/>
              <a:t>-Pipelines über die </a:t>
            </a:r>
            <a:r>
              <a:rPr lang="de-DE" dirty="0" err="1"/>
              <a:t>Kubernetes</a:t>
            </a:r>
            <a:r>
              <a:rPr lang="de-DE" dirty="0"/>
              <a:t>-CLI (</a:t>
            </a:r>
            <a:r>
              <a:rPr lang="de-DE" dirty="0" err="1"/>
              <a:t>kubectl</a:t>
            </a:r>
            <a:r>
              <a:rPr lang="de-DE" dirty="0"/>
              <a:t>) und über API-Aufrufe zugänglich, genau wie </a:t>
            </a:r>
            <a:r>
              <a:rPr lang="de-DE" dirty="0" err="1"/>
              <a:t>Pods</a:t>
            </a:r>
            <a:r>
              <a:rPr lang="de-DE" dirty="0"/>
              <a:t> und andere Ressourcen, die in </a:t>
            </a:r>
            <a:r>
              <a:rPr lang="de-DE" dirty="0" err="1"/>
              <a:t>Kubernetes</a:t>
            </a:r>
            <a:r>
              <a:rPr lang="de-DE" dirty="0"/>
              <a:t> aufgerufen werden. </a:t>
            </a:r>
          </a:p>
          <a:p>
            <a:r>
              <a:rPr lang="de-DE" dirty="0"/>
              <a:t>Durch diese Funktionen ist </a:t>
            </a:r>
            <a:r>
              <a:rPr lang="de-DE" dirty="0" err="1"/>
              <a:t>Tekton</a:t>
            </a:r>
            <a:r>
              <a:rPr lang="de-DE" dirty="0"/>
              <a:t> gut in das gesamte </a:t>
            </a:r>
            <a:r>
              <a:rPr lang="de-DE" dirty="0" err="1"/>
              <a:t>Kubernetes</a:t>
            </a:r>
            <a:r>
              <a:rPr lang="de-DE" dirty="0"/>
              <a:t>-System integriert.</a:t>
            </a:r>
          </a:p>
        </p:txBody>
      </p:sp>
    </p:spTree>
    <p:extLst>
      <p:ext uri="{BB962C8B-B14F-4D97-AF65-F5344CB8AC3E}">
        <p14:creationId xmlns:p14="http://schemas.microsoft.com/office/powerpoint/2010/main" val="400222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3B409-DD0F-4E14-B22A-0DD1580C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Pipeline Architektur -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D1BA7-95B1-4BC4-A06D-45782A00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788158" cy="4109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Ein </a:t>
            </a:r>
            <a:r>
              <a:rPr lang="de-DE" sz="2000" dirty="0" err="1"/>
              <a:t>Step</a:t>
            </a:r>
            <a:r>
              <a:rPr lang="de-DE" sz="2000" dirty="0"/>
              <a:t> ist die kleinste Operation der </a:t>
            </a:r>
            <a:r>
              <a:rPr lang="de-DE" sz="2000" dirty="0" err="1"/>
              <a:t>Tekton</a:t>
            </a:r>
            <a:r>
              <a:rPr lang="de-DE" sz="2000" dirty="0"/>
              <a:t>-Pipeline</a:t>
            </a:r>
          </a:p>
          <a:p>
            <a:pPr marL="0" indent="0">
              <a:buNone/>
            </a:pPr>
            <a:r>
              <a:rPr lang="de-DE" sz="2000" dirty="0"/>
              <a:t>Führt eine bestimmte Funktion in CI/CD aus, z. B. das Verwalten des Workflows, das Kompilieren von Code, das Ausführen der Unit-Tests, das Erstellen und Übertragen des Docker-Images. </a:t>
            </a:r>
          </a:p>
          <a:p>
            <a:pPr marL="0" indent="0">
              <a:buNone/>
            </a:pPr>
            <a:r>
              <a:rPr lang="de-DE" sz="2000" dirty="0"/>
              <a:t>Ein </a:t>
            </a:r>
            <a:r>
              <a:rPr lang="de-DE" sz="2000" dirty="0" err="1"/>
              <a:t>Step</a:t>
            </a:r>
            <a:r>
              <a:rPr lang="de-DE" sz="2000" dirty="0"/>
              <a:t> ist ein Container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29CAC2-FE72-402F-A114-896101CD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122" y="1825625"/>
            <a:ext cx="500132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3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73B409-DD0F-4E14-B22A-0DD1580C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de-DE" sz="4000"/>
              <a:t>Pipeline Architektur -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D1BA7-95B1-4BC4-A06D-45782A00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Ein Task ist eine Sammlung von </a:t>
            </a:r>
            <a:r>
              <a:rPr lang="de-DE" sz="2000" dirty="0" err="1"/>
              <a:t>Steps</a:t>
            </a:r>
            <a:r>
              <a:rPr lang="de-DE" sz="2000" dirty="0"/>
              <a:t> und diese </a:t>
            </a:r>
            <a:r>
              <a:rPr lang="de-DE" sz="2000" dirty="0" err="1"/>
              <a:t>Steps</a:t>
            </a:r>
            <a:r>
              <a:rPr lang="de-DE" sz="2000" dirty="0"/>
              <a:t> werden in einer bestimmten, vom Benutzer festgelegten Reihenfolge ausgeführt. </a:t>
            </a:r>
          </a:p>
          <a:p>
            <a:pPr marL="0" indent="0">
              <a:buNone/>
            </a:pPr>
            <a:r>
              <a:rPr lang="de-DE" sz="2000" dirty="0"/>
              <a:t>Tasks werden in Form von </a:t>
            </a:r>
            <a:r>
              <a:rPr lang="de-DE" sz="2000" dirty="0" err="1"/>
              <a:t>Kubernetes-Pods</a:t>
            </a:r>
            <a:r>
              <a:rPr lang="de-DE" sz="2000" dirty="0"/>
              <a:t> im K8-Cluster ausgeführt und Tasks laufen als Container innerhalb desselben </a:t>
            </a:r>
            <a:r>
              <a:rPr lang="de-DE" sz="2000" dirty="0" err="1"/>
              <a:t>Pods</a:t>
            </a:r>
            <a:r>
              <a:rPr lang="de-DE" sz="2000" dirty="0"/>
              <a:t>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220EE0-7C39-4884-94E7-0CD799ECC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5" y="1825625"/>
            <a:ext cx="579200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768BDCF192104196DCBCED2969DB81" ma:contentTypeVersion="5" ma:contentTypeDescription="Ein neues Dokument erstellen." ma:contentTypeScope="" ma:versionID="0cd35eeabb5708468454dd675dbd25d3">
  <xsd:schema xmlns:xsd="http://www.w3.org/2001/XMLSchema" xmlns:xs="http://www.w3.org/2001/XMLSchema" xmlns:p="http://schemas.microsoft.com/office/2006/metadata/properties" xmlns:ns3="0af1eae4-2101-4d4d-9243-9218cc902e15" xmlns:ns4="95061f7e-7315-4b21-9a95-b693783f5ba1" targetNamespace="http://schemas.microsoft.com/office/2006/metadata/properties" ma:root="true" ma:fieldsID="be7c9d4fa7f92bdeaf364e06ff340272" ns3:_="" ns4:_="">
    <xsd:import namespace="0af1eae4-2101-4d4d-9243-9218cc902e15"/>
    <xsd:import namespace="95061f7e-7315-4b21-9a95-b693783f5ba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1eae4-2101-4d4d-9243-9218cc902e1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61f7e-7315-4b21-9a95-b693783f5b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48CE8E-9CF6-4AC1-8ACE-5AA9C728C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f1eae4-2101-4d4d-9243-9218cc902e15"/>
    <ds:schemaRef ds:uri="95061f7e-7315-4b21-9a95-b693783f5b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B49F91-E7E3-491D-B29F-82709636FE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B2DFBE-CBCD-4D41-BA90-4662C22BB1F8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95061f7e-7315-4b21-9a95-b693783f5ba1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0af1eae4-2101-4d4d-9243-9218cc902e1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Breitbild</PresentationFormat>
  <Paragraphs>78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Tekton</vt:lpstr>
      <vt:lpstr>PowerPoint-Präsentation</vt:lpstr>
      <vt:lpstr>CNCF Cloud Native Landscape</vt:lpstr>
      <vt:lpstr>Historie</vt:lpstr>
      <vt:lpstr>Tekton vs Jenkins</vt:lpstr>
      <vt:lpstr>Was ist Tekton?</vt:lpstr>
      <vt:lpstr>Pipeline Architektur</vt:lpstr>
      <vt:lpstr>Pipeline Architektur - Steps</vt:lpstr>
      <vt:lpstr>Pipeline Architektur - Tasks</vt:lpstr>
      <vt:lpstr>Pipeline Architektur - Steps und Tasks</vt:lpstr>
      <vt:lpstr>Pipeline Architektur - Cluster-Tasks</vt:lpstr>
      <vt:lpstr>Pipelines</vt:lpstr>
      <vt:lpstr>Pipelines - Ausführungsreihenfolge</vt:lpstr>
      <vt:lpstr>Pipeline Resource (Input/Output Resources)</vt:lpstr>
      <vt:lpstr>TaskRuns und PipelineRuns</vt:lpstr>
      <vt:lpstr>Zusammenfassung</vt:lpstr>
      <vt:lpstr>Tekton Features - CLI</vt:lpstr>
      <vt:lpstr>Tekton Features - Catalog  </vt:lpstr>
      <vt:lpstr>Tekton Features - Webhooks  </vt:lpstr>
      <vt:lpstr>VS Code 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Tekton</dc:title>
  <dc:creator>Uwe Jakob</dc:creator>
  <cp:lastModifiedBy>Uwe Jakob</cp:lastModifiedBy>
  <cp:revision>1</cp:revision>
  <dcterms:created xsi:type="dcterms:W3CDTF">2021-01-21T13:02:05Z</dcterms:created>
  <dcterms:modified xsi:type="dcterms:W3CDTF">2021-01-21T14:17:27Z</dcterms:modified>
</cp:coreProperties>
</file>