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923" r:id="rId1"/>
  </p:sldMasterIdLst>
  <p:notesMasterIdLst>
    <p:notesMasterId r:id="rId13"/>
  </p:notesMasterIdLst>
  <p:sldIdLst>
    <p:sldId id="256" r:id="rId2"/>
    <p:sldId id="257" r:id="rId3"/>
    <p:sldId id="264" r:id="rId4"/>
    <p:sldId id="258" r:id="rId5"/>
    <p:sldId id="259" r:id="rId6"/>
    <p:sldId id="260" r:id="rId7"/>
    <p:sldId id="261" r:id="rId8"/>
    <p:sldId id="263" r:id="rId9"/>
    <p:sldId id="262" r:id="rId10"/>
    <p:sldId id="266" r:id="rId11"/>
    <p:sldId id="265" r:id="rId12"/>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a:defRPr>
    </a:lvl1pPr>
    <a:lvl2pPr marL="0" marR="0" indent="228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a:defRPr>
    </a:lvl2pPr>
    <a:lvl3pPr marL="0" marR="0" indent="457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a:defRPr>
    </a:lvl3pPr>
    <a:lvl4pPr marL="0" marR="0" indent="685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a:defRPr>
    </a:lvl4pPr>
    <a:lvl5pPr marL="0" marR="0" indent="9144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a:defRPr>
    </a:lvl5pPr>
    <a:lvl6pPr marL="0" marR="0" indent="11430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a:defRPr>
    </a:lvl6pPr>
    <a:lvl7pPr marL="0" marR="0" indent="13716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a:defRPr>
    </a:lvl7pPr>
    <a:lvl8pPr marL="0" marR="0" indent="16002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a:defRPr>
    </a:lvl8pPr>
    <a:lvl9pPr marL="0" marR="0" indent="182880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39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94558"/>
  </p:normalViewPr>
  <p:slideViewPr>
    <p:cSldViewPr snapToGrid="0" snapToObjects="1">
      <p:cViewPr varScale="1">
        <p:scale>
          <a:sx n="121" d="100"/>
          <a:sy n="121" d="100"/>
        </p:scale>
        <p:origin x="51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EF76B9-E9FF-774A-9E46-0D0B90BADCBB}" type="datetimeFigureOut">
              <a:rPr lang="en-US" smtClean="0"/>
              <a:t>5/1/24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959FAF-E61A-7A48-A763-A09040C7CEFB}" type="slidenum">
              <a:rPr lang="en-US" smtClean="0"/>
              <a:t>‹#›</a:t>
            </a:fld>
            <a:endParaRPr lang="en-US"/>
          </a:p>
        </p:txBody>
      </p:sp>
    </p:spTree>
    <p:extLst>
      <p:ext uri="{BB962C8B-B14F-4D97-AF65-F5344CB8AC3E}">
        <p14:creationId xmlns:p14="http://schemas.microsoft.com/office/powerpoint/2010/main" val="6776242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A959FAF-E61A-7A48-A763-A09040C7CEFB}" type="slidenum">
              <a:rPr lang="en-US" smtClean="0"/>
              <a:t>1</a:t>
            </a:fld>
            <a:endParaRPr lang="en-US"/>
          </a:p>
        </p:txBody>
      </p:sp>
    </p:spTree>
    <p:extLst>
      <p:ext uri="{BB962C8B-B14F-4D97-AF65-F5344CB8AC3E}">
        <p14:creationId xmlns:p14="http://schemas.microsoft.com/office/powerpoint/2010/main" val="72537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959FAF-E61A-7A48-A763-A09040C7CEFB}" type="slidenum">
              <a:rPr lang="en-US" smtClean="0"/>
              <a:t>3</a:t>
            </a:fld>
            <a:endParaRPr lang="en-US"/>
          </a:p>
        </p:txBody>
      </p:sp>
    </p:spTree>
    <p:extLst>
      <p:ext uri="{BB962C8B-B14F-4D97-AF65-F5344CB8AC3E}">
        <p14:creationId xmlns:p14="http://schemas.microsoft.com/office/powerpoint/2010/main" val="22307228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amp; Subtitle">
    <p:spTree>
      <p:nvGrpSpPr>
        <p:cNvPr id="1" name=""/>
        <p:cNvGrpSpPr/>
        <p:nvPr/>
      </p:nvGrpSpPr>
      <p:grpSpPr>
        <a:xfrm>
          <a:off x="0" y="0"/>
          <a:ext cx="0" cy="0"/>
          <a:chOff x="0" y="0"/>
          <a:chExt cx="0" cy="0"/>
        </a:xfrm>
      </p:grpSpPr>
      <p:sp>
        <p:nvSpPr>
          <p:cNvPr id="13" name="Line"/>
          <p:cNvSpPr/>
          <p:nvPr/>
        </p:nvSpPr>
        <p:spPr>
          <a:xfrm>
            <a:off x="533400" y="3340100"/>
            <a:ext cx="11126338" cy="91"/>
          </a:xfrm>
          <a:prstGeom prst="line">
            <a:avLst/>
          </a:prstGeom>
          <a:ln w="12700">
            <a:solidFill>
              <a:srgbClr val="9A9A9A"/>
            </a:solidFill>
            <a:miter lim="400000"/>
          </a:ln>
        </p:spPr>
        <p:txBody>
          <a:bodyPr lIns="25400" tIns="25400" rIns="25400" bIns="25400" anchor="ctr"/>
          <a:lstStyle/>
          <a:p>
            <a:pPr algn="l" defTabSz="228600">
              <a:defRPr sz="1200"/>
            </a:pPr>
            <a:endParaRPr sz="600"/>
          </a:p>
        </p:txBody>
      </p:sp>
      <p:sp>
        <p:nvSpPr>
          <p:cNvPr id="14" name="Title Text"/>
          <p:cNvSpPr txBox="1">
            <a:spLocks noGrp="1"/>
          </p:cNvSpPr>
          <p:nvPr>
            <p:ph type="title"/>
          </p:nvPr>
        </p:nvSpPr>
        <p:spPr>
          <a:xfrm>
            <a:off x="533400" y="927100"/>
            <a:ext cx="11118850" cy="2235200"/>
          </a:xfrm>
          <a:prstGeom prst="rect">
            <a:avLst/>
          </a:prstGeom>
        </p:spPr>
        <p:txBody>
          <a:bodyPr/>
          <a:lstStyle/>
          <a:p>
            <a:r>
              <a:rPr lang="en-US"/>
              <a:t>Click to edit Master title style</a:t>
            </a:r>
            <a:endParaRPr/>
          </a:p>
        </p:txBody>
      </p:sp>
      <p:sp>
        <p:nvSpPr>
          <p:cNvPr id="15" name="Body Level One…"/>
          <p:cNvSpPr txBox="1">
            <a:spLocks noGrp="1"/>
          </p:cNvSpPr>
          <p:nvPr>
            <p:ph type="body" sz="quarter" idx="1"/>
          </p:nvPr>
        </p:nvSpPr>
        <p:spPr>
          <a:xfrm>
            <a:off x="533400" y="3524250"/>
            <a:ext cx="11118850" cy="717550"/>
          </a:xfrm>
          <a:prstGeom prst="rect">
            <a:avLst/>
          </a:prstGeom>
        </p:spPr>
        <p:txBody>
          <a:bodyPr/>
          <a:lstStyle>
            <a:lvl1pPr marL="0" indent="0">
              <a:spcBef>
                <a:spcPts val="0"/>
              </a:spcBef>
              <a:buSzTx/>
              <a:buFontTx/>
              <a:buNone/>
              <a:defRPr sz="1800"/>
            </a:lvl1pPr>
            <a:lvl2pPr marL="0" indent="114300">
              <a:spcBef>
                <a:spcPts val="0"/>
              </a:spcBef>
              <a:buSzTx/>
              <a:buFontTx/>
              <a:buNone/>
              <a:defRPr sz="1800"/>
            </a:lvl2pPr>
            <a:lvl3pPr marL="0" indent="228600">
              <a:spcBef>
                <a:spcPts val="0"/>
              </a:spcBef>
              <a:buSzTx/>
              <a:buFontTx/>
              <a:buNone/>
              <a:defRPr sz="1800"/>
            </a:lvl3pPr>
            <a:lvl4pPr marL="0" indent="342900">
              <a:spcBef>
                <a:spcPts val="0"/>
              </a:spcBef>
              <a:buSzTx/>
              <a:buFontTx/>
              <a:buNone/>
              <a:defRPr sz="1800"/>
            </a:lvl4pPr>
            <a:lvl5pPr marL="0" indent="457200">
              <a:spcBef>
                <a:spcPts val="0"/>
              </a:spcBef>
              <a:buSzTx/>
              <a:buFont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7" name="Slide Number"/>
          <p:cNvSpPr txBox="1">
            <a:spLocks noGrp="1"/>
          </p:cNvSpPr>
          <p:nvPr>
            <p:ph type="sldNum" sz="quarter" idx="2"/>
          </p:nvPr>
        </p:nvSpPr>
        <p:spPr>
          <a:prstGeom prst="rect">
            <a:avLst/>
          </a:prstGeom>
        </p:spPr>
        <p:txBody>
          <a:bodyPr/>
          <a:lstStyle/>
          <a:p>
            <a:fld id="{351B0C85-9CFF-3B42-BE74-68F1856660D0}" type="slidenum">
              <a:rPr lang="en-US" smtClean="0"/>
              <a:t>‹#›</a:t>
            </a:fld>
            <a:endParaRPr lang="en-US"/>
          </a:p>
        </p:txBody>
      </p:sp>
      <p:pic>
        <p:nvPicPr>
          <p:cNvPr id="7" name="Picture 6">
            <a:extLst>
              <a:ext uri="{FF2B5EF4-FFF2-40B4-BE49-F238E27FC236}">
                <a16:creationId xmlns:a16="http://schemas.microsoft.com/office/drawing/2014/main" id="{BE1CD0D5-FF76-481F-BEA3-056E909F54A0}"/>
              </a:ext>
            </a:extLst>
          </p:cNvPr>
          <p:cNvPicPr>
            <a:picLocks noChangeAspect="1"/>
          </p:cNvPicPr>
          <p:nvPr userDrawn="1"/>
        </p:nvPicPr>
        <p:blipFill>
          <a:blip r:embed="rId2"/>
          <a:stretch>
            <a:fillRect/>
          </a:stretch>
        </p:blipFill>
        <p:spPr>
          <a:xfrm>
            <a:off x="74816" y="6238333"/>
            <a:ext cx="1363287" cy="602993"/>
          </a:xfrm>
          <a:prstGeom prst="rect">
            <a:avLst/>
          </a:prstGeom>
        </p:spPr>
      </p:pic>
    </p:spTree>
    <p:extLst>
      <p:ext uri="{BB962C8B-B14F-4D97-AF65-F5344CB8AC3E}">
        <p14:creationId xmlns:p14="http://schemas.microsoft.com/office/powerpoint/2010/main" val="3664211519"/>
      </p:ext>
    </p:extLst>
  </p:cSld>
  <p:clrMapOvr>
    <a:masterClrMapping/>
  </p:clrMapOvr>
  <p:transition spd="med"/>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127" name="Slide Number"/>
          <p:cNvSpPr txBox="1">
            <a:spLocks noGrp="1"/>
          </p:cNvSpPr>
          <p:nvPr>
            <p:ph type="sldNum" sz="quarter" idx="2"/>
          </p:nvPr>
        </p:nvSpPr>
        <p:spPr>
          <a:prstGeom prst="rect">
            <a:avLst/>
          </a:prstGeo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199905880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1_Title, Bullets &amp; Photo">
    <p:spTree>
      <p:nvGrpSpPr>
        <p:cNvPr id="1" name=""/>
        <p:cNvGrpSpPr/>
        <p:nvPr/>
      </p:nvGrpSpPr>
      <p:grpSpPr>
        <a:xfrm>
          <a:off x="0" y="0"/>
          <a:ext cx="0" cy="0"/>
          <a:chOff x="0" y="0"/>
          <a:chExt cx="0" cy="0"/>
        </a:xfrm>
      </p:grpSpPr>
      <p:sp>
        <p:nvSpPr>
          <p:cNvPr id="134" name="Line"/>
          <p:cNvSpPr/>
          <p:nvPr/>
        </p:nvSpPr>
        <p:spPr>
          <a:xfrm>
            <a:off x="533400" y="1384300"/>
            <a:ext cx="4756306" cy="93"/>
          </a:xfrm>
          <a:prstGeom prst="line">
            <a:avLst/>
          </a:prstGeom>
          <a:ln w="12700">
            <a:solidFill>
              <a:srgbClr val="9A9A9A"/>
            </a:solidFill>
            <a:miter lim="400000"/>
          </a:ln>
        </p:spPr>
        <p:txBody>
          <a:bodyPr lIns="25400" tIns="25400" rIns="25400" bIns="25400" anchor="ctr"/>
          <a:lstStyle/>
          <a:p>
            <a:pPr algn="l" defTabSz="228600">
              <a:defRPr sz="1200"/>
            </a:pPr>
            <a:endParaRPr sz="600"/>
          </a:p>
        </p:txBody>
      </p:sp>
      <p:sp>
        <p:nvSpPr>
          <p:cNvPr id="135" name="Image"/>
          <p:cNvSpPr>
            <a:spLocks noGrp="1"/>
          </p:cNvSpPr>
          <p:nvPr>
            <p:ph type="pic" idx="13"/>
          </p:nvPr>
        </p:nvSpPr>
        <p:spPr>
          <a:xfrm>
            <a:off x="6096000" y="0"/>
            <a:ext cx="6096000" cy="6858000"/>
          </a:xfrm>
          <a:prstGeom prst="rect">
            <a:avLst/>
          </a:prstGeom>
        </p:spPr>
        <p:txBody>
          <a:bodyPr lIns="91439" tIns="45719" rIns="91439" bIns="45719">
            <a:noAutofit/>
          </a:bodyPr>
          <a:lstStyle/>
          <a:p>
            <a:r>
              <a:rPr lang="en-US"/>
              <a:t>Click icon to add picture</a:t>
            </a:r>
            <a:endParaRPr/>
          </a:p>
        </p:txBody>
      </p:sp>
      <p:sp>
        <p:nvSpPr>
          <p:cNvPr id="136" name="Title Text"/>
          <p:cNvSpPr txBox="1">
            <a:spLocks noGrp="1"/>
          </p:cNvSpPr>
          <p:nvPr>
            <p:ph type="title"/>
          </p:nvPr>
        </p:nvSpPr>
        <p:spPr>
          <a:xfrm>
            <a:off x="533400" y="234950"/>
            <a:ext cx="4762500" cy="984250"/>
          </a:xfrm>
          <a:prstGeom prst="rect">
            <a:avLst/>
          </a:prstGeom>
        </p:spPr>
        <p:txBody>
          <a:bodyPr/>
          <a:lstStyle/>
          <a:p>
            <a:r>
              <a:rPr lang="en-US"/>
              <a:t>Click to edit Master title style</a:t>
            </a:r>
            <a:endParaRPr/>
          </a:p>
        </p:txBody>
      </p:sp>
      <p:sp>
        <p:nvSpPr>
          <p:cNvPr id="137" name="Body Level One…"/>
          <p:cNvSpPr txBox="1">
            <a:spLocks noGrp="1"/>
          </p:cNvSpPr>
          <p:nvPr>
            <p:ph type="body" sz="half" idx="1"/>
          </p:nvPr>
        </p:nvSpPr>
        <p:spPr>
          <a:xfrm>
            <a:off x="533400" y="1562100"/>
            <a:ext cx="4762500" cy="4686300"/>
          </a:xfrm>
          <a:prstGeom prst="rect">
            <a:avLst/>
          </a:prstGeom>
        </p:spPr>
        <p:txBody>
          <a:bodyPr/>
          <a:lstStyle>
            <a:lvl1pPr marL="228600" indent="-228600">
              <a:spcBef>
                <a:spcPts val="2100"/>
              </a:spcBef>
              <a:defRPr sz="1800"/>
            </a:lvl1pPr>
            <a:lvl2pPr marL="457200" indent="-228600">
              <a:spcBef>
                <a:spcPts val="2100"/>
              </a:spcBef>
              <a:defRPr sz="1800"/>
            </a:lvl2pPr>
            <a:lvl3pPr marL="685800" indent="-228600">
              <a:spcBef>
                <a:spcPts val="2100"/>
              </a:spcBef>
              <a:defRPr sz="1800"/>
            </a:lvl3pPr>
            <a:lvl4pPr marL="914400" indent="-228600">
              <a:spcBef>
                <a:spcPts val="2100"/>
              </a:spcBef>
              <a:defRPr sz="1800"/>
            </a:lvl4pPr>
            <a:lvl5pPr marL="1143000" indent="-228600">
              <a:spcBef>
                <a:spcPts val="21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9" name="Slide Number"/>
          <p:cNvSpPr txBox="1">
            <a:spLocks noGrp="1"/>
          </p:cNvSpPr>
          <p:nvPr>
            <p:ph type="sldNum" sz="quarter" idx="2"/>
          </p:nvPr>
        </p:nvSpPr>
        <p:spPr>
          <a:xfrm>
            <a:off x="11881830" y="6463205"/>
            <a:ext cx="243656" cy="241092"/>
          </a:xfrm>
          <a:prstGeom prst="rect">
            <a:avLst/>
          </a:prstGeom>
        </p:spPr>
        <p:txBody>
          <a:bodyPr/>
          <a:lstStyle>
            <a:lvl1pPr algn="l"/>
          </a:lstStyle>
          <a:p>
            <a:fld id="{351B0C85-9CFF-3B42-BE74-68F1856660D0}" type="slidenum">
              <a:rPr lang="en-US" smtClean="0"/>
              <a:t>‹#›</a:t>
            </a:fld>
            <a:endParaRPr lang="en-US"/>
          </a:p>
        </p:txBody>
      </p:sp>
      <p:pic>
        <p:nvPicPr>
          <p:cNvPr id="8" name="Picture 7">
            <a:extLst>
              <a:ext uri="{FF2B5EF4-FFF2-40B4-BE49-F238E27FC236}">
                <a16:creationId xmlns:a16="http://schemas.microsoft.com/office/drawing/2014/main" id="{D4FA9856-2535-4FBE-87B5-51B781F31EF9}"/>
              </a:ext>
            </a:extLst>
          </p:cNvPr>
          <p:cNvPicPr>
            <a:picLocks noChangeAspect="1"/>
          </p:cNvPicPr>
          <p:nvPr userDrawn="1"/>
        </p:nvPicPr>
        <p:blipFill>
          <a:blip r:embed="rId2"/>
          <a:stretch>
            <a:fillRect/>
          </a:stretch>
        </p:blipFill>
        <p:spPr>
          <a:xfrm>
            <a:off x="74816" y="6238333"/>
            <a:ext cx="1363287" cy="602993"/>
          </a:xfrm>
          <a:prstGeom prst="rect">
            <a:avLst/>
          </a:prstGeom>
        </p:spPr>
      </p:pic>
    </p:spTree>
    <p:extLst>
      <p:ext uri="{BB962C8B-B14F-4D97-AF65-F5344CB8AC3E}">
        <p14:creationId xmlns:p14="http://schemas.microsoft.com/office/powerpoint/2010/main" val="1439994640"/>
      </p:ext>
    </p:extLst>
  </p:cSld>
  <p:clrMapOvr>
    <a:masterClrMapping/>
  </p:clrMapOvr>
  <p:transition spd="med"/>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146" name="Title Text"/>
          <p:cNvSpPr txBox="1">
            <a:spLocks noGrp="1"/>
          </p:cNvSpPr>
          <p:nvPr>
            <p:ph type="title"/>
          </p:nvPr>
        </p:nvSpPr>
        <p:spPr>
          <a:prstGeom prst="rect">
            <a:avLst/>
          </a:prstGeom>
        </p:spPr>
        <p:txBody>
          <a:bodyPr/>
          <a:lstStyle/>
          <a:p>
            <a:r>
              <a:rPr lang="en-US"/>
              <a:t>Click to edit Master title style</a:t>
            </a:r>
            <a:endParaRPr/>
          </a:p>
        </p:txBody>
      </p:sp>
      <p:sp>
        <p:nvSpPr>
          <p:cNvPr id="147" name="Body Level One…"/>
          <p:cNvSpPr txBox="1">
            <a:spLocks noGrp="1"/>
          </p:cNvSpPr>
          <p:nvPr>
            <p:ph type="body" idx="1"/>
          </p:nvPr>
        </p:nvSpPr>
        <p:spPr>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8" name="Slide Number"/>
          <p:cNvSpPr txBox="1">
            <a:spLocks noGrp="1"/>
          </p:cNvSpPr>
          <p:nvPr>
            <p:ph type="sldNum" sz="quarter" idx="2"/>
          </p:nvPr>
        </p:nvSpPr>
        <p:spPr>
          <a:prstGeom prst="rect">
            <a:avLst/>
          </a:prstGeo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3683797495"/>
      </p:ext>
    </p:extLst>
  </p:cSld>
  <p:clrMapOvr>
    <a:masterClrMapping/>
  </p:clrMapOvr>
  <p:transition spd="med"/>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x">
  <p:cSld name="2_Title, Bullets &amp; Photo">
    <p:spTree>
      <p:nvGrpSpPr>
        <p:cNvPr id="1" name=""/>
        <p:cNvGrpSpPr/>
        <p:nvPr/>
      </p:nvGrpSpPr>
      <p:grpSpPr>
        <a:xfrm>
          <a:off x="0" y="0"/>
          <a:ext cx="0" cy="0"/>
          <a:chOff x="0" y="0"/>
          <a:chExt cx="0" cy="0"/>
        </a:xfrm>
      </p:grpSpPr>
      <p:sp>
        <p:nvSpPr>
          <p:cNvPr id="155" name="Line"/>
          <p:cNvSpPr/>
          <p:nvPr/>
        </p:nvSpPr>
        <p:spPr>
          <a:xfrm>
            <a:off x="533400" y="1384300"/>
            <a:ext cx="4756306" cy="93"/>
          </a:xfrm>
          <a:prstGeom prst="line">
            <a:avLst/>
          </a:prstGeom>
          <a:ln w="12700">
            <a:solidFill>
              <a:srgbClr val="9A9A9A"/>
            </a:solidFill>
            <a:miter lim="400000"/>
          </a:ln>
        </p:spPr>
        <p:txBody>
          <a:bodyPr lIns="25400" tIns="25400" rIns="25400" bIns="25400" anchor="ctr"/>
          <a:lstStyle/>
          <a:p>
            <a:pPr algn="l" defTabSz="228600">
              <a:defRPr sz="1200"/>
            </a:pPr>
            <a:endParaRPr sz="600"/>
          </a:p>
        </p:txBody>
      </p:sp>
      <p:sp>
        <p:nvSpPr>
          <p:cNvPr id="156" name="Image"/>
          <p:cNvSpPr>
            <a:spLocks noGrp="1"/>
          </p:cNvSpPr>
          <p:nvPr>
            <p:ph type="pic" idx="13"/>
          </p:nvPr>
        </p:nvSpPr>
        <p:spPr>
          <a:xfrm>
            <a:off x="6096000" y="0"/>
            <a:ext cx="6096000" cy="6858000"/>
          </a:xfrm>
          <a:prstGeom prst="rect">
            <a:avLst/>
          </a:prstGeom>
        </p:spPr>
        <p:txBody>
          <a:bodyPr lIns="91439" tIns="45719" rIns="91439" bIns="45719">
            <a:noAutofit/>
          </a:bodyPr>
          <a:lstStyle/>
          <a:p>
            <a:r>
              <a:rPr lang="en-US"/>
              <a:t>Click icon to add picture</a:t>
            </a:r>
            <a:endParaRPr/>
          </a:p>
        </p:txBody>
      </p:sp>
      <p:sp>
        <p:nvSpPr>
          <p:cNvPr id="157" name="Title Text"/>
          <p:cNvSpPr txBox="1">
            <a:spLocks noGrp="1"/>
          </p:cNvSpPr>
          <p:nvPr>
            <p:ph type="title"/>
          </p:nvPr>
        </p:nvSpPr>
        <p:spPr>
          <a:xfrm>
            <a:off x="533400" y="234950"/>
            <a:ext cx="4762500" cy="984250"/>
          </a:xfrm>
          <a:prstGeom prst="rect">
            <a:avLst/>
          </a:prstGeom>
        </p:spPr>
        <p:txBody>
          <a:bodyPr/>
          <a:lstStyle/>
          <a:p>
            <a:r>
              <a:rPr lang="en-US"/>
              <a:t>Click to edit Master title style</a:t>
            </a:r>
            <a:endParaRPr/>
          </a:p>
        </p:txBody>
      </p:sp>
      <p:sp>
        <p:nvSpPr>
          <p:cNvPr id="158" name="Body Level One…"/>
          <p:cNvSpPr txBox="1">
            <a:spLocks noGrp="1"/>
          </p:cNvSpPr>
          <p:nvPr>
            <p:ph type="body" sz="half" idx="1"/>
          </p:nvPr>
        </p:nvSpPr>
        <p:spPr>
          <a:xfrm>
            <a:off x="533400" y="1562100"/>
            <a:ext cx="4762500" cy="4686300"/>
          </a:xfrm>
          <a:prstGeom prst="rect">
            <a:avLst/>
          </a:prstGeom>
        </p:spPr>
        <p:txBody>
          <a:bodyPr/>
          <a:lstStyle>
            <a:lvl1pPr marL="228600" indent="-228600">
              <a:spcBef>
                <a:spcPts val="2100"/>
              </a:spcBef>
              <a:defRPr sz="1800"/>
            </a:lvl1pPr>
            <a:lvl2pPr marL="457200" indent="-228600">
              <a:spcBef>
                <a:spcPts val="2100"/>
              </a:spcBef>
              <a:defRPr sz="1800"/>
            </a:lvl2pPr>
            <a:lvl3pPr marL="685800" indent="-228600">
              <a:spcBef>
                <a:spcPts val="2100"/>
              </a:spcBef>
              <a:defRPr sz="1800"/>
            </a:lvl3pPr>
            <a:lvl4pPr marL="914400" indent="-228600">
              <a:spcBef>
                <a:spcPts val="2100"/>
              </a:spcBef>
              <a:defRPr sz="1800"/>
            </a:lvl4pPr>
            <a:lvl5pPr marL="1143000" indent="-228600">
              <a:spcBef>
                <a:spcPts val="21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9" name="Slide Number"/>
          <p:cNvSpPr txBox="1">
            <a:spLocks noGrp="1"/>
          </p:cNvSpPr>
          <p:nvPr>
            <p:ph type="sldNum" sz="quarter" idx="2"/>
          </p:nvPr>
        </p:nvSpPr>
        <p:spPr>
          <a:xfrm>
            <a:off x="478822" y="6439108"/>
            <a:ext cx="243656" cy="241092"/>
          </a:xfrm>
          <a:prstGeom prst="rect">
            <a:avLst/>
          </a:prstGeom>
        </p:spPr>
        <p:txBody>
          <a:bodyPr/>
          <a:lstStyle>
            <a:lvl1pPr algn="l"/>
          </a:lstStyle>
          <a:p>
            <a:fld id="{351B0C85-9CFF-3B42-BE74-68F1856660D0}" type="slidenum">
              <a:rPr lang="en-US" smtClean="0"/>
              <a:t>‹#›</a:t>
            </a:fld>
            <a:endParaRPr lang="en-US"/>
          </a:p>
        </p:txBody>
      </p:sp>
    </p:spTree>
    <p:extLst>
      <p:ext uri="{BB962C8B-B14F-4D97-AF65-F5344CB8AC3E}">
        <p14:creationId xmlns:p14="http://schemas.microsoft.com/office/powerpoint/2010/main" val="2145609348"/>
      </p:ext>
    </p:extLst>
  </p:cSld>
  <p:clrMapOvr>
    <a:masterClrMapping/>
  </p:clrMapOvr>
  <p:transition spd="med"/>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64F67A28-D9CD-B14B-9065-E6FA59CC39B1}" type="datetime1">
              <a:rPr lang="en-GB" smtClean="0"/>
              <a:t>01/05/2024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4049178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 Center">
    <p:spTree>
      <p:nvGrpSpPr>
        <p:cNvPr id="1" name=""/>
        <p:cNvGrpSpPr/>
        <p:nvPr/>
      </p:nvGrpSpPr>
      <p:grpSpPr>
        <a:xfrm>
          <a:off x="0" y="0"/>
          <a:ext cx="0" cy="0"/>
          <a:chOff x="0" y="0"/>
          <a:chExt cx="0" cy="0"/>
        </a:xfrm>
      </p:grpSpPr>
      <p:sp>
        <p:nvSpPr>
          <p:cNvPr id="36" name="Title Text"/>
          <p:cNvSpPr txBox="1">
            <a:spLocks noGrp="1"/>
          </p:cNvSpPr>
          <p:nvPr>
            <p:ph type="title"/>
          </p:nvPr>
        </p:nvSpPr>
        <p:spPr>
          <a:xfrm>
            <a:off x="533400" y="2311400"/>
            <a:ext cx="11118850" cy="2235200"/>
          </a:xfrm>
          <a:prstGeom prst="rect">
            <a:avLst/>
          </a:prstGeom>
        </p:spPr>
        <p:txBody>
          <a:bodyPr anchor="ctr"/>
          <a:lstStyle/>
          <a:p>
            <a:r>
              <a:rPr lang="en-US"/>
              <a:t>Click to edit Master title style</a:t>
            </a:r>
            <a:endParaRPr/>
          </a:p>
        </p:txBody>
      </p:sp>
      <p:sp>
        <p:nvSpPr>
          <p:cNvPr id="38" name="Slide Number"/>
          <p:cNvSpPr txBox="1">
            <a:spLocks noGrp="1"/>
          </p:cNvSpPr>
          <p:nvPr>
            <p:ph type="sldNum" sz="quarter" idx="2"/>
          </p:nvPr>
        </p:nvSpPr>
        <p:spPr>
          <a:prstGeom prst="rect">
            <a:avLst/>
          </a:prstGeom>
        </p:spPr>
        <p:txBody>
          <a:bodyPr/>
          <a:lstStyle/>
          <a:p>
            <a:fld id="{351B0C85-9CFF-3B42-BE74-68F1856660D0}" type="slidenum">
              <a:rPr lang="en-US" smtClean="0"/>
              <a:t>‹#›</a:t>
            </a:fld>
            <a:endParaRPr lang="en-US"/>
          </a:p>
        </p:txBody>
      </p:sp>
      <p:pic>
        <p:nvPicPr>
          <p:cNvPr id="5" name="Picture 4">
            <a:extLst>
              <a:ext uri="{FF2B5EF4-FFF2-40B4-BE49-F238E27FC236}">
                <a16:creationId xmlns:a16="http://schemas.microsoft.com/office/drawing/2014/main" id="{6DD0CFCF-026F-41BD-877C-8716D3728C88}"/>
              </a:ext>
            </a:extLst>
          </p:cNvPr>
          <p:cNvPicPr>
            <a:picLocks noChangeAspect="1"/>
          </p:cNvPicPr>
          <p:nvPr userDrawn="1"/>
        </p:nvPicPr>
        <p:blipFill>
          <a:blip r:embed="rId2"/>
          <a:stretch>
            <a:fillRect/>
          </a:stretch>
        </p:blipFill>
        <p:spPr>
          <a:xfrm>
            <a:off x="74816" y="6238333"/>
            <a:ext cx="1363287" cy="602993"/>
          </a:xfrm>
          <a:prstGeom prst="rect">
            <a:avLst/>
          </a:prstGeom>
        </p:spPr>
      </p:pic>
    </p:spTree>
    <p:extLst>
      <p:ext uri="{BB962C8B-B14F-4D97-AF65-F5344CB8AC3E}">
        <p14:creationId xmlns:p14="http://schemas.microsoft.com/office/powerpoint/2010/main" val="2019277597"/>
      </p:ext>
    </p:extLst>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rPr lang="en-US"/>
              <a:t>Click to edit Master title style</a:t>
            </a:r>
            <a:endParaRPr/>
          </a:p>
        </p:txBody>
      </p:sp>
      <p:sp>
        <p:nvSpPr>
          <p:cNvPr id="58" name="Slide Number"/>
          <p:cNvSpPr txBox="1">
            <a:spLocks noGrp="1"/>
          </p:cNvSpPr>
          <p:nvPr>
            <p:ph type="sldNum" sz="quarter" idx="2"/>
          </p:nvPr>
        </p:nvSpPr>
        <p:spPr>
          <a:prstGeom prst="rect">
            <a:avLst/>
          </a:prstGeo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481995240"/>
      </p:ext>
    </p:extLst>
  </p:cSld>
  <p:clrMapOvr>
    <a:masterClrMapping/>
  </p:clrMapOvr>
  <p:transition spd="med"/>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5" name="Title Text"/>
          <p:cNvSpPr txBox="1">
            <a:spLocks noGrp="1"/>
          </p:cNvSpPr>
          <p:nvPr>
            <p:ph type="title"/>
          </p:nvPr>
        </p:nvSpPr>
        <p:spPr>
          <a:prstGeom prst="rect">
            <a:avLst/>
          </a:prstGeom>
        </p:spPr>
        <p:txBody>
          <a:bodyPr/>
          <a:lstStyle/>
          <a:p>
            <a:r>
              <a:rPr lang="en-US"/>
              <a:t>Click to edit Master title style</a:t>
            </a:r>
            <a:endParaRPr/>
          </a:p>
        </p:txBody>
      </p:sp>
      <p:sp>
        <p:nvSpPr>
          <p:cNvPr id="66" name="Body Level One…"/>
          <p:cNvSpPr txBox="1">
            <a:spLocks noGrp="1"/>
          </p:cNvSpPr>
          <p:nvPr>
            <p:ph type="body" idx="1"/>
          </p:nvPr>
        </p:nvSpPr>
        <p:spPr>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7" name="Slide Number"/>
          <p:cNvSpPr txBox="1">
            <a:spLocks noGrp="1"/>
          </p:cNvSpPr>
          <p:nvPr>
            <p:ph type="sldNum" sz="quarter" idx="2"/>
          </p:nvPr>
        </p:nvSpPr>
        <p:spPr>
          <a:prstGeom prst="rect">
            <a:avLst/>
          </a:prstGeo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175640"/>
      </p:ext>
    </p:extLst>
  </p:cSld>
  <p:clrMapOvr>
    <a:masterClrMapping/>
  </p:clrMapOvr>
  <p:transition spd="med"/>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Bullets &amp; Photo">
    <p:spTree>
      <p:nvGrpSpPr>
        <p:cNvPr id="1" name=""/>
        <p:cNvGrpSpPr/>
        <p:nvPr/>
      </p:nvGrpSpPr>
      <p:grpSpPr>
        <a:xfrm>
          <a:off x="0" y="0"/>
          <a:ext cx="0" cy="0"/>
          <a:chOff x="0" y="0"/>
          <a:chExt cx="0" cy="0"/>
        </a:xfrm>
      </p:grpSpPr>
      <p:sp>
        <p:nvSpPr>
          <p:cNvPr id="74" name="Line"/>
          <p:cNvSpPr/>
          <p:nvPr/>
        </p:nvSpPr>
        <p:spPr>
          <a:xfrm>
            <a:off x="533400" y="1384300"/>
            <a:ext cx="4756306" cy="93"/>
          </a:xfrm>
          <a:prstGeom prst="line">
            <a:avLst/>
          </a:prstGeom>
          <a:ln w="12700">
            <a:solidFill>
              <a:srgbClr val="9A9A9A"/>
            </a:solidFill>
            <a:miter lim="400000"/>
          </a:ln>
        </p:spPr>
        <p:txBody>
          <a:bodyPr lIns="25400" tIns="25400" rIns="25400" bIns="25400" anchor="ctr"/>
          <a:lstStyle/>
          <a:p>
            <a:pPr algn="l" defTabSz="228600">
              <a:defRPr sz="1200"/>
            </a:pPr>
            <a:endParaRPr sz="600"/>
          </a:p>
        </p:txBody>
      </p:sp>
      <p:sp>
        <p:nvSpPr>
          <p:cNvPr id="75" name="Image"/>
          <p:cNvSpPr>
            <a:spLocks noGrp="1"/>
          </p:cNvSpPr>
          <p:nvPr>
            <p:ph type="pic" idx="13"/>
          </p:nvPr>
        </p:nvSpPr>
        <p:spPr>
          <a:xfrm>
            <a:off x="6096000" y="0"/>
            <a:ext cx="6096000" cy="6858000"/>
          </a:xfrm>
          <a:prstGeom prst="rect">
            <a:avLst/>
          </a:prstGeom>
        </p:spPr>
        <p:txBody>
          <a:bodyPr lIns="91439" tIns="45719" rIns="91439" bIns="45719">
            <a:noAutofit/>
          </a:bodyPr>
          <a:lstStyle/>
          <a:p>
            <a:r>
              <a:rPr lang="en-US"/>
              <a:t>Click icon to add picture</a:t>
            </a:r>
            <a:endParaRPr/>
          </a:p>
        </p:txBody>
      </p:sp>
      <p:sp>
        <p:nvSpPr>
          <p:cNvPr id="76" name="Title Text"/>
          <p:cNvSpPr txBox="1">
            <a:spLocks noGrp="1"/>
          </p:cNvSpPr>
          <p:nvPr>
            <p:ph type="title"/>
          </p:nvPr>
        </p:nvSpPr>
        <p:spPr>
          <a:xfrm>
            <a:off x="533400" y="234950"/>
            <a:ext cx="4762500" cy="984250"/>
          </a:xfrm>
          <a:prstGeom prst="rect">
            <a:avLst/>
          </a:prstGeom>
        </p:spPr>
        <p:txBody>
          <a:bodyPr/>
          <a:lstStyle/>
          <a:p>
            <a:r>
              <a:rPr lang="en-US"/>
              <a:t>Click to edit Master title style</a:t>
            </a:r>
            <a:endParaRPr/>
          </a:p>
        </p:txBody>
      </p:sp>
      <p:sp>
        <p:nvSpPr>
          <p:cNvPr id="77" name="Body Level One…"/>
          <p:cNvSpPr txBox="1">
            <a:spLocks noGrp="1"/>
          </p:cNvSpPr>
          <p:nvPr>
            <p:ph type="body" sz="half" idx="1"/>
          </p:nvPr>
        </p:nvSpPr>
        <p:spPr>
          <a:xfrm>
            <a:off x="533400" y="1562100"/>
            <a:ext cx="4762500" cy="4686300"/>
          </a:xfrm>
          <a:prstGeom prst="rect">
            <a:avLst/>
          </a:prstGeom>
        </p:spPr>
        <p:txBody>
          <a:bodyPr/>
          <a:lstStyle>
            <a:lvl1pPr marL="228600" indent="-228600">
              <a:spcBef>
                <a:spcPts val="2100"/>
              </a:spcBef>
              <a:defRPr sz="1800"/>
            </a:lvl1pPr>
            <a:lvl2pPr marL="457200" indent="-228600">
              <a:spcBef>
                <a:spcPts val="2100"/>
              </a:spcBef>
              <a:defRPr sz="1800"/>
            </a:lvl2pPr>
            <a:lvl3pPr marL="685800" indent="-228600">
              <a:spcBef>
                <a:spcPts val="2100"/>
              </a:spcBef>
              <a:defRPr sz="1800"/>
            </a:lvl3pPr>
            <a:lvl4pPr marL="914400" indent="-228600">
              <a:spcBef>
                <a:spcPts val="2100"/>
              </a:spcBef>
              <a:defRPr sz="1800"/>
            </a:lvl4pPr>
            <a:lvl5pPr marL="1143000" indent="-228600">
              <a:spcBef>
                <a:spcPts val="210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9" name="Slide Number"/>
          <p:cNvSpPr txBox="1">
            <a:spLocks noGrp="1"/>
          </p:cNvSpPr>
          <p:nvPr>
            <p:ph type="sldNum" sz="quarter" idx="2"/>
          </p:nvPr>
        </p:nvSpPr>
        <p:spPr>
          <a:xfrm>
            <a:off x="478822" y="6439108"/>
            <a:ext cx="243656" cy="241092"/>
          </a:xfrm>
          <a:prstGeom prst="rect">
            <a:avLst/>
          </a:prstGeom>
        </p:spPr>
        <p:txBody>
          <a:bodyPr/>
          <a:lstStyle>
            <a:lvl1pPr algn="l"/>
          </a:lstStyle>
          <a:p>
            <a:fld id="{351B0C85-9CFF-3B42-BE74-68F1856660D0}" type="slidenum">
              <a:rPr lang="en-US" smtClean="0"/>
              <a:t>‹#›</a:t>
            </a:fld>
            <a:endParaRPr lang="en-US"/>
          </a:p>
        </p:txBody>
      </p:sp>
      <p:pic>
        <p:nvPicPr>
          <p:cNvPr id="8" name="Picture 7">
            <a:extLst>
              <a:ext uri="{FF2B5EF4-FFF2-40B4-BE49-F238E27FC236}">
                <a16:creationId xmlns:a16="http://schemas.microsoft.com/office/drawing/2014/main" id="{C853E92E-F1D0-4772-B61D-A6CDF71DF6A7}"/>
              </a:ext>
            </a:extLst>
          </p:cNvPr>
          <p:cNvPicPr>
            <a:picLocks noChangeAspect="1"/>
          </p:cNvPicPr>
          <p:nvPr/>
        </p:nvPicPr>
        <p:blipFill>
          <a:blip r:embed="rId2"/>
          <a:stretch>
            <a:fillRect/>
          </a:stretch>
        </p:blipFill>
        <p:spPr>
          <a:xfrm>
            <a:off x="58190" y="6234657"/>
            <a:ext cx="1371600" cy="606670"/>
          </a:xfrm>
          <a:prstGeom prst="rect">
            <a:avLst/>
          </a:prstGeom>
        </p:spPr>
      </p:pic>
    </p:spTree>
    <p:extLst>
      <p:ext uri="{BB962C8B-B14F-4D97-AF65-F5344CB8AC3E}">
        <p14:creationId xmlns:p14="http://schemas.microsoft.com/office/powerpoint/2010/main" val="2556181655"/>
      </p:ext>
    </p:extLst>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Bullets">
    <p:spTree>
      <p:nvGrpSpPr>
        <p:cNvPr id="1" name=""/>
        <p:cNvGrpSpPr/>
        <p:nvPr/>
      </p:nvGrpSpPr>
      <p:grpSpPr>
        <a:xfrm>
          <a:off x="0" y="0"/>
          <a:ext cx="0" cy="0"/>
          <a:chOff x="0" y="0"/>
          <a:chExt cx="0" cy="0"/>
        </a:xfrm>
      </p:grpSpPr>
      <p:sp>
        <p:nvSpPr>
          <p:cNvPr id="86" name="Body Level One…"/>
          <p:cNvSpPr txBox="1">
            <a:spLocks noGrp="1"/>
          </p:cNvSpPr>
          <p:nvPr>
            <p:ph type="body" idx="1"/>
          </p:nvPr>
        </p:nvSpPr>
        <p:spPr>
          <a:xfrm>
            <a:off x="831850" y="622300"/>
            <a:ext cx="10515600" cy="56007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8" name="Slide Number"/>
          <p:cNvSpPr txBox="1">
            <a:spLocks noGrp="1"/>
          </p:cNvSpPr>
          <p:nvPr>
            <p:ph type="sldNum" sz="quarter" idx="2"/>
          </p:nvPr>
        </p:nvSpPr>
        <p:spPr>
          <a:prstGeom prst="rect">
            <a:avLst/>
          </a:prstGeom>
        </p:spPr>
        <p:txBody>
          <a:bodyPr/>
          <a:lstStyle/>
          <a:p>
            <a:fld id="{351B0C85-9CFF-3B42-BE74-68F1856660D0}" type="slidenum">
              <a:rPr lang="en-US" smtClean="0"/>
              <a:t>‹#›</a:t>
            </a:fld>
            <a:endParaRPr lang="en-US"/>
          </a:p>
        </p:txBody>
      </p:sp>
      <p:pic>
        <p:nvPicPr>
          <p:cNvPr id="5" name="Picture 4">
            <a:extLst>
              <a:ext uri="{FF2B5EF4-FFF2-40B4-BE49-F238E27FC236}">
                <a16:creationId xmlns:a16="http://schemas.microsoft.com/office/drawing/2014/main" id="{B5D907DE-94A5-4512-A76B-5E0B9B100680}"/>
              </a:ext>
            </a:extLst>
          </p:cNvPr>
          <p:cNvPicPr>
            <a:picLocks noChangeAspect="1"/>
          </p:cNvPicPr>
          <p:nvPr userDrawn="1"/>
        </p:nvPicPr>
        <p:blipFill>
          <a:blip r:embed="rId2"/>
          <a:stretch>
            <a:fillRect/>
          </a:stretch>
        </p:blipFill>
        <p:spPr>
          <a:xfrm>
            <a:off x="74816" y="6238333"/>
            <a:ext cx="1363287" cy="602993"/>
          </a:xfrm>
          <a:prstGeom prst="rect">
            <a:avLst/>
          </a:prstGeom>
        </p:spPr>
      </p:pic>
    </p:spTree>
    <p:extLst>
      <p:ext uri="{BB962C8B-B14F-4D97-AF65-F5344CB8AC3E}">
        <p14:creationId xmlns:p14="http://schemas.microsoft.com/office/powerpoint/2010/main" val="266779209"/>
      </p:ext>
    </p:extLst>
  </p:cSld>
  <p:clrMapOvr>
    <a:masterClrMapping/>
  </p:clrMapOvr>
  <p:transition spd="med"/>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hoto - 3 Up">
    <p:spTree>
      <p:nvGrpSpPr>
        <p:cNvPr id="1" name=""/>
        <p:cNvGrpSpPr/>
        <p:nvPr/>
      </p:nvGrpSpPr>
      <p:grpSpPr>
        <a:xfrm>
          <a:off x="0" y="0"/>
          <a:ext cx="0" cy="0"/>
          <a:chOff x="0" y="0"/>
          <a:chExt cx="0" cy="0"/>
        </a:xfrm>
      </p:grpSpPr>
      <p:sp>
        <p:nvSpPr>
          <p:cNvPr id="95" name="Line"/>
          <p:cNvSpPr/>
          <p:nvPr/>
        </p:nvSpPr>
        <p:spPr>
          <a:xfrm flipH="1">
            <a:off x="7905870" y="355600"/>
            <a:ext cx="1" cy="5571803"/>
          </a:xfrm>
          <a:prstGeom prst="line">
            <a:avLst/>
          </a:prstGeom>
          <a:ln w="12700">
            <a:solidFill>
              <a:srgbClr val="9A9A9A"/>
            </a:solidFill>
            <a:miter lim="400000"/>
          </a:ln>
        </p:spPr>
        <p:txBody>
          <a:bodyPr lIns="25400" tIns="25400" rIns="25400" bIns="25400" anchor="ctr"/>
          <a:lstStyle/>
          <a:p>
            <a:pPr algn="l" defTabSz="228600">
              <a:defRPr sz="1200"/>
            </a:pPr>
            <a:endParaRPr sz="600"/>
          </a:p>
        </p:txBody>
      </p:sp>
      <p:sp>
        <p:nvSpPr>
          <p:cNvPr id="96" name="Line"/>
          <p:cNvSpPr/>
          <p:nvPr/>
        </p:nvSpPr>
        <p:spPr>
          <a:xfrm>
            <a:off x="7905750" y="3138785"/>
            <a:ext cx="3881543" cy="1"/>
          </a:xfrm>
          <a:prstGeom prst="line">
            <a:avLst/>
          </a:prstGeom>
          <a:ln w="12700">
            <a:solidFill>
              <a:srgbClr val="9A9A9A"/>
            </a:solidFill>
            <a:miter lim="400000"/>
          </a:ln>
        </p:spPr>
        <p:txBody>
          <a:bodyPr lIns="25400" tIns="25400" rIns="25400" bIns="25400" anchor="ctr"/>
          <a:lstStyle/>
          <a:p>
            <a:pPr algn="l" defTabSz="228600">
              <a:defRPr sz="1200"/>
            </a:pPr>
            <a:endParaRPr sz="600"/>
          </a:p>
        </p:txBody>
      </p:sp>
      <p:sp>
        <p:nvSpPr>
          <p:cNvPr id="97" name="Image"/>
          <p:cNvSpPr>
            <a:spLocks noGrp="1"/>
          </p:cNvSpPr>
          <p:nvPr>
            <p:ph type="pic" sz="quarter" idx="13"/>
          </p:nvPr>
        </p:nvSpPr>
        <p:spPr>
          <a:xfrm>
            <a:off x="8007350" y="3251200"/>
            <a:ext cx="3784600" cy="2673350"/>
          </a:xfrm>
          <a:prstGeom prst="rect">
            <a:avLst/>
          </a:prstGeom>
        </p:spPr>
        <p:txBody>
          <a:bodyPr lIns="91439" tIns="45719" rIns="91439" bIns="45719">
            <a:noAutofit/>
          </a:bodyPr>
          <a:lstStyle/>
          <a:p>
            <a:r>
              <a:rPr lang="en-US"/>
              <a:t>Click icon to add picture</a:t>
            </a:r>
            <a:endParaRPr/>
          </a:p>
        </p:txBody>
      </p:sp>
      <p:sp>
        <p:nvSpPr>
          <p:cNvPr id="98" name="Image"/>
          <p:cNvSpPr>
            <a:spLocks noGrp="1"/>
          </p:cNvSpPr>
          <p:nvPr>
            <p:ph type="pic" sz="quarter" idx="14"/>
          </p:nvPr>
        </p:nvSpPr>
        <p:spPr>
          <a:xfrm>
            <a:off x="8007350" y="354603"/>
            <a:ext cx="3784600" cy="2673351"/>
          </a:xfrm>
          <a:prstGeom prst="rect">
            <a:avLst/>
          </a:prstGeom>
        </p:spPr>
        <p:txBody>
          <a:bodyPr lIns="91439" tIns="45719" rIns="91439" bIns="45719">
            <a:noAutofit/>
          </a:bodyPr>
          <a:lstStyle/>
          <a:p>
            <a:r>
              <a:rPr lang="en-US"/>
              <a:t>Click icon to add picture</a:t>
            </a:r>
            <a:endParaRPr/>
          </a:p>
        </p:txBody>
      </p:sp>
      <p:sp>
        <p:nvSpPr>
          <p:cNvPr id="99" name="Image"/>
          <p:cNvSpPr>
            <a:spLocks noGrp="1"/>
          </p:cNvSpPr>
          <p:nvPr>
            <p:ph type="pic" idx="15"/>
          </p:nvPr>
        </p:nvSpPr>
        <p:spPr>
          <a:xfrm>
            <a:off x="488950" y="356848"/>
            <a:ext cx="7289800" cy="5568951"/>
          </a:xfrm>
          <a:prstGeom prst="rect">
            <a:avLst/>
          </a:prstGeom>
        </p:spPr>
        <p:txBody>
          <a:bodyPr lIns="91439" tIns="45719" rIns="91439" bIns="45719">
            <a:noAutofit/>
          </a:bodyPr>
          <a:lstStyle/>
          <a:p>
            <a:r>
              <a:rPr lang="en-US"/>
              <a:t>Click icon to add picture</a:t>
            </a:r>
            <a:endParaRPr/>
          </a:p>
        </p:txBody>
      </p:sp>
      <p:sp>
        <p:nvSpPr>
          <p:cNvPr id="100" name="Body Level One…"/>
          <p:cNvSpPr txBox="1">
            <a:spLocks noGrp="1"/>
          </p:cNvSpPr>
          <p:nvPr>
            <p:ph type="body" sz="quarter" idx="1"/>
          </p:nvPr>
        </p:nvSpPr>
        <p:spPr>
          <a:xfrm>
            <a:off x="1848784" y="6147797"/>
            <a:ext cx="7289801" cy="660401"/>
          </a:xfrm>
          <a:prstGeom prst="rect">
            <a:avLst/>
          </a:prstGeom>
        </p:spPr>
        <p:txBody>
          <a:bodyPr/>
          <a:lstStyle>
            <a:lvl1pPr marL="0" indent="0">
              <a:spcBef>
                <a:spcPts val="0"/>
              </a:spcBef>
              <a:buSzTx/>
              <a:buFontTx/>
              <a:buNone/>
              <a:defRPr sz="1800"/>
            </a:lvl1pPr>
            <a:lvl2pPr marL="0" indent="114300">
              <a:spcBef>
                <a:spcPts val="0"/>
              </a:spcBef>
              <a:buSzTx/>
              <a:buFontTx/>
              <a:buNone/>
              <a:defRPr sz="1800"/>
            </a:lvl2pPr>
            <a:lvl3pPr marL="0" indent="228600">
              <a:spcBef>
                <a:spcPts val="0"/>
              </a:spcBef>
              <a:buSzTx/>
              <a:buFontTx/>
              <a:buNone/>
              <a:defRPr sz="1800"/>
            </a:lvl3pPr>
            <a:lvl4pPr marL="0" indent="342900">
              <a:spcBef>
                <a:spcPts val="0"/>
              </a:spcBef>
              <a:buSzTx/>
              <a:buFontTx/>
              <a:buNone/>
              <a:defRPr sz="1800"/>
            </a:lvl4pPr>
            <a:lvl5pPr marL="0" indent="457200">
              <a:spcBef>
                <a:spcPts val="0"/>
              </a:spcBef>
              <a:buSzTx/>
              <a:buFontTx/>
              <a:buNone/>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2" name="Slide Number"/>
          <p:cNvSpPr txBox="1">
            <a:spLocks noGrp="1"/>
          </p:cNvSpPr>
          <p:nvPr>
            <p:ph type="sldNum" sz="quarter" idx="2"/>
          </p:nvPr>
        </p:nvSpPr>
        <p:spPr>
          <a:prstGeom prst="rect">
            <a:avLst/>
          </a:prstGeom>
        </p:spPr>
        <p:txBody>
          <a:bodyPr/>
          <a:lstStyle/>
          <a:p>
            <a:fld id="{351B0C85-9CFF-3B42-BE74-68F1856660D0}" type="slidenum">
              <a:rPr lang="en-US" smtClean="0"/>
              <a:t>‹#›</a:t>
            </a:fld>
            <a:endParaRPr lang="en-US"/>
          </a:p>
        </p:txBody>
      </p:sp>
      <p:pic>
        <p:nvPicPr>
          <p:cNvPr id="10" name="Picture 9">
            <a:extLst>
              <a:ext uri="{FF2B5EF4-FFF2-40B4-BE49-F238E27FC236}">
                <a16:creationId xmlns:a16="http://schemas.microsoft.com/office/drawing/2014/main" id="{4AC208C1-CF3A-43F1-B89E-1788143D5D0B}"/>
              </a:ext>
            </a:extLst>
          </p:cNvPr>
          <p:cNvPicPr>
            <a:picLocks noChangeAspect="1"/>
          </p:cNvPicPr>
          <p:nvPr userDrawn="1"/>
        </p:nvPicPr>
        <p:blipFill>
          <a:blip r:embed="rId2"/>
          <a:stretch>
            <a:fillRect/>
          </a:stretch>
        </p:blipFill>
        <p:spPr>
          <a:xfrm>
            <a:off x="74816" y="6238333"/>
            <a:ext cx="1363287" cy="602993"/>
          </a:xfrm>
          <a:prstGeom prst="rect">
            <a:avLst/>
          </a:prstGeom>
        </p:spPr>
      </p:pic>
    </p:spTree>
    <p:extLst>
      <p:ext uri="{BB962C8B-B14F-4D97-AF65-F5344CB8AC3E}">
        <p14:creationId xmlns:p14="http://schemas.microsoft.com/office/powerpoint/2010/main" val="2751621575"/>
      </p:ext>
    </p:extLst>
  </p:cSld>
  <p:clrMapOvr>
    <a:masterClrMapping/>
  </p:clrMapOvr>
  <p:transition spd="med"/>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Quote">
    <p:spTree>
      <p:nvGrpSpPr>
        <p:cNvPr id="1" name=""/>
        <p:cNvGrpSpPr/>
        <p:nvPr/>
      </p:nvGrpSpPr>
      <p:grpSpPr>
        <a:xfrm>
          <a:off x="0" y="0"/>
          <a:ext cx="0" cy="0"/>
          <a:chOff x="0" y="0"/>
          <a:chExt cx="0" cy="0"/>
        </a:xfrm>
      </p:grpSpPr>
      <p:sp>
        <p:nvSpPr>
          <p:cNvPr id="109" name="–Johnny Appleseed"/>
          <p:cNvSpPr txBox="1">
            <a:spLocks noGrp="1"/>
          </p:cNvSpPr>
          <p:nvPr>
            <p:ph type="body" sz="quarter" idx="13"/>
          </p:nvPr>
        </p:nvSpPr>
        <p:spPr>
          <a:xfrm>
            <a:off x="1193800" y="4476750"/>
            <a:ext cx="9810750" cy="379591"/>
          </a:xfrm>
          <a:prstGeom prst="rect">
            <a:avLst/>
          </a:prstGeom>
        </p:spPr>
        <p:txBody>
          <a:bodyPr>
            <a:spAutoFit/>
          </a:bodyPr>
          <a:lstStyle>
            <a:lvl1pPr marL="0" indent="0" algn="ctr" defTabSz="323850">
              <a:spcBef>
                <a:spcPts val="0"/>
              </a:spcBef>
              <a:buSzTx/>
              <a:buFontTx/>
              <a:buNone/>
              <a:defRPr sz="1800">
                <a:solidFill>
                  <a:srgbClr val="000000"/>
                </a:solidFill>
              </a:defRPr>
            </a:lvl1pPr>
          </a:lstStyle>
          <a:p>
            <a:pPr lvl="0"/>
            <a:r>
              <a:rPr lang="en-US"/>
              <a:t>Click to edit Master text styles</a:t>
            </a:r>
          </a:p>
        </p:txBody>
      </p:sp>
      <p:sp>
        <p:nvSpPr>
          <p:cNvPr id="110" name="“Type a quote here.”"/>
          <p:cNvSpPr txBox="1">
            <a:spLocks noGrp="1"/>
          </p:cNvSpPr>
          <p:nvPr>
            <p:ph type="body" sz="quarter" idx="14"/>
          </p:nvPr>
        </p:nvSpPr>
        <p:spPr>
          <a:xfrm>
            <a:off x="1193800" y="3000336"/>
            <a:ext cx="9810750" cy="533479"/>
          </a:xfrm>
          <a:prstGeom prst="rect">
            <a:avLst/>
          </a:prstGeom>
        </p:spPr>
        <p:txBody>
          <a:bodyPr anchor="ctr">
            <a:spAutoFit/>
          </a:bodyPr>
          <a:lstStyle>
            <a:lvl1pPr marL="0" indent="0" algn="ctr" defTabSz="323850">
              <a:spcBef>
                <a:spcPts val="1700"/>
              </a:spcBef>
              <a:buSzTx/>
              <a:buFontTx/>
              <a:buNone/>
              <a:defRPr sz="2800"/>
            </a:lvl1pPr>
          </a:lstStyle>
          <a:p>
            <a:pPr lvl="0"/>
            <a:r>
              <a:rPr lang="en-US"/>
              <a:t>Click to edit Master text styles</a:t>
            </a:r>
          </a:p>
        </p:txBody>
      </p:sp>
      <p:sp>
        <p:nvSpPr>
          <p:cNvPr id="112" name="Slide Number"/>
          <p:cNvSpPr txBox="1">
            <a:spLocks noGrp="1"/>
          </p:cNvSpPr>
          <p:nvPr>
            <p:ph type="sldNum" sz="quarter" idx="2"/>
          </p:nvPr>
        </p:nvSpPr>
        <p:spPr>
          <a:prstGeom prst="rect">
            <a:avLst/>
          </a:prstGeom>
        </p:spPr>
        <p:txBody>
          <a:bodyPr/>
          <a:lstStyle/>
          <a:p>
            <a:fld id="{351B0C85-9CFF-3B42-BE74-68F1856660D0}" type="slidenum">
              <a:rPr lang="en-US" smtClean="0"/>
              <a:t>‹#›</a:t>
            </a:fld>
            <a:endParaRPr lang="en-US"/>
          </a:p>
        </p:txBody>
      </p:sp>
      <p:pic>
        <p:nvPicPr>
          <p:cNvPr id="6" name="Picture 5">
            <a:extLst>
              <a:ext uri="{FF2B5EF4-FFF2-40B4-BE49-F238E27FC236}">
                <a16:creationId xmlns:a16="http://schemas.microsoft.com/office/drawing/2014/main" id="{A0FE6699-BDEF-4CA2-9B80-9B6702B0A2E9}"/>
              </a:ext>
            </a:extLst>
          </p:cNvPr>
          <p:cNvPicPr>
            <a:picLocks noChangeAspect="1"/>
          </p:cNvPicPr>
          <p:nvPr userDrawn="1"/>
        </p:nvPicPr>
        <p:blipFill>
          <a:blip r:embed="rId2"/>
          <a:stretch>
            <a:fillRect/>
          </a:stretch>
        </p:blipFill>
        <p:spPr>
          <a:xfrm>
            <a:off x="74816" y="6238333"/>
            <a:ext cx="1363287" cy="602993"/>
          </a:xfrm>
          <a:prstGeom prst="rect">
            <a:avLst/>
          </a:prstGeom>
        </p:spPr>
      </p:pic>
    </p:spTree>
    <p:extLst>
      <p:ext uri="{BB962C8B-B14F-4D97-AF65-F5344CB8AC3E}">
        <p14:creationId xmlns:p14="http://schemas.microsoft.com/office/powerpoint/2010/main" val="925699915"/>
      </p:ext>
    </p:extLst>
  </p:cSld>
  <p:clrMapOvr>
    <a:masterClrMapping/>
  </p:clrMapOvr>
  <p:transition spd="med"/>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hoto">
    <p:spTree>
      <p:nvGrpSpPr>
        <p:cNvPr id="1" name=""/>
        <p:cNvGrpSpPr/>
        <p:nvPr/>
      </p:nvGrpSpPr>
      <p:grpSpPr>
        <a:xfrm>
          <a:off x="0" y="0"/>
          <a:ext cx="0" cy="0"/>
          <a:chOff x="0" y="0"/>
          <a:chExt cx="0" cy="0"/>
        </a:xfrm>
      </p:grpSpPr>
      <p:sp>
        <p:nvSpPr>
          <p:cNvPr id="119" name="Image"/>
          <p:cNvSpPr>
            <a:spLocks noGrp="1"/>
          </p:cNvSpPr>
          <p:nvPr>
            <p:ph type="pic" idx="13"/>
          </p:nvPr>
        </p:nvSpPr>
        <p:spPr>
          <a:xfrm>
            <a:off x="0" y="0"/>
            <a:ext cx="12192000" cy="6858000"/>
          </a:xfrm>
          <a:prstGeom prst="rect">
            <a:avLst/>
          </a:prstGeom>
        </p:spPr>
        <p:txBody>
          <a:bodyPr lIns="91439" tIns="45719" rIns="91439" bIns="45719">
            <a:noAutofit/>
          </a:bodyPr>
          <a:lstStyle/>
          <a:p>
            <a:r>
              <a:rPr lang="en-US"/>
              <a:t>Click icon to add picture</a:t>
            </a:r>
            <a:endParaRPr/>
          </a:p>
        </p:txBody>
      </p:sp>
      <p:sp>
        <p:nvSpPr>
          <p:cNvPr id="120" name="Slide Number"/>
          <p:cNvSpPr txBox="1">
            <a:spLocks noGrp="1"/>
          </p:cNvSpPr>
          <p:nvPr>
            <p:ph type="sldNum" sz="quarter" idx="2"/>
          </p:nvPr>
        </p:nvSpPr>
        <p:spPr>
          <a:prstGeom prst="rect">
            <a:avLst/>
          </a:prstGeom>
        </p:spPr>
        <p:txBody>
          <a:bodyPr/>
          <a:lstStyle/>
          <a:p>
            <a:fld id="{351B0C85-9CFF-3B42-BE74-68F1856660D0}" type="slidenum">
              <a:rPr lang="en-US" smtClean="0"/>
              <a:t>‹#›</a:t>
            </a:fld>
            <a:endParaRPr lang="en-US"/>
          </a:p>
        </p:txBody>
      </p:sp>
    </p:spTree>
    <p:extLst>
      <p:ext uri="{BB962C8B-B14F-4D97-AF65-F5344CB8AC3E}">
        <p14:creationId xmlns:p14="http://schemas.microsoft.com/office/powerpoint/2010/main" val="471170675"/>
      </p:ext>
    </p:extLst>
  </p:cSld>
  <p:clrMapOvr>
    <a:masterClrMapping/>
  </p:clrMapOvr>
  <p:transition spd="med"/>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Line"/>
          <p:cNvSpPr/>
          <p:nvPr/>
        </p:nvSpPr>
        <p:spPr>
          <a:xfrm>
            <a:off x="533400" y="1384300"/>
            <a:ext cx="11126349" cy="91"/>
          </a:xfrm>
          <a:prstGeom prst="line">
            <a:avLst/>
          </a:prstGeom>
          <a:ln w="12700">
            <a:solidFill>
              <a:srgbClr val="9A9A9A"/>
            </a:solidFill>
            <a:miter lim="400000"/>
          </a:ln>
        </p:spPr>
        <p:txBody>
          <a:bodyPr lIns="25400" tIns="25400" rIns="25400" bIns="25400" anchor="ctr"/>
          <a:lstStyle/>
          <a:p>
            <a:pPr algn="l" defTabSz="228600">
              <a:defRPr sz="1200"/>
            </a:pPr>
            <a:endParaRPr sz="600"/>
          </a:p>
        </p:txBody>
      </p:sp>
      <p:sp>
        <p:nvSpPr>
          <p:cNvPr id="3" name="Title Text"/>
          <p:cNvSpPr txBox="1">
            <a:spLocks noGrp="1"/>
          </p:cNvSpPr>
          <p:nvPr>
            <p:ph type="title"/>
          </p:nvPr>
        </p:nvSpPr>
        <p:spPr>
          <a:xfrm>
            <a:off x="533400" y="234950"/>
            <a:ext cx="11118850" cy="98425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b">
            <a:normAutofit/>
          </a:bodyPr>
          <a:lstStyle/>
          <a:p>
            <a:r>
              <a:t>Title Text</a:t>
            </a:r>
          </a:p>
        </p:txBody>
      </p:sp>
      <p:sp>
        <p:nvSpPr>
          <p:cNvPr id="5" name="Body Level One…"/>
          <p:cNvSpPr txBox="1">
            <a:spLocks noGrp="1"/>
          </p:cNvSpPr>
          <p:nvPr>
            <p:ph type="body" idx="1"/>
          </p:nvPr>
        </p:nvSpPr>
        <p:spPr>
          <a:xfrm>
            <a:off x="533400" y="1562100"/>
            <a:ext cx="11118850" cy="46863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p:cNvSpPr>
          <p:nvPr>
            <p:ph type="sldNum" sz="quarter" idx="2"/>
          </p:nvPr>
        </p:nvSpPr>
        <p:spPr>
          <a:xfrm>
            <a:off x="11548707" y="6439108"/>
            <a:ext cx="243656" cy="241092"/>
          </a:xfrm>
          <a:prstGeom prst="rect">
            <a:avLst/>
          </a:prstGeom>
          <a:ln w="12700">
            <a:miter lim="400000"/>
          </a:ln>
        </p:spPr>
        <p:txBody>
          <a:bodyPr wrap="none" lIns="50800" tIns="50800" rIns="50800" bIns="50800" anchor="b">
            <a:spAutoFit/>
          </a:bodyPr>
          <a:lstStyle>
            <a:lvl1pPr algn="r">
              <a:defRPr sz="900"/>
            </a:lvl1pPr>
          </a:lstStyle>
          <a:p>
            <a:fld id="{351B0C85-9CFF-3B42-BE74-68F1856660D0}" type="slidenum">
              <a:rPr lang="en-US" smtClean="0"/>
              <a:t>‹#›</a:t>
            </a:fld>
            <a:endParaRPr lang="en-US"/>
          </a:p>
        </p:txBody>
      </p:sp>
      <p:pic>
        <p:nvPicPr>
          <p:cNvPr id="7" name="Picture 6">
            <a:extLst>
              <a:ext uri="{FF2B5EF4-FFF2-40B4-BE49-F238E27FC236}">
                <a16:creationId xmlns:a16="http://schemas.microsoft.com/office/drawing/2014/main" id="{46EB1488-890D-434D-890C-7C7C181637F5}"/>
              </a:ext>
            </a:extLst>
          </p:cNvPr>
          <p:cNvPicPr>
            <a:picLocks noChangeAspect="1"/>
          </p:cNvPicPr>
          <p:nvPr/>
        </p:nvPicPr>
        <p:blipFill>
          <a:blip r:embed="rId16"/>
          <a:stretch>
            <a:fillRect/>
          </a:stretch>
        </p:blipFill>
        <p:spPr>
          <a:xfrm>
            <a:off x="74816" y="6238333"/>
            <a:ext cx="1363287" cy="602993"/>
          </a:xfrm>
          <a:prstGeom prst="rect">
            <a:avLst/>
          </a:prstGeom>
        </p:spPr>
      </p:pic>
    </p:spTree>
    <p:extLst>
      <p:ext uri="{BB962C8B-B14F-4D97-AF65-F5344CB8AC3E}">
        <p14:creationId xmlns:p14="http://schemas.microsoft.com/office/powerpoint/2010/main" val="4142772475"/>
      </p:ext>
    </p:extLst>
  </p:cSld>
  <p:clrMap bg1="lt1" tx1="dk1" bg2="lt2" tx2="dk2" accent1="accent1" accent2="accent2" accent3="accent3" accent4="accent4" accent5="accent5" accent6="accent6" hlink="hlink" folHlink="folHlink"/>
  <p:sldLayoutIdLst>
    <p:sldLayoutId id="2147483924" r:id="rId1"/>
    <p:sldLayoutId id="2147483925" r:id="rId2"/>
    <p:sldLayoutId id="2147483926" r:id="rId3"/>
    <p:sldLayoutId id="2147483927" r:id="rId4"/>
    <p:sldLayoutId id="2147483928" r:id="rId5"/>
    <p:sldLayoutId id="2147483929" r:id="rId6"/>
    <p:sldLayoutId id="2147483930" r:id="rId7"/>
    <p:sldLayoutId id="2147483931" r:id="rId8"/>
    <p:sldLayoutId id="2147483932" r:id="rId9"/>
    <p:sldLayoutId id="2147483933" r:id="rId10"/>
    <p:sldLayoutId id="2147483934" r:id="rId11"/>
    <p:sldLayoutId id="2147483935" r:id="rId12"/>
    <p:sldLayoutId id="2147483936" r:id="rId13"/>
    <p:sldLayoutId id="2147483937" r:id="rId14"/>
  </p:sldLayoutIdLst>
  <p:transition spd="med"/>
  <p:hf hdr="0" ftr="0" dt="0"/>
  <p:txStyles>
    <p:titleStyle>
      <a:lvl1pPr marL="0" marR="0" indent="0" algn="l" defTabSz="412750" rtl="0" eaLnBrk="1" latinLnBrk="0" hangingPunct="1">
        <a:lnSpc>
          <a:spcPct val="100000"/>
        </a:lnSpc>
        <a:spcBef>
          <a:spcPts val="0"/>
        </a:spcBef>
        <a:spcAft>
          <a:spcPts val="0"/>
        </a:spcAft>
        <a:buClrTx/>
        <a:buSzTx/>
        <a:buFontTx/>
        <a:buNone/>
        <a:tabLst/>
        <a:defRPr sz="2900" b="0" i="0" u="none" strike="noStrike" cap="none" spc="0" baseline="0">
          <a:ln>
            <a:noFill/>
          </a:ln>
          <a:solidFill>
            <a:srgbClr val="000000"/>
          </a:solidFill>
          <a:uFillTx/>
          <a:latin typeface="+mn-lt"/>
          <a:ea typeface="+mn-ea"/>
          <a:cs typeface="+mn-cs"/>
          <a:sym typeface="Helvetica Neue"/>
        </a:defRPr>
      </a:lvl1pPr>
      <a:lvl2pPr marL="0" marR="0" indent="114300" algn="l" defTabSz="412750" rtl="0" eaLnBrk="1" latinLnBrk="0" hangingPunct="1">
        <a:lnSpc>
          <a:spcPct val="100000"/>
        </a:lnSpc>
        <a:spcBef>
          <a:spcPts val="0"/>
        </a:spcBef>
        <a:spcAft>
          <a:spcPts val="0"/>
        </a:spcAft>
        <a:buClrTx/>
        <a:buSzTx/>
        <a:buFontTx/>
        <a:buNone/>
        <a:tabLst/>
        <a:defRPr sz="2900" b="0" i="0" u="none" strike="noStrike" cap="none" spc="0" baseline="0">
          <a:ln>
            <a:noFill/>
          </a:ln>
          <a:solidFill>
            <a:srgbClr val="000000"/>
          </a:solidFill>
          <a:uFillTx/>
          <a:latin typeface="+mn-lt"/>
          <a:ea typeface="+mn-ea"/>
          <a:cs typeface="+mn-cs"/>
          <a:sym typeface="Helvetica Neue"/>
        </a:defRPr>
      </a:lvl2pPr>
      <a:lvl3pPr marL="0" marR="0" indent="228600" algn="l" defTabSz="412750" rtl="0" eaLnBrk="1" latinLnBrk="0" hangingPunct="1">
        <a:lnSpc>
          <a:spcPct val="100000"/>
        </a:lnSpc>
        <a:spcBef>
          <a:spcPts val="0"/>
        </a:spcBef>
        <a:spcAft>
          <a:spcPts val="0"/>
        </a:spcAft>
        <a:buClrTx/>
        <a:buSzTx/>
        <a:buFontTx/>
        <a:buNone/>
        <a:tabLst/>
        <a:defRPr sz="2900" b="0" i="0" u="none" strike="noStrike" cap="none" spc="0" baseline="0">
          <a:ln>
            <a:noFill/>
          </a:ln>
          <a:solidFill>
            <a:srgbClr val="000000"/>
          </a:solidFill>
          <a:uFillTx/>
          <a:latin typeface="+mn-lt"/>
          <a:ea typeface="+mn-ea"/>
          <a:cs typeface="+mn-cs"/>
          <a:sym typeface="Helvetica Neue"/>
        </a:defRPr>
      </a:lvl3pPr>
      <a:lvl4pPr marL="0" marR="0" indent="342900" algn="l" defTabSz="412750" rtl="0" eaLnBrk="1" latinLnBrk="0" hangingPunct="1">
        <a:lnSpc>
          <a:spcPct val="100000"/>
        </a:lnSpc>
        <a:spcBef>
          <a:spcPts val="0"/>
        </a:spcBef>
        <a:spcAft>
          <a:spcPts val="0"/>
        </a:spcAft>
        <a:buClrTx/>
        <a:buSzTx/>
        <a:buFontTx/>
        <a:buNone/>
        <a:tabLst/>
        <a:defRPr sz="2900" b="0" i="0" u="none" strike="noStrike" cap="none" spc="0" baseline="0">
          <a:ln>
            <a:noFill/>
          </a:ln>
          <a:solidFill>
            <a:srgbClr val="000000"/>
          </a:solidFill>
          <a:uFillTx/>
          <a:latin typeface="+mn-lt"/>
          <a:ea typeface="+mn-ea"/>
          <a:cs typeface="+mn-cs"/>
          <a:sym typeface="Helvetica Neue"/>
        </a:defRPr>
      </a:lvl4pPr>
      <a:lvl5pPr marL="0" marR="0" indent="457200" algn="l" defTabSz="412750" rtl="0" eaLnBrk="1" latinLnBrk="0" hangingPunct="1">
        <a:lnSpc>
          <a:spcPct val="100000"/>
        </a:lnSpc>
        <a:spcBef>
          <a:spcPts val="0"/>
        </a:spcBef>
        <a:spcAft>
          <a:spcPts val="0"/>
        </a:spcAft>
        <a:buClrTx/>
        <a:buSzTx/>
        <a:buFontTx/>
        <a:buNone/>
        <a:tabLst/>
        <a:defRPr sz="2900" b="0" i="0" u="none" strike="noStrike" cap="none" spc="0" baseline="0">
          <a:ln>
            <a:noFill/>
          </a:ln>
          <a:solidFill>
            <a:srgbClr val="000000"/>
          </a:solidFill>
          <a:uFillTx/>
          <a:latin typeface="+mn-lt"/>
          <a:ea typeface="+mn-ea"/>
          <a:cs typeface="+mn-cs"/>
          <a:sym typeface="Helvetica Neue"/>
        </a:defRPr>
      </a:lvl5pPr>
      <a:lvl6pPr marL="0" marR="0" indent="571500" algn="l" defTabSz="412750" rtl="0" eaLnBrk="1" latinLnBrk="0" hangingPunct="1">
        <a:lnSpc>
          <a:spcPct val="100000"/>
        </a:lnSpc>
        <a:spcBef>
          <a:spcPts val="0"/>
        </a:spcBef>
        <a:spcAft>
          <a:spcPts val="0"/>
        </a:spcAft>
        <a:buClrTx/>
        <a:buSzTx/>
        <a:buFontTx/>
        <a:buNone/>
        <a:tabLst/>
        <a:defRPr sz="2900" b="0" i="0" u="none" strike="noStrike" cap="none" spc="0" baseline="0">
          <a:ln>
            <a:noFill/>
          </a:ln>
          <a:solidFill>
            <a:srgbClr val="000000"/>
          </a:solidFill>
          <a:uFillTx/>
          <a:latin typeface="+mn-lt"/>
          <a:ea typeface="+mn-ea"/>
          <a:cs typeface="+mn-cs"/>
          <a:sym typeface="Helvetica Neue"/>
        </a:defRPr>
      </a:lvl6pPr>
      <a:lvl7pPr marL="0" marR="0" indent="685800" algn="l" defTabSz="412750" rtl="0" eaLnBrk="1" latinLnBrk="0" hangingPunct="1">
        <a:lnSpc>
          <a:spcPct val="100000"/>
        </a:lnSpc>
        <a:spcBef>
          <a:spcPts val="0"/>
        </a:spcBef>
        <a:spcAft>
          <a:spcPts val="0"/>
        </a:spcAft>
        <a:buClrTx/>
        <a:buSzTx/>
        <a:buFontTx/>
        <a:buNone/>
        <a:tabLst/>
        <a:defRPr sz="2900" b="0" i="0" u="none" strike="noStrike" cap="none" spc="0" baseline="0">
          <a:ln>
            <a:noFill/>
          </a:ln>
          <a:solidFill>
            <a:srgbClr val="000000"/>
          </a:solidFill>
          <a:uFillTx/>
          <a:latin typeface="+mn-lt"/>
          <a:ea typeface="+mn-ea"/>
          <a:cs typeface="+mn-cs"/>
          <a:sym typeface="Helvetica Neue"/>
        </a:defRPr>
      </a:lvl7pPr>
      <a:lvl8pPr marL="0" marR="0" indent="800100" algn="l" defTabSz="412750" rtl="0" eaLnBrk="1" latinLnBrk="0" hangingPunct="1">
        <a:lnSpc>
          <a:spcPct val="100000"/>
        </a:lnSpc>
        <a:spcBef>
          <a:spcPts val="0"/>
        </a:spcBef>
        <a:spcAft>
          <a:spcPts val="0"/>
        </a:spcAft>
        <a:buClrTx/>
        <a:buSzTx/>
        <a:buFontTx/>
        <a:buNone/>
        <a:tabLst/>
        <a:defRPr sz="2900" b="0" i="0" u="none" strike="noStrike" cap="none" spc="0" baseline="0">
          <a:ln>
            <a:noFill/>
          </a:ln>
          <a:solidFill>
            <a:srgbClr val="000000"/>
          </a:solidFill>
          <a:uFillTx/>
          <a:latin typeface="+mn-lt"/>
          <a:ea typeface="+mn-ea"/>
          <a:cs typeface="+mn-cs"/>
          <a:sym typeface="Helvetica Neue"/>
        </a:defRPr>
      </a:lvl8pPr>
      <a:lvl9pPr marL="0" marR="0" indent="914400" algn="l" defTabSz="412750" rtl="0" eaLnBrk="1" latinLnBrk="0" hangingPunct="1">
        <a:lnSpc>
          <a:spcPct val="100000"/>
        </a:lnSpc>
        <a:spcBef>
          <a:spcPts val="0"/>
        </a:spcBef>
        <a:spcAft>
          <a:spcPts val="0"/>
        </a:spcAft>
        <a:buClrTx/>
        <a:buSzTx/>
        <a:buFontTx/>
        <a:buNone/>
        <a:tabLst/>
        <a:defRPr sz="2900" b="0" i="0" u="none" strike="noStrike" cap="none" spc="0" baseline="0">
          <a:ln>
            <a:noFill/>
          </a:ln>
          <a:solidFill>
            <a:srgbClr val="000000"/>
          </a:solidFill>
          <a:uFillTx/>
          <a:latin typeface="+mn-lt"/>
          <a:ea typeface="+mn-ea"/>
          <a:cs typeface="+mn-cs"/>
          <a:sym typeface="Helvetica Neue"/>
        </a:defRPr>
      </a:lvl9pPr>
    </p:titleStyle>
    <p:bodyStyle>
      <a:lvl1pPr marL="317500" marR="0" indent="-317500" algn="l" defTabSz="412750" rtl="0" eaLnBrk="1" latinLnBrk="0" hangingPunct="1">
        <a:lnSpc>
          <a:spcPct val="100000"/>
        </a:lnSpc>
        <a:spcBef>
          <a:spcPts val="2950"/>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a:defRPr>
      </a:lvl1pPr>
      <a:lvl2pPr marL="635000" marR="0" indent="-317500" algn="l" defTabSz="412750" rtl="0" eaLnBrk="1" latinLnBrk="0" hangingPunct="1">
        <a:lnSpc>
          <a:spcPct val="100000"/>
        </a:lnSpc>
        <a:spcBef>
          <a:spcPts val="2950"/>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a:defRPr>
      </a:lvl2pPr>
      <a:lvl3pPr marL="952500" marR="0" indent="-317500" algn="l" defTabSz="412750" rtl="0" eaLnBrk="1" latinLnBrk="0" hangingPunct="1">
        <a:lnSpc>
          <a:spcPct val="100000"/>
        </a:lnSpc>
        <a:spcBef>
          <a:spcPts val="2950"/>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a:defRPr>
      </a:lvl3pPr>
      <a:lvl4pPr marL="1270000" marR="0" indent="-317500" algn="l" defTabSz="412750" rtl="0" eaLnBrk="1" latinLnBrk="0" hangingPunct="1">
        <a:lnSpc>
          <a:spcPct val="100000"/>
        </a:lnSpc>
        <a:spcBef>
          <a:spcPts val="2950"/>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a:defRPr>
      </a:lvl4pPr>
      <a:lvl5pPr marL="1587500" marR="0" indent="-317500" algn="l" defTabSz="412750" rtl="0" eaLnBrk="1" latinLnBrk="0" hangingPunct="1">
        <a:lnSpc>
          <a:spcPct val="100000"/>
        </a:lnSpc>
        <a:spcBef>
          <a:spcPts val="2950"/>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a:defRPr>
      </a:lvl5pPr>
      <a:lvl6pPr marL="1905000" marR="0" indent="-317500" algn="l" defTabSz="412750" rtl="0" eaLnBrk="1" latinLnBrk="0" hangingPunct="1">
        <a:lnSpc>
          <a:spcPct val="100000"/>
        </a:lnSpc>
        <a:spcBef>
          <a:spcPts val="2950"/>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a:defRPr>
      </a:lvl6pPr>
      <a:lvl7pPr marL="2222500" marR="0" indent="-317500" algn="l" defTabSz="412750" rtl="0" eaLnBrk="1" latinLnBrk="0" hangingPunct="1">
        <a:lnSpc>
          <a:spcPct val="100000"/>
        </a:lnSpc>
        <a:spcBef>
          <a:spcPts val="2950"/>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a:defRPr>
      </a:lvl7pPr>
      <a:lvl8pPr marL="2540000" marR="0" indent="-317500" algn="l" defTabSz="412750" rtl="0" eaLnBrk="1" latinLnBrk="0" hangingPunct="1">
        <a:lnSpc>
          <a:spcPct val="100000"/>
        </a:lnSpc>
        <a:spcBef>
          <a:spcPts val="2950"/>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a:defRPr>
      </a:lvl8pPr>
      <a:lvl9pPr marL="2857500" marR="0" indent="-317500" algn="l" defTabSz="412750" rtl="0" eaLnBrk="1" latinLnBrk="0" hangingPunct="1">
        <a:lnSpc>
          <a:spcPct val="100000"/>
        </a:lnSpc>
        <a:spcBef>
          <a:spcPts val="2950"/>
        </a:spcBef>
        <a:spcAft>
          <a:spcPts val="0"/>
        </a:spcAft>
        <a:buClrTx/>
        <a:buSzPct val="75000"/>
        <a:buFont typeface="Helvetica Neue"/>
        <a:buChar char="•"/>
        <a:tabLst/>
        <a:defRPr sz="2500" b="0" i="0" u="none" strike="noStrike" cap="none" spc="0" baseline="0">
          <a:ln>
            <a:noFill/>
          </a:ln>
          <a:solidFill>
            <a:srgbClr val="747474"/>
          </a:solidFill>
          <a:uFillTx/>
          <a:latin typeface="+mn-lt"/>
          <a:ea typeface="+mn-ea"/>
          <a:cs typeface="+mn-cs"/>
          <a:sym typeface="Helvetica Neue"/>
        </a:defRPr>
      </a:lvl9pPr>
    </p:bodyStyle>
    <p:otherStyle>
      <a:lvl1pPr marL="0" marR="0" indent="0" algn="r" defTabSz="41275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1pPr>
      <a:lvl2pPr marL="0" marR="0" indent="114300" algn="r" defTabSz="41275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2pPr>
      <a:lvl3pPr marL="0" marR="0" indent="228600" algn="r" defTabSz="41275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3pPr>
      <a:lvl4pPr marL="0" marR="0" indent="342900" algn="r" defTabSz="41275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4pPr>
      <a:lvl5pPr marL="0" marR="0" indent="457200" algn="r" defTabSz="41275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5pPr>
      <a:lvl6pPr marL="0" marR="0" indent="571500" algn="r" defTabSz="41275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6pPr>
      <a:lvl7pPr marL="0" marR="0" indent="685800" algn="r" defTabSz="41275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7pPr>
      <a:lvl8pPr marL="0" marR="0" indent="800100" algn="r" defTabSz="41275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8pPr>
      <a:lvl9pPr marL="0" marR="0" indent="914400" algn="r" defTabSz="412750" eaLnBrk="1" latinLnBrk="0" hangingPunct="1">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Neue"/>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uelac-my.sharepoint.com/personal/u2314934_uel_ac_uk/_layouts/15/stream.aspx?id=%2Fpersonal%2Fu2314934%5Fuel%5Fac%5Fuk%2FDocuments%2FBook%20API%2Emov&amp;referrer=StreamWebApp%2EWeb&amp;referrerScenario=AddressBarCopied%2Eview%2Ebbd011f0%2D565b%2D4485%2D9a73%2De06256b7707c" TargetMode="Externa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8" Type="http://schemas.openxmlformats.org/officeDocument/2006/relationships/hyperlink" Target="https://uelac-my.sharepoint.com/personal/u2314934_uel_ac_uk/_layouts/15/stream.aspx?id=%2Fpersonal%2Fu2314934%5Fuel%5Fac%5Fuk%2FDocuments%2FBook%20API%2Emov&amp;referrer=StreamWebApp%2EWeb&amp;referrerScenario=AddressBarCopied%2Eview%2Ebbd011f0%2D565b%2D4485%2D9a73%2De06256b7707c" TargetMode="External"/><Relationship Id="rId3" Type="http://schemas.openxmlformats.org/officeDocument/2006/relationships/hyperlink" Target="https://nextjs.org/docs" TargetMode="External"/><Relationship Id="rId7" Type="http://schemas.openxmlformats.org/officeDocument/2006/relationships/hyperlink" Target="https://book-cn6035-u2314934.netlify.app/" TargetMode="External"/><Relationship Id="rId2" Type="http://schemas.openxmlformats.org/officeDocument/2006/relationships/hyperlink" Target="https://git-scm.com/" TargetMode="External"/><Relationship Id="rId1" Type="http://schemas.openxmlformats.org/officeDocument/2006/relationships/slideLayout" Target="../slideLayouts/slideLayout14.xml"/><Relationship Id="rId6" Type="http://schemas.openxmlformats.org/officeDocument/2006/relationships/hyperlink" Target="https://github.com/Jeleel-M/book_api" TargetMode="External"/><Relationship Id="rId5" Type="http://schemas.openxmlformats.org/officeDocument/2006/relationships/hyperlink" Target="https://www.netlify.com/" TargetMode="External"/><Relationship Id="rId4" Type="http://schemas.openxmlformats.org/officeDocument/2006/relationships/hyperlink" Target="https://developer.algorand.org/doc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800" b="1" dirty="0">
                <a:solidFill>
                  <a:srgbClr val="383C3E"/>
                </a:solidFill>
                <a:effectLst/>
                <a:latin typeface="Helvetica" pitchFamily="2" charset="0"/>
                <a:ea typeface="Arial" panose="020B0604020202020204" pitchFamily="34" charset="0"/>
              </a:rPr>
              <a:t>Book Pool with Algorithmic Micropayment Integration</a:t>
            </a:r>
            <a:endParaRPr lang="en-US" sz="4800" b="1" dirty="0">
              <a:latin typeface="Helvetica" pitchFamily="2" charset="0"/>
            </a:endParaRPr>
          </a:p>
        </p:txBody>
      </p:sp>
      <p:sp>
        <p:nvSpPr>
          <p:cNvPr id="3" name="Subtitle 2"/>
          <p:cNvSpPr>
            <a:spLocks noGrp="1"/>
          </p:cNvSpPr>
          <p:nvPr>
            <p:ph type="body" sz="quarter" idx="1"/>
          </p:nvPr>
        </p:nvSpPr>
        <p:spPr>
          <a:xfrm>
            <a:off x="533400" y="3524249"/>
            <a:ext cx="11508346" cy="1672375"/>
          </a:xfrm>
        </p:spPr>
        <p:txBody>
          <a:bodyPr>
            <a:normAutofit fontScale="92500" lnSpcReduction="10000"/>
          </a:bodyPr>
          <a:lstStyle/>
          <a:p>
            <a:r>
              <a:rPr lang="en-US" sz="2400" dirty="0"/>
              <a:t>Jeleel Omoyemi Muibi</a:t>
            </a:r>
          </a:p>
          <a:p>
            <a:r>
              <a:rPr lang="en-US" sz="2400" dirty="0"/>
              <a:t>ID: u2314934</a:t>
            </a:r>
          </a:p>
          <a:p>
            <a:endParaRPr lang="en-US" sz="2400" dirty="0"/>
          </a:p>
          <a:p>
            <a:r>
              <a:rPr lang="en-US" sz="2400" dirty="0"/>
              <a:t>Module Name: Mobile &amp; Distributed Systems (CN6035)</a:t>
            </a:r>
          </a:p>
          <a:p>
            <a:r>
              <a:rPr lang="en-US" sz="2400" dirty="0"/>
              <a:t>Module Leader: Dr Bilyaminu Auwal Romo</a:t>
            </a:r>
          </a:p>
          <a:p>
            <a:endParaRPr lang="en-US" sz="2400" dirty="0"/>
          </a:p>
        </p:txBody>
      </p:sp>
    </p:spTree>
    <p:extLst>
      <p:ext uri="{BB962C8B-B14F-4D97-AF65-F5344CB8AC3E}">
        <p14:creationId xmlns:p14="http://schemas.microsoft.com/office/powerpoint/2010/main" val="398627859"/>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Deployment and Demonstration</a:t>
            </a:r>
          </a:p>
        </p:txBody>
      </p:sp>
      <p:sp>
        <p:nvSpPr>
          <p:cNvPr id="3" name="Content Placeholder 2"/>
          <p:cNvSpPr>
            <a:spLocks noGrp="1"/>
          </p:cNvSpPr>
          <p:nvPr>
            <p:ph idx="1"/>
          </p:nvPr>
        </p:nvSpPr>
        <p:spPr>
          <a:xfrm>
            <a:off x="533398" y="1486004"/>
            <a:ext cx="11118851" cy="4686300"/>
          </a:xfrm>
        </p:spPr>
        <p:txBody>
          <a:bodyPr>
            <a:noAutofit/>
          </a:bodyPr>
          <a:lstStyle/>
          <a:p>
            <a:r>
              <a:rPr lang="en-US" sz="2200" dirty="0"/>
              <a:t>To ensure widespread accessibility, the project was deployed to Netlify, a reliable platform for hosting web applications (Netlify, 2024). . This deployment allows users to interact with the application and experience its functionalities firsthand</a:t>
            </a:r>
          </a:p>
          <a:p>
            <a:pPr marL="0" indent="0">
              <a:buNone/>
            </a:pPr>
            <a:r>
              <a:rPr lang="en-US" sz="2200" dirty="0">
                <a:solidFill>
                  <a:srgbClr val="C00000"/>
                </a:solidFill>
              </a:rPr>
              <a:t>Call to Action:</a:t>
            </a:r>
          </a:p>
          <a:p>
            <a:pPr>
              <a:spcBef>
                <a:spcPts val="1750"/>
              </a:spcBef>
            </a:pPr>
            <a:r>
              <a:rPr lang="en-US" sz="2200" dirty="0"/>
              <a:t>"Explore the Deployed Application with Us!" (</a:t>
            </a:r>
            <a:r>
              <a:rPr lang="en-GB" sz="1600" dirty="0">
                <a:hlinkClick r:id="rId2"/>
              </a:rPr>
              <a:t>Book API.mov (sharepoint.com)</a:t>
            </a:r>
            <a:r>
              <a:rPr lang="en-US" sz="2200" dirty="0"/>
              <a:t>).</a:t>
            </a:r>
          </a:p>
          <a:p>
            <a:r>
              <a:rPr lang="en-US" sz="2200" dirty="0"/>
              <a:t>Effective Version Control: Throughout the development process, the project utilized the version control system of Git (Git SCM, 2024) for robust version control. This facilitated efficient tracking of changes to the codebase and ensured the ability to revert to previous versions if necessary. </a:t>
            </a:r>
          </a:p>
        </p:txBody>
      </p:sp>
      <p:sp>
        <p:nvSpPr>
          <p:cNvPr id="4" name="Slide Number Placeholder 3"/>
          <p:cNvSpPr>
            <a:spLocks noGrp="1"/>
          </p:cNvSpPr>
          <p:nvPr>
            <p:ph type="sldNum" sz="quarter" idx="12"/>
          </p:nvPr>
        </p:nvSpPr>
        <p:spPr/>
        <p:txBody>
          <a:bodyPr/>
          <a:lstStyle/>
          <a:p>
            <a:fld id="{351B0C85-9CFF-3B42-BE74-68F1856660D0}" type="slidenum">
              <a:rPr lang="en-US" smtClean="0"/>
              <a:t>10</a:t>
            </a:fld>
            <a:endParaRPr lang="en-US"/>
          </a:p>
        </p:txBody>
      </p:sp>
    </p:spTree>
    <p:extLst>
      <p:ext uri="{BB962C8B-B14F-4D97-AF65-F5344CB8AC3E}">
        <p14:creationId xmlns:p14="http://schemas.microsoft.com/office/powerpoint/2010/main" val="2410861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p>
        </p:txBody>
      </p:sp>
      <p:sp>
        <p:nvSpPr>
          <p:cNvPr id="3" name="Content Placeholder 2"/>
          <p:cNvSpPr>
            <a:spLocks noGrp="1"/>
          </p:cNvSpPr>
          <p:nvPr>
            <p:ph idx="1"/>
          </p:nvPr>
        </p:nvSpPr>
        <p:spPr>
          <a:xfrm>
            <a:off x="551685" y="1486004"/>
            <a:ext cx="11118850" cy="4686300"/>
          </a:xfrm>
        </p:spPr>
        <p:txBody>
          <a:bodyPr>
            <a:normAutofit lnSpcReduction="10000"/>
          </a:bodyPr>
          <a:lstStyle/>
          <a:p>
            <a:pPr>
              <a:spcBef>
                <a:spcPts val="2000"/>
              </a:spcBef>
            </a:pPr>
            <a:r>
              <a:rPr lang="en-GB" sz="2200" b="1" dirty="0"/>
              <a:t>Git SCM (2024).</a:t>
            </a:r>
            <a:r>
              <a:rPr lang="en-GB" sz="2200" dirty="0"/>
              <a:t> Git SCM - Git Basics [Website]. Retrieved from </a:t>
            </a:r>
            <a:r>
              <a:rPr lang="en-GB" sz="2200" dirty="0">
                <a:hlinkClick r:id="rId2"/>
              </a:rPr>
              <a:t>https://git-scm.com/</a:t>
            </a:r>
            <a:r>
              <a:rPr lang="en-GB" sz="2200" dirty="0"/>
              <a:t> (Assuming Git SCM is the author) </a:t>
            </a:r>
          </a:p>
          <a:p>
            <a:pPr>
              <a:spcBef>
                <a:spcPts val="2000"/>
              </a:spcBef>
            </a:pPr>
            <a:r>
              <a:rPr lang="en-GB" sz="2200" b="1" dirty="0" err="1"/>
              <a:t>Next.js</a:t>
            </a:r>
            <a:r>
              <a:rPr lang="en-GB" sz="2200" b="1" dirty="0"/>
              <a:t> (2024).</a:t>
            </a:r>
            <a:r>
              <a:rPr lang="en-GB" sz="2200" dirty="0"/>
              <a:t> </a:t>
            </a:r>
            <a:r>
              <a:rPr lang="en-GB" sz="2200" dirty="0" err="1"/>
              <a:t>Next.js</a:t>
            </a:r>
            <a:r>
              <a:rPr lang="en-GB" sz="2200" dirty="0"/>
              <a:t> Documentation [Website]. Retrieved from </a:t>
            </a:r>
            <a:r>
              <a:rPr lang="en-GB" sz="2200" dirty="0">
                <a:hlinkClick r:id="rId3"/>
              </a:rPr>
              <a:t>https://nextjs.org/docs</a:t>
            </a:r>
            <a:endParaRPr lang="en-GB" sz="2200" dirty="0"/>
          </a:p>
          <a:p>
            <a:pPr>
              <a:spcBef>
                <a:spcPts val="2000"/>
              </a:spcBef>
            </a:pPr>
            <a:r>
              <a:rPr lang="en-GB" sz="2200" kern="0" dirty="0" err="1">
                <a:solidFill>
                  <a:srgbClr val="383C3E"/>
                </a:solidFill>
                <a:effectLst/>
                <a:latin typeface="Arial" panose="020B0604020202020204" pitchFamily="34" charset="0"/>
                <a:ea typeface="Times New Roman" panose="02020603050405020304" pitchFamily="18" charset="0"/>
                <a:cs typeface="Times New Roman" panose="02020603050405020304" pitchFamily="18" charset="0"/>
              </a:rPr>
              <a:t>Algorand</a:t>
            </a:r>
            <a:r>
              <a:rPr lang="en-GB" sz="2200" kern="0" dirty="0">
                <a:solidFill>
                  <a:srgbClr val="383C3E"/>
                </a:solidFill>
                <a:effectLst/>
                <a:latin typeface="Arial" panose="020B0604020202020204" pitchFamily="34" charset="0"/>
                <a:ea typeface="Times New Roman" panose="02020603050405020304" pitchFamily="18" charset="0"/>
                <a:cs typeface="Times New Roman" panose="02020603050405020304" pitchFamily="18" charset="0"/>
              </a:rPr>
              <a:t> Foundation (2024). </a:t>
            </a:r>
            <a:r>
              <a:rPr lang="en-GB" sz="2200" kern="0" dirty="0" err="1">
                <a:solidFill>
                  <a:srgbClr val="383C3E"/>
                </a:solidFill>
                <a:effectLst/>
                <a:latin typeface="Arial" panose="020B0604020202020204" pitchFamily="34" charset="0"/>
                <a:ea typeface="Times New Roman" panose="02020603050405020304" pitchFamily="18" charset="0"/>
                <a:cs typeface="Times New Roman" panose="02020603050405020304" pitchFamily="18" charset="0"/>
              </a:rPr>
              <a:t>Algorand</a:t>
            </a:r>
            <a:r>
              <a:rPr lang="en-GB" sz="2200" kern="0" dirty="0">
                <a:solidFill>
                  <a:srgbClr val="383C3E"/>
                </a:solidFill>
                <a:effectLst/>
                <a:latin typeface="Arial" panose="020B0604020202020204" pitchFamily="34" charset="0"/>
                <a:ea typeface="Times New Roman" panose="02020603050405020304" pitchFamily="18" charset="0"/>
                <a:cs typeface="Times New Roman" panose="02020603050405020304" pitchFamily="18" charset="0"/>
              </a:rPr>
              <a:t> Developer Documentation. Retrieved from </a:t>
            </a:r>
            <a:r>
              <a:rPr lang="en-GB" sz="2200" kern="0" dirty="0">
                <a:solidFill>
                  <a:srgbClr val="47689E"/>
                </a:solidFill>
                <a:effectLst/>
                <a:latin typeface="Arial" panose="020B0604020202020204" pitchFamily="34" charset="0"/>
                <a:ea typeface="Times New Roman" panose="02020603050405020304" pitchFamily="18" charset="0"/>
                <a:cs typeface="Times New Roman" panose="02020603050405020304" pitchFamily="18" charset="0"/>
                <a:hlinkClick r:id="rId4"/>
              </a:rPr>
              <a:t>https://developer.algorand.org/docs/</a:t>
            </a:r>
            <a:endParaRPr lang="en-GB" sz="2200" kern="100" dirty="0">
              <a:effectLst/>
              <a:latin typeface="Aptos" panose="020B0004020202020204" pitchFamily="34" charset="0"/>
              <a:ea typeface="Aptos" panose="020B0004020202020204" pitchFamily="34" charset="0"/>
              <a:cs typeface="Times New Roman" panose="02020603050405020304" pitchFamily="18" charset="0"/>
            </a:endParaRPr>
          </a:p>
          <a:p>
            <a:pPr>
              <a:spcBef>
                <a:spcPts val="2000"/>
              </a:spcBef>
            </a:pPr>
            <a:r>
              <a:rPr lang="en-US" sz="2200" dirty="0"/>
              <a:t>Netlify (2024). Netlify: Deploy web applications with ease. </a:t>
            </a:r>
            <a:r>
              <a:rPr lang="en-US" sz="2200" dirty="0">
                <a:hlinkClick r:id="rId5"/>
              </a:rPr>
              <a:t>https://www.netlify.com/</a:t>
            </a:r>
            <a:endParaRPr lang="en-US" sz="2200" dirty="0"/>
          </a:p>
          <a:p>
            <a:pPr algn="just">
              <a:spcBef>
                <a:spcPts val="2000"/>
              </a:spcBef>
              <a:buFont typeface="Arial" panose="020B0604020202020204" pitchFamily="34" charset="0"/>
              <a:buChar char="•"/>
            </a:pPr>
            <a:r>
              <a:rPr lang="en-GB" sz="2200" dirty="0">
                <a:solidFill>
                  <a:srgbClr val="00B0F0"/>
                </a:solidFill>
              </a:rPr>
              <a:t>Version Control: Git (</a:t>
            </a:r>
            <a:r>
              <a:rPr lang="en-GB" sz="1800" dirty="0">
                <a:hlinkClick r:id="rId6"/>
              </a:rPr>
              <a:t>Jeleel-M/book_api (github.com)</a:t>
            </a:r>
            <a:r>
              <a:rPr lang="en-GB" sz="2200" dirty="0">
                <a:solidFill>
                  <a:srgbClr val="00B0F0"/>
                </a:solidFill>
              </a:rPr>
              <a:t>)</a:t>
            </a:r>
          </a:p>
          <a:p>
            <a:pPr>
              <a:spcBef>
                <a:spcPts val="2000"/>
              </a:spcBef>
              <a:buFont typeface="Arial" panose="020B0604020202020204" pitchFamily="34" charset="0"/>
              <a:buChar char="•"/>
            </a:pPr>
            <a:r>
              <a:rPr lang="en-GB" sz="2200" dirty="0">
                <a:solidFill>
                  <a:srgbClr val="00B0F0"/>
                </a:solidFill>
              </a:rPr>
              <a:t>Version </a:t>
            </a:r>
            <a:r>
              <a:rPr lang="en-GB" sz="2200" b="1" dirty="0">
                <a:solidFill>
                  <a:srgbClr val="00B0F0"/>
                </a:solidFill>
              </a:rPr>
              <a:t>1.0</a:t>
            </a:r>
            <a:r>
              <a:rPr lang="en-GB" sz="2200" dirty="0">
                <a:solidFill>
                  <a:srgbClr val="00B0F0"/>
                </a:solidFill>
              </a:rPr>
              <a:t> deployment to Netlify (</a:t>
            </a:r>
            <a:r>
              <a:rPr lang="en-GB" sz="1800" dirty="0">
                <a:solidFill>
                  <a:srgbClr val="0839F0"/>
                </a:solidFill>
                <a:hlinkClick r:id="rId7"/>
              </a:rPr>
              <a:t>https://book-cn6035-u2314934.netlify.app</a:t>
            </a:r>
            <a:r>
              <a:rPr lang="en-GB" sz="2200" dirty="0">
                <a:solidFill>
                  <a:srgbClr val="00B0F0"/>
                </a:solidFill>
              </a:rPr>
              <a:t>)</a:t>
            </a:r>
          </a:p>
          <a:p>
            <a:pPr>
              <a:spcBef>
                <a:spcPts val="2000"/>
              </a:spcBef>
              <a:buFont typeface="Arial" panose="020B0604020202020204" pitchFamily="34" charset="0"/>
              <a:buChar char="•"/>
            </a:pPr>
            <a:r>
              <a:rPr lang="en-US" sz="2200" dirty="0"/>
              <a:t>Video Demonstration: </a:t>
            </a:r>
            <a:r>
              <a:rPr lang="en-GB" sz="2200" dirty="0">
                <a:solidFill>
                  <a:srgbClr val="00B0F0"/>
                </a:solidFill>
              </a:rPr>
              <a:t>(</a:t>
            </a:r>
            <a:r>
              <a:rPr lang="en-GB" sz="2000" dirty="0">
                <a:hlinkClick r:id="rId8"/>
              </a:rPr>
              <a:t>Book API.mov (sharepoint.com)</a:t>
            </a:r>
            <a:r>
              <a:rPr lang="en-GB" sz="2200" dirty="0">
                <a:solidFill>
                  <a:srgbClr val="00B0F0"/>
                </a:solidFill>
              </a:rPr>
              <a:t>)</a:t>
            </a:r>
          </a:p>
          <a:p>
            <a:pPr marL="0" indent="0">
              <a:spcBef>
                <a:spcPts val="2400"/>
              </a:spcBef>
              <a:buNone/>
            </a:pPr>
            <a:endParaRPr lang="en-GB" sz="2200" dirty="0">
              <a:solidFill>
                <a:srgbClr val="00B0F0"/>
              </a:solidFill>
            </a:endParaRPr>
          </a:p>
          <a:p>
            <a:endParaRPr lang="en-US" sz="2200" dirty="0"/>
          </a:p>
        </p:txBody>
      </p:sp>
      <p:sp>
        <p:nvSpPr>
          <p:cNvPr id="4" name="Slide Number Placeholder 3"/>
          <p:cNvSpPr>
            <a:spLocks noGrp="1"/>
          </p:cNvSpPr>
          <p:nvPr>
            <p:ph type="sldNum" sz="quarter" idx="12"/>
          </p:nvPr>
        </p:nvSpPr>
        <p:spPr/>
        <p:txBody>
          <a:bodyPr/>
          <a:lstStyle/>
          <a:p>
            <a:fld id="{351B0C85-9CFF-3B42-BE74-68F1856660D0}" type="slidenum">
              <a:rPr lang="en-US" smtClean="0"/>
              <a:t>11</a:t>
            </a:fld>
            <a:endParaRPr lang="en-US"/>
          </a:p>
        </p:txBody>
      </p:sp>
    </p:spTree>
    <p:extLst>
      <p:ext uri="{BB962C8B-B14F-4D97-AF65-F5344CB8AC3E}">
        <p14:creationId xmlns:p14="http://schemas.microsoft.com/office/powerpoint/2010/main" val="2264269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Introduction to Micropayment-Enabled Book Service</a:t>
            </a:r>
            <a:endParaRPr lang="en-US" b="1" dirty="0"/>
          </a:p>
        </p:txBody>
      </p:sp>
      <p:sp>
        <p:nvSpPr>
          <p:cNvPr id="3" name="Content Placeholder 2"/>
          <p:cNvSpPr>
            <a:spLocks noGrp="1"/>
          </p:cNvSpPr>
          <p:nvPr>
            <p:ph idx="1"/>
          </p:nvPr>
        </p:nvSpPr>
        <p:spPr>
          <a:xfrm>
            <a:off x="551685" y="1486004"/>
            <a:ext cx="11118850" cy="4686300"/>
          </a:xfrm>
        </p:spPr>
        <p:txBody>
          <a:bodyPr>
            <a:noAutofit/>
          </a:bodyPr>
          <a:lstStyle/>
          <a:p>
            <a:pPr algn="just">
              <a:spcBef>
                <a:spcPts val="2400"/>
              </a:spcBef>
              <a:buFont typeface="Arial" panose="020B0604020202020204" pitchFamily="34" charset="0"/>
              <a:buChar char="•"/>
            </a:pPr>
            <a:r>
              <a:rPr lang="en-GB" sz="2200" dirty="0"/>
              <a:t>Micropayments: A method for making small, digital payments for goods or services. </a:t>
            </a:r>
          </a:p>
          <a:p>
            <a:pPr algn="just">
              <a:spcBef>
                <a:spcPts val="2400"/>
              </a:spcBef>
              <a:buFont typeface="Arial" panose="020B0604020202020204" pitchFamily="34" charset="0"/>
              <a:buChar char="•"/>
            </a:pPr>
            <a:r>
              <a:rPr lang="en-GB" sz="2200" dirty="0"/>
              <a:t>Potential Benefits: Affordable access to digital content for users.</a:t>
            </a:r>
          </a:p>
          <a:p>
            <a:pPr marL="0" indent="0" algn="just">
              <a:spcBef>
                <a:spcPts val="2400"/>
              </a:spcBef>
              <a:buNone/>
            </a:pPr>
            <a:r>
              <a:rPr lang="en-GB" sz="2200" b="1" dirty="0"/>
              <a:t>Project Goal:</a:t>
            </a:r>
            <a:r>
              <a:rPr lang="en-GB" sz="2200" dirty="0"/>
              <a:t> To Develop a Book API that integrates micropayments using </a:t>
            </a:r>
            <a:r>
              <a:rPr lang="en-GB" sz="2200" dirty="0" err="1"/>
              <a:t>Algorand</a:t>
            </a:r>
            <a:r>
              <a:rPr lang="en-GB" sz="2200" dirty="0"/>
              <a:t> 						 blockchain. </a:t>
            </a:r>
          </a:p>
          <a:p>
            <a:pPr marL="0" indent="0" algn="just">
              <a:spcBef>
                <a:spcPts val="2400"/>
              </a:spcBef>
              <a:buNone/>
            </a:pPr>
            <a:r>
              <a:rPr lang="en-GB" sz="2200" b="1" dirty="0"/>
              <a:t>Technology Stack:</a:t>
            </a:r>
            <a:r>
              <a:rPr lang="en-GB" sz="2200" dirty="0"/>
              <a:t> Backend: Node.js, </a:t>
            </a:r>
            <a:r>
              <a:rPr lang="en-GB" sz="2200" dirty="0" err="1"/>
              <a:t>Express.js</a:t>
            </a:r>
            <a:endParaRPr lang="en-GB" sz="2200" dirty="0"/>
          </a:p>
          <a:p>
            <a:pPr lvl="7" algn="just">
              <a:spcBef>
                <a:spcPts val="1200"/>
              </a:spcBef>
              <a:buFont typeface="Arial" panose="020B0604020202020204" pitchFamily="34" charset="0"/>
              <a:buChar char="•"/>
            </a:pPr>
            <a:r>
              <a:rPr lang="en-GB" sz="2200" dirty="0"/>
              <a:t>Frontend: </a:t>
            </a:r>
            <a:r>
              <a:rPr lang="en-GB" sz="2200" dirty="0" err="1"/>
              <a:t>Next.js</a:t>
            </a:r>
            <a:endParaRPr lang="en-GB" sz="2200" dirty="0"/>
          </a:p>
          <a:p>
            <a:pPr lvl="7" algn="just">
              <a:spcBef>
                <a:spcPts val="1200"/>
              </a:spcBef>
              <a:buFont typeface="Arial" panose="020B0604020202020204" pitchFamily="34" charset="0"/>
              <a:buChar char="•"/>
            </a:pPr>
            <a:r>
              <a:rPr lang="en-GB" sz="2200" dirty="0"/>
              <a:t>Blockchain: </a:t>
            </a:r>
            <a:r>
              <a:rPr lang="en-GB" sz="2200" dirty="0" err="1"/>
              <a:t>Algorand</a:t>
            </a:r>
            <a:endParaRPr lang="en-GB" sz="2200" dirty="0"/>
          </a:p>
          <a:p>
            <a:pPr lvl="7" algn="just">
              <a:spcBef>
                <a:spcPts val="1200"/>
              </a:spcBef>
              <a:buFont typeface="Arial" panose="020B0604020202020204" pitchFamily="34" charset="0"/>
              <a:buChar char="•"/>
            </a:pPr>
            <a:r>
              <a:rPr lang="en-GB" sz="2200" dirty="0">
                <a:solidFill>
                  <a:srgbClr val="00B0F0"/>
                </a:solidFill>
              </a:rPr>
              <a:t>Version Control: Git </a:t>
            </a:r>
          </a:p>
          <a:p>
            <a:pPr lvl="7" algn="just">
              <a:spcBef>
                <a:spcPts val="1200"/>
              </a:spcBef>
              <a:buFont typeface="Arial" panose="020B0604020202020204" pitchFamily="34" charset="0"/>
              <a:buChar char="•"/>
            </a:pPr>
            <a:r>
              <a:rPr lang="en-GB" sz="2200" dirty="0">
                <a:solidFill>
                  <a:srgbClr val="00B0F0"/>
                </a:solidFill>
              </a:rPr>
              <a:t>Version </a:t>
            </a:r>
            <a:r>
              <a:rPr lang="en-GB" sz="2200" b="1" dirty="0">
                <a:solidFill>
                  <a:srgbClr val="00B0F0"/>
                </a:solidFill>
              </a:rPr>
              <a:t>1.0</a:t>
            </a:r>
            <a:r>
              <a:rPr lang="en-GB" sz="2200" dirty="0">
                <a:solidFill>
                  <a:srgbClr val="00B0F0"/>
                </a:solidFill>
              </a:rPr>
              <a:t> deployment to Netlify</a:t>
            </a:r>
          </a:p>
        </p:txBody>
      </p:sp>
      <p:sp>
        <p:nvSpPr>
          <p:cNvPr id="4" name="Slide Number Placeholder 3"/>
          <p:cNvSpPr>
            <a:spLocks noGrp="1"/>
          </p:cNvSpPr>
          <p:nvPr>
            <p:ph type="sldNum" sz="quarter" idx="12"/>
          </p:nvPr>
        </p:nvSpPr>
        <p:spPr/>
        <p:txBody>
          <a:bodyPr/>
          <a:lstStyle/>
          <a:p>
            <a:fld id="{351B0C85-9CFF-3B42-BE74-68F1856660D0}" type="slidenum">
              <a:rPr lang="en-US" smtClean="0"/>
              <a:t>2</a:t>
            </a:fld>
            <a:endParaRPr lang="en-US"/>
          </a:p>
        </p:txBody>
      </p:sp>
    </p:spTree>
    <p:extLst>
      <p:ext uri="{BB962C8B-B14F-4D97-AF65-F5344CB8AC3E}">
        <p14:creationId xmlns:p14="http://schemas.microsoft.com/office/powerpoint/2010/main" val="11146698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Backend Architecture (Node.js &amp; Express)</a:t>
            </a:r>
          </a:p>
        </p:txBody>
      </p:sp>
      <p:sp>
        <p:nvSpPr>
          <p:cNvPr id="3" name="Content Placeholder 2"/>
          <p:cNvSpPr>
            <a:spLocks noGrp="1"/>
          </p:cNvSpPr>
          <p:nvPr>
            <p:ph idx="1"/>
          </p:nvPr>
        </p:nvSpPr>
        <p:spPr>
          <a:xfrm>
            <a:off x="551685" y="1486004"/>
            <a:ext cx="11118850" cy="4686300"/>
          </a:xfrm>
        </p:spPr>
        <p:txBody>
          <a:bodyPr>
            <a:noAutofit/>
          </a:bodyPr>
          <a:lstStyle/>
          <a:p>
            <a:pPr marL="0" indent="0" algn="just">
              <a:buNone/>
            </a:pPr>
            <a:r>
              <a:rPr lang="en-US" sz="2200" dirty="0"/>
              <a:t>Our backend architecture utilizes Node.js and Express to handle various functionalities.</a:t>
            </a:r>
          </a:p>
          <a:p>
            <a:pPr marL="0" indent="0" algn="just">
              <a:spcBef>
                <a:spcPts val="2350"/>
              </a:spcBef>
              <a:buNone/>
            </a:pPr>
            <a:r>
              <a:rPr lang="en-US" sz="2200" dirty="0"/>
              <a:t>API Routes:</a:t>
            </a:r>
          </a:p>
          <a:p>
            <a:pPr algn="just">
              <a:spcBef>
                <a:spcPts val="550"/>
              </a:spcBef>
            </a:pPr>
            <a:r>
              <a:rPr lang="en-US" sz="2200" b="1" dirty="0"/>
              <a:t>/books/:title </a:t>
            </a:r>
            <a:r>
              <a:rPr lang="en-US" sz="2200" dirty="0"/>
              <a:t>(GET): Fetches book data such as title, author, publication year, and more based on the provided title.</a:t>
            </a:r>
          </a:p>
          <a:p>
            <a:pPr algn="just">
              <a:spcBef>
                <a:spcPts val="1150"/>
              </a:spcBef>
            </a:pPr>
            <a:r>
              <a:rPr lang="en-US" sz="2200" b="1" dirty="0"/>
              <a:t>/balance </a:t>
            </a:r>
            <a:r>
              <a:rPr lang="en-US" sz="2200" dirty="0"/>
              <a:t>(GET): Retrieves the user’s account balance in Algos.</a:t>
            </a:r>
          </a:p>
          <a:p>
            <a:pPr marL="0" indent="0" algn="just">
              <a:spcBef>
                <a:spcPts val="2350"/>
              </a:spcBef>
              <a:buNone/>
            </a:pPr>
            <a:r>
              <a:rPr lang="en-US" sz="2200" dirty="0"/>
              <a:t>Data Storage:</a:t>
            </a:r>
          </a:p>
          <a:p>
            <a:pPr algn="just">
              <a:spcBef>
                <a:spcPts val="1150"/>
              </a:spcBef>
            </a:pPr>
            <a:r>
              <a:rPr lang="en-US" sz="2200" dirty="0"/>
              <a:t>Blockchain Storage: We store book metadata (title, author, etc.) on the blockchain. This ensures the immutability and transparency of the data.</a:t>
            </a:r>
          </a:p>
          <a:p>
            <a:pPr algn="just">
              <a:spcBef>
                <a:spcPts val="1150"/>
              </a:spcBef>
            </a:pPr>
            <a:r>
              <a:rPr lang="en-US" sz="2200" dirty="0"/>
              <a:t>External API: We rely on an external API to fetch the other contents of the books. This is due to the large size of these data fields and the limitations of blockchain storage.</a:t>
            </a:r>
          </a:p>
          <a:p>
            <a:pPr marL="0" indent="0" algn="just">
              <a:buNone/>
            </a:pPr>
            <a:endParaRPr lang="en-US" sz="2200" dirty="0"/>
          </a:p>
        </p:txBody>
      </p:sp>
      <p:sp>
        <p:nvSpPr>
          <p:cNvPr id="4" name="Slide Number Placeholder 3"/>
          <p:cNvSpPr>
            <a:spLocks noGrp="1"/>
          </p:cNvSpPr>
          <p:nvPr>
            <p:ph type="sldNum" sz="quarter" idx="12"/>
          </p:nvPr>
        </p:nvSpPr>
        <p:spPr/>
        <p:txBody>
          <a:bodyPr/>
          <a:lstStyle/>
          <a:p>
            <a:fld id="{351B0C85-9CFF-3B42-BE74-68F1856660D0}" type="slidenum">
              <a:rPr lang="en-US" smtClean="0"/>
              <a:t>3</a:t>
            </a:fld>
            <a:endParaRPr lang="en-US"/>
          </a:p>
        </p:txBody>
      </p:sp>
    </p:spTree>
    <p:extLst>
      <p:ext uri="{BB962C8B-B14F-4D97-AF65-F5344CB8AC3E}">
        <p14:creationId xmlns:p14="http://schemas.microsoft.com/office/powerpoint/2010/main" val="17869934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Backend - Book Data Service (Node.js)</a:t>
            </a:r>
          </a:p>
        </p:txBody>
      </p:sp>
      <p:sp>
        <p:nvSpPr>
          <p:cNvPr id="3" name="Content Placeholder 2"/>
          <p:cNvSpPr>
            <a:spLocks noGrp="1"/>
          </p:cNvSpPr>
          <p:nvPr>
            <p:ph idx="1"/>
          </p:nvPr>
        </p:nvSpPr>
        <p:spPr>
          <a:xfrm>
            <a:off x="551685" y="1491153"/>
            <a:ext cx="11118850" cy="4686300"/>
          </a:xfrm>
        </p:spPr>
        <p:txBody>
          <a:bodyPr>
            <a:normAutofit/>
          </a:bodyPr>
          <a:lstStyle/>
          <a:p>
            <a:pPr marL="0" indent="0" algn="just">
              <a:buNone/>
            </a:pPr>
            <a:r>
              <a:rPr lang="en-US" sz="2200" dirty="0"/>
              <a:t>bookService.ts: This file handles book data generation and storage:</a:t>
            </a:r>
          </a:p>
          <a:p>
            <a:pPr algn="just">
              <a:spcBef>
                <a:spcPts val="1750"/>
              </a:spcBef>
            </a:pPr>
            <a:r>
              <a:rPr lang="en-US" sz="2200" dirty="0"/>
              <a:t>generateBookData(title) function: Generates book data (title, author, summary, etc.) using Faker.js library for realistic data.</a:t>
            </a:r>
          </a:p>
          <a:p>
            <a:pPr marL="0" indent="0" algn="just">
              <a:buNone/>
            </a:pPr>
            <a:endParaRPr lang="en-US" sz="2200" dirty="0"/>
          </a:p>
          <a:p>
            <a:pPr algn="just">
              <a:spcBef>
                <a:spcPts val="3550"/>
              </a:spcBef>
            </a:pPr>
            <a:r>
              <a:rPr lang="en-US" sz="2200" dirty="0"/>
              <a:t>storeBookData(data) function: Stores book metadata on the blockchain. This function utilizes Algorand to record the transaction but stores the unfiltered content off-chain due to scalability limitations.</a:t>
            </a:r>
          </a:p>
          <a:p>
            <a:pPr algn="just"/>
            <a:endParaRPr lang="en-US" sz="2200" dirty="0"/>
          </a:p>
        </p:txBody>
      </p:sp>
      <p:sp>
        <p:nvSpPr>
          <p:cNvPr id="4" name="Slide Number Placeholder 3"/>
          <p:cNvSpPr>
            <a:spLocks noGrp="1"/>
          </p:cNvSpPr>
          <p:nvPr>
            <p:ph type="sldNum" sz="quarter" idx="12"/>
          </p:nvPr>
        </p:nvSpPr>
        <p:spPr/>
        <p:txBody>
          <a:bodyPr/>
          <a:lstStyle/>
          <a:p>
            <a:fld id="{351B0C85-9CFF-3B42-BE74-68F1856660D0}" type="slidenum">
              <a:rPr lang="en-US" smtClean="0"/>
              <a:t>4</a:t>
            </a:fld>
            <a:endParaRPr lang="en-US"/>
          </a:p>
        </p:txBody>
      </p:sp>
      <p:pic>
        <p:nvPicPr>
          <p:cNvPr id="6" name="Picture 5">
            <a:extLst>
              <a:ext uri="{FF2B5EF4-FFF2-40B4-BE49-F238E27FC236}">
                <a16:creationId xmlns:a16="http://schemas.microsoft.com/office/drawing/2014/main" id="{9CC4E530-9735-8D80-0ECD-E3D97106FD73}"/>
              </a:ext>
            </a:extLst>
          </p:cNvPr>
          <p:cNvPicPr>
            <a:picLocks noChangeAspect="1"/>
          </p:cNvPicPr>
          <p:nvPr/>
        </p:nvPicPr>
        <p:blipFill>
          <a:blip r:embed="rId2"/>
          <a:stretch>
            <a:fillRect/>
          </a:stretch>
        </p:blipFill>
        <p:spPr>
          <a:xfrm>
            <a:off x="1607050" y="3019938"/>
            <a:ext cx="8488422" cy="696996"/>
          </a:xfrm>
          <a:prstGeom prst="rect">
            <a:avLst/>
          </a:prstGeom>
        </p:spPr>
      </p:pic>
      <p:pic>
        <p:nvPicPr>
          <p:cNvPr id="8" name="Picture 7">
            <a:extLst>
              <a:ext uri="{FF2B5EF4-FFF2-40B4-BE49-F238E27FC236}">
                <a16:creationId xmlns:a16="http://schemas.microsoft.com/office/drawing/2014/main" id="{F7F814E8-5ED1-475F-64B2-2FDE6FC34057}"/>
              </a:ext>
            </a:extLst>
          </p:cNvPr>
          <p:cNvPicPr>
            <a:picLocks noChangeAspect="1"/>
          </p:cNvPicPr>
          <p:nvPr/>
        </p:nvPicPr>
        <p:blipFill>
          <a:blip r:embed="rId3"/>
          <a:stretch>
            <a:fillRect/>
          </a:stretch>
        </p:blipFill>
        <p:spPr>
          <a:xfrm>
            <a:off x="1532909" y="5119367"/>
            <a:ext cx="8636703" cy="792609"/>
          </a:xfrm>
          <a:prstGeom prst="rect">
            <a:avLst/>
          </a:prstGeom>
        </p:spPr>
      </p:pic>
    </p:spTree>
    <p:extLst>
      <p:ext uri="{BB962C8B-B14F-4D97-AF65-F5344CB8AC3E}">
        <p14:creationId xmlns:p14="http://schemas.microsoft.com/office/powerpoint/2010/main" val="869138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Backend - Algorithmic Micropayment Integration (Node.js) </a:t>
            </a:r>
          </a:p>
        </p:txBody>
      </p:sp>
      <p:sp>
        <p:nvSpPr>
          <p:cNvPr id="3" name="Content Placeholder 2"/>
          <p:cNvSpPr>
            <a:spLocks noGrp="1"/>
          </p:cNvSpPr>
          <p:nvPr>
            <p:ph idx="1"/>
          </p:nvPr>
        </p:nvSpPr>
        <p:spPr>
          <a:xfrm>
            <a:off x="551685" y="1486004"/>
            <a:ext cx="11118850" cy="4686300"/>
          </a:xfrm>
        </p:spPr>
        <p:txBody>
          <a:bodyPr>
            <a:noAutofit/>
          </a:bodyPr>
          <a:lstStyle/>
          <a:p>
            <a:pPr marL="0" indent="0" algn="just">
              <a:buNone/>
            </a:pPr>
            <a:r>
              <a:rPr lang="en-US" sz="2200" dirty="0"/>
              <a:t>config.ts: This file configures the connection to the Algorand blockchain:</a:t>
            </a:r>
          </a:p>
          <a:p>
            <a:pPr algn="just">
              <a:spcBef>
                <a:spcPts val="1750"/>
              </a:spcBef>
            </a:pPr>
            <a:r>
              <a:rPr lang="en-US" sz="2200" dirty="0"/>
              <a:t>Defines algod token, server address, and port for interacting with the Algorand network.</a:t>
            </a:r>
          </a:p>
          <a:p>
            <a:pPr algn="just">
              <a:spcBef>
                <a:spcPts val="1750"/>
              </a:spcBef>
            </a:pPr>
            <a:r>
              <a:rPr lang="en-US" sz="2200" dirty="0"/>
              <a:t>Includes functions to get the Algod client and user account information.</a:t>
            </a:r>
          </a:p>
          <a:p>
            <a:pPr marL="0" indent="0" algn="just">
              <a:buNone/>
            </a:pPr>
            <a:r>
              <a:rPr lang="en-US" sz="2200" dirty="0"/>
              <a:t>Micropayment Logic:</a:t>
            </a:r>
          </a:p>
          <a:p>
            <a:pPr algn="just">
              <a:spcBef>
                <a:spcPts val="1150"/>
              </a:spcBef>
            </a:pPr>
            <a:r>
              <a:rPr lang="en-US" sz="2200" dirty="0"/>
              <a:t>When a user borrows a book, a minimal transaction is sent from the user's account to a designated account (potentially a smart contract) on the Algorand blockchain.</a:t>
            </a:r>
          </a:p>
          <a:p>
            <a:pPr algn="just">
              <a:spcBef>
                <a:spcPts val="1750"/>
              </a:spcBef>
            </a:pPr>
            <a:r>
              <a:rPr lang="en-US" sz="2200" dirty="0"/>
              <a:t>This transaction serves as a record of the micropayment for borrowing the book.</a:t>
            </a:r>
          </a:p>
          <a:p>
            <a:pPr marL="0" indent="0" algn="just">
              <a:spcBef>
                <a:spcPts val="2350"/>
              </a:spcBef>
              <a:buNone/>
            </a:pPr>
            <a:r>
              <a:rPr lang="en-US" sz="2200" dirty="0"/>
              <a:t>This integration enables secure and transparent micropayments for book borrowing.</a:t>
            </a:r>
          </a:p>
        </p:txBody>
      </p:sp>
      <p:sp>
        <p:nvSpPr>
          <p:cNvPr id="4" name="Slide Number Placeholder 3"/>
          <p:cNvSpPr>
            <a:spLocks noGrp="1"/>
          </p:cNvSpPr>
          <p:nvPr>
            <p:ph type="sldNum" sz="quarter" idx="12"/>
          </p:nvPr>
        </p:nvSpPr>
        <p:spPr/>
        <p:txBody>
          <a:bodyPr/>
          <a:lstStyle/>
          <a:p>
            <a:fld id="{351B0C85-9CFF-3B42-BE74-68F1856660D0}" type="slidenum">
              <a:rPr lang="en-US" smtClean="0"/>
              <a:t>5</a:t>
            </a:fld>
            <a:endParaRPr lang="en-US"/>
          </a:p>
        </p:txBody>
      </p:sp>
    </p:spTree>
    <p:extLst>
      <p:ext uri="{BB962C8B-B14F-4D97-AF65-F5344CB8AC3E}">
        <p14:creationId xmlns:p14="http://schemas.microsoft.com/office/powerpoint/2010/main" val="895351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Frontend - </a:t>
            </a:r>
            <a:r>
              <a:rPr lang="en-US" b="1" dirty="0" err="1"/>
              <a:t>Next.js</a:t>
            </a:r>
            <a:r>
              <a:rPr lang="en-US" b="1" dirty="0"/>
              <a:t> Application</a:t>
            </a:r>
          </a:p>
        </p:txBody>
      </p:sp>
      <p:sp>
        <p:nvSpPr>
          <p:cNvPr id="3" name="Content Placeholder 2"/>
          <p:cNvSpPr>
            <a:spLocks noGrp="1"/>
          </p:cNvSpPr>
          <p:nvPr>
            <p:ph idx="1"/>
          </p:nvPr>
        </p:nvSpPr>
        <p:spPr>
          <a:xfrm>
            <a:off x="533400" y="1486004"/>
            <a:ext cx="11118850" cy="4686300"/>
          </a:xfrm>
        </p:spPr>
        <p:txBody>
          <a:bodyPr>
            <a:noAutofit/>
          </a:bodyPr>
          <a:lstStyle/>
          <a:p>
            <a:pPr marL="0" indent="0">
              <a:buNone/>
            </a:pPr>
            <a:r>
              <a:rPr lang="en-US" sz="2200" dirty="0"/>
              <a:t>The frontend application is built with </a:t>
            </a:r>
            <a:r>
              <a:rPr lang="en-US" sz="2200" dirty="0" err="1"/>
              <a:t>Next.js</a:t>
            </a:r>
            <a:r>
              <a:rPr lang="en-US" sz="2200" dirty="0"/>
              <a:t>, providing a user-friendly interface for searching books and interacting with the Book API.</a:t>
            </a:r>
          </a:p>
          <a:p>
            <a:pPr marL="0" indent="0">
              <a:spcBef>
                <a:spcPts val="2350"/>
              </a:spcBef>
              <a:buNone/>
            </a:pPr>
            <a:r>
              <a:rPr lang="en-US" sz="2200" dirty="0"/>
              <a:t>Key Components:</a:t>
            </a:r>
          </a:p>
          <a:p>
            <a:pPr>
              <a:spcBef>
                <a:spcPts val="1150"/>
              </a:spcBef>
            </a:pPr>
            <a:r>
              <a:rPr lang="en-US" sz="2200" dirty="0" err="1"/>
              <a:t>BookCard</a:t>
            </a:r>
            <a:r>
              <a:rPr lang="en-US" sz="2200" dirty="0"/>
              <a:t> Component: This component displays book information (title, author, etc.) retrieved from the API. It also handles user interactions for borrowing and accessing book content.</a:t>
            </a:r>
          </a:p>
          <a:p>
            <a:pPr>
              <a:spcBef>
                <a:spcPts val="1750"/>
              </a:spcBef>
            </a:pPr>
            <a:r>
              <a:rPr lang="en-US" sz="2200" dirty="0"/>
              <a:t>Search Bar: Allows users to search for books by title.</a:t>
            </a:r>
          </a:p>
          <a:p>
            <a:pPr>
              <a:spcBef>
                <a:spcPts val="1750"/>
              </a:spcBef>
            </a:pPr>
            <a:r>
              <a:rPr lang="en-US" sz="2200" dirty="0"/>
              <a:t>Navbar: Provides branding and potentially additional functionalities.</a:t>
            </a:r>
          </a:p>
          <a:p>
            <a:pPr marL="0" indent="0">
              <a:spcBef>
                <a:spcPts val="1750"/>
              </a:spcBef>
              <a:buNone/>
            </a:pPr>
            <a:r>
              <a:rPr lang="en-US" sz="2200" dirty="0"/>
              <a:t>The frontend offers a seamless user experience for interacting with the Book API and its micropayment system.</a:t>
            </a:r>
          </a:p>
        </p:txBody>
      </p:sp>
      <p:sp>
        <p:nvSpPr>
          <p:cNvPr id="4" name="Slide Number Placeholder 3"/>
          <p:cNvSpPr>
            <a:spLocks noGrp="1"/>
          </p:cNvSpPr>
          <p:nvPr>
            <p:ph type="sldNum" sz="quarter" idx="12"/>
          </p:nvPr>
        </p:nvSpPr>
        <p:spPr/>
        <p:txBody>
          <a:bodyPr/>
          <a:lstStyle/>
          <a:p>
            <a:fld id="{351B0C85-9CFF-3B42-BE74-68F1856660D0}" type="slidenum">
              <a:rPr lang="en-US" smtClean="0"/>
              <a:t>6</a:t>
            </a:fld>
            <a:endParaRPr lang="en-US"/>
          </a:p>
        </p:txBody>
      </p:sp>
    </p:spTree>
    <p:extLst>
      <p:ext uri="{BB962C8B-B14F-4D97-AF65-F5344CB8AC3E}">
        <p14:creationId xmlns:p14="http://schemas.microsoft.com/office/powerpoint/2010/main" val="2004984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Frontend - </a:t>
            </a:r>
            <a:r>
              <a:rPr lang="en-US" b="1" dirty="0" err="1"/>
              <a:t>BookCard</a:t>
            </a:r>
            <a:r>
              <a:rPr lang="en-US" b="1" dirty="0"/>
              <a:t> Component (</a:t>
            </a:r>
            <a:r>
              <a:rPr lang="en-US" b="1" dirty="0" err="1"/>
              <a:t>Next.js</a:t>
            </a:r>
            <a:r>
              <a:rPr lang="en-US" b="1" dirty="0"/>
              <a:t>) </a:t>
            </a:r>
          </a:p>
        </p:txBody>
      </p:sp>
      <p:sp>
        <p:nvSpPr>
          <p:cNvPr id="3" name="Content Placeholder 2"/>
          <p:cNvSpPr>
            <a:spLocks noGrp="1"/>
          </p:cNvSpPr>
          <p:nvPr>
            <p:ph idx="1"/>
          </p:nvPr>
        </p:nvSpPr>
        <p:spPr/>
        <p:txBody>
          <a:bodyPr>
            <a:normAutofit/>
          </a:bodyPr>
          <a:lstStyle/>
          <a:p>
            <a:pPr marL="0" indent="0">
              <a:spcBef>
                <a:spcPts val="2350"/>
              </a:spcBef>
              <a:buNone/>
            </a:pPr>
            <a:r>
              <a:rPr lang="en-US" sz="2200" dirty="0" err="1"/>
              <a:t>BookCard.tsx</a:t>
            </a:r>
            <a:r>
              <a:rPr lang="en-US" sz="2200" dirty="0"/>
              <a:t>: This component is the heart of the user interface:</a:t>
            </a:r>
          </a:p>
          <a:p>
            <a:pPr>
              <a:spcBef>
                <a:spcPts val="2350"/>
              </a:spcBef>
            </a:pPr>
            <a:r>
              <a:rPr lang="en-US" sz="2200" dirty="0"/>
              <a:t>Fetches book data from the Book API using the provided title.</a:t>
            </a:r>
          </a:p>
          <a:p>
            <a:pPr>
              <a:spcBef>
                <a:spcPts val="2350"/>
              </a:spcBef>
            </a:pPr>
            <a:r>
              <a:rPr lang="en-US" sz="2200" dirty="0"/>
              <a:t>Displays book information (title, author, publication year, genre, summary, reviews).</a:t>
            </a:r>
          </a:p>
          <a:p>
            <a:pPr>
              <a:spcBef>
                <a:spcPts val="2350"/>
              </a:spcBef>
            </a:pPr>
            <a:r>
              <a:rPr lang="en-US" sz="2200" dirty="0"/>
              <a:t>Integrates with the user's wallet (Algorand) to handle micropayments for borrowing books.</a:t>
            </a:r>
          </a:p>
          <a:p>
            <a:pPr>
              <a:spcBef>
                <a:spcPts val="2350"/>
              </a:spcBef>
            </a:pPr>
            <a:r>
              <a:rPr lang="en-US" sz="2200" dirty="0"/>
              <a:t>Conditionally displays the full book content if the user has successfully borrowed the book.</a:t>
            </a:r>
          </a:p>
          <a:p>
            <a:pPr marL="0" indent="0">
              <a:spcBef>
                <a:spcPts val="2350"/>
              </a:spcBef>
              <a:buNone/>
            </a:pPr>
            <a:r>
              <a:rPr lang="en-US" sz="2200" dirty="0"/>
              <a:t>This component provides a comprehensive view of book details and facilitates the micropayment process for borrowing content.</a:t>
            </a:r>
          </a:p>
        </p:txBody>
      </p:sp>
      <p:sp>
        <p:nvSpPr>
          <p:cNvPr id="4" name="Slide Number Placeholder 3"/>
          <p:cNvSpPr>
            <a:spLocks noGrp="1"/>
          </p:cNvSpPr>
          <p:nvPr>
            <p:ph type="sldNum" sz="quarter" idx="12"/>
          </p:nvPr>
        </p:nvSpPr>
        <p:spPr/>
        <p:txBody>
          <a:bodyPr/>
          <a:lstStyle/>
          <a:p>
            <a:fld id="{351B0C85-9CFF-3B42-BE74-68F1856660D0}" type="slidenum">
              <a:rPr lang="en-US" smtClean="0"/>
              <a:t>7</a:t>
            </a:fld>
            <a:endParaRPr lang="en-US"/>
          </a:p>
        </p:txBody>
      </p:sp>
    </p:spTree>
    <p:extLst>
      <p:ext uri="{BB962C8B-B14F-4D97-AF65-F5344CB8AC3E}">
        <p14:creationId xmlns:p14="http://schemas.microsoft.com/office/powerpoint/2010/main" val="121438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User Search Journey</a:t>
            </a:r>
          </a:p>
        </p:txBody>
      </p:sp>
      <p:sp>
        <p:nvSpPr>
          <p:cNvPr id="3" name="Content Placeholder 2"/>
          <p:cNvSpPr>
            <a:spLocks noGrp="1"/>
          </p:cNvSpPr>
          <p:nvPr>
            <p:ph idx="1"/>
          </p:nvPr>
        </p:nvSpPr>
        <p:spPr>
          <a:xfrm>
            <a:off x="533400" y="1486004"/>
            <a:ext cx="11118850" cy="4686300"/>
          </a:xfrm>
        </p:spPr>
        <p:txBody>
          <a:bodyPr>
            <a:noAutofit/>
          </a:bodyPr>
          <a:lstStyle/>
          <a:p>
            <a:pPr marL="0" indent="0" algn="just">
              <a:buNone/>
            </a:pPr>
            <a:r>
              <a:rPr lang="en-US" sz="2200" dirty="0"/>
              <a:t>Scenario: A user searches for a book titled "The Apple Girl" in the </a:t>
            </a:r>
            <a:r>
              <a:rPr lang="en-US" sz="2200" dirty="0" err="1"/>
              <a:t>BookCard</a:t>
            </a:r>
            <a:r>
              <a:rPr lang="en-US" sz="2200" dirty="0"/>
              <a:t> component.</a:t>
            </a:r>
          </a:p>
          <a:p>
            <a:pPr algn="just"/>
            <a:r>
              <a:rPr lang="en-US" sz="2200" dirty="0"/>
              <a:t>Search: The user enters "The Apple Girl" in the search bar.</a:t>
            </a:r>
          </a:p>
          <a:p>
            <a:pPr algn="just"/>
            <a:r>
              <a:rPr lang="en-US" sz="2200" dirty="0"/>
              <a:t>API Call: The </a:t>
            </a:r>
            <a:r>
              <a:rPr lang="en-US" sz="2200" dirty="0" err="1"/>
              <a:t>BookCard</a:t>
            </a:r>
            <a:r>
              <a:rPr lang="en-US" sz="2200" dirty="0"/>
              <a:t> component sends a GET request to the /books/</a:t>
            </a:r>
            <a:r>
              <a:rPr lang="en-US" sz="2200" dirty="0" err="1"/>
              <a:t>TheAppleGirl</a:t>
            </a:r>
            <a:r>
              <a:rPr lang="en-US" sz="2200" dirty="0"/>
              <a:t> to the Galaxy endpoint of the Book API.</a:t>
            </a:r>
          </a:p>
          <a:p>
            <a:pPr algn="just"/>
            <a:r>
              <a:rPr lang="en-US" sz="2200" dirty="0"/>
              <a:t>Book Data Retrieval: The backend retrieves book data (title, author, summary, etc.) for "The Apple Girl" and sends it back to the frontend.</a:t>
            </a:r>
          </a:p>
          <a:p>
            <a:pPr algn="just"/>
            <a:r>
              <a:rPr lang="en-US" sz="2200" dirty="0"/>
              <a:t>Book Display: The </a:t>
            </a:r>
            <a:r>
              <a:rPr lang="en-US" sz="2200" dirty="0" err="1"/>
              <a:t>BookCard</a:t>
            </a:r>
            <a:r>
              <a:rPr lang="en-US" sz="2200" dirty="0"/>
              <a:t> </a:t>
            </a:r>
            <a:r>
              <a:rPr lang="en-US" sz="2000" dirty="0"/>
              <a:t>component displays the retrieved book information for the user. </a:t>
            </a:r>
          </a:p>
        </p:txBody>
      </p:sp>
      <p:sp>
        <p:nvSpPr>
          <p:cNvPr id="4" name="Slide Number Placeholder 3"/>
          <p:cNvSpPr>
            <a:spLocks noGrp="1"/>
          </p:cNvSpPr>
          <p:nvPr>
            <p:ph type="sldNum" sz="quarter" idx="12"/>
          </p:nvPr>
        </p:nvSpPr>
        <p:spPr/>
        <p:txBody>
          <a:bodyPr/>
          <a:lstStyle/>
          <a:p>
            <a:fld id="{351B0C85-9CFF-3B42-BE74-68F1856660D0}" type="slidenum">
              <a:rPr lang="en-US" smtClean="0"/>
              <a:t>8</a:t>
            </a:fld>
            <a:endParaRPr lang="en-US"/>
          </a:p>
        </p:txBody>
      </p:sp>
    </p:spTree>
    <p:extLst>
      <p:ext uri="{BB962C8B-B14F-4D97-AF65-F5344CB8AC3E}">
        <p14:creationId xmlns:p14="http://schemas.microsoft.com/office/powerpoint/2010/main" val="19219659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Transparent Borrowing with Micropayment</a:t>
            </a:r>
          </a:p>
        </p:txBody>
      </p:sp>
      <p:sp>
        <p:nvSpPr>
          <p:cNvPr id="3" name="Content Placeholder 2"/>
          <p:cNvSpPr>
            <a:spLocks noGrp="1"/>
          </p:cNvSpPr>
          <p:nvPr>
            <p:ph idx="1"/>
          </p:nvPr>
        </p:nvSpPr>
        <p:spPr>
          <a:xfrm>
            <a:off x="533399" y="1486004"/>
            <a:ext cx="11118850" cy="4686300"/>
          </a:xfrm>
        </p:spPr>
        <p:txBody>
          <a:bodyPr>
            <a:noAutofit/>
          </a:bodyPr>
          <a:lstStyle/>
          <a:p>
            <a:pPr marL="0" indent="0">
              <a:spcBef>
                <a:spcPts val="1750"/>
              </a:spcBef>
              <a:buNone/>
            </a:pPr>
            <a:r>
              <a:rPr lang="en-US" sz="2200" dirty="0"/>
              <a:t>Transaction Flow:</a:t>
            </a:r>
          </a:p>
          <a:p>
            <a:pPr>
              <a:spcBef>
                <a:spcPts val="1750"/>
              </a:spcBef>
            </a:pPr>
            <a:r>
              <a:rPr lang="en-US" sz="2200" dirty="0"/>
              <a:t>User clicks "Borrow book" button.</a:t>
            </a:r>
          </a:p>
          <a:p>
            <a:pPr>
              <a:spcBef>
                <a:spcPts val="1750"/>
              </a:spcBef>
            </a:pPr>
            <a:r>
              <a:rPr lang="en-US" sz="2200" dirty="0" err="1"/>
              <a:t>BookCard</a:t>
            </a:r>
            <a:r>
              <a:rPr lang="en-US" sz="2200" dirty="0"/>
              <a:t> component checks for active wallet connection and balance.</a:t>
            </a:r>
          </a:p>
          <a:p>
            <a:pPr>
              <a:spcBef>
                <a:spcPts val="1750"/>
              </a:spcBef>
            </a:pPr>
            <a:r>
              <a:rPr lang="en-US" sz="2200" dirty="0"/>
              <a:t>If sufficient, initiates micropayment using Algorand blockchain (minimal fee (0.001 Algo)).</a:t>
            </a:r>
          </a:p>
          <a:p>
            <a:pPr>
              <a:spcBef>
                <a:spcPts val="1750"/>
              </a:spcBef>
            </a:pPr>
            <a:r>
              <a:rPr lang="en-US" sz="2200" dirty="0"/>
              <a:t>The transaction serves as a record of the user borrowing the book.</a:t>
            </a:r>
          </a:p>
          <a:p>
            <a:pPr marL="0" indent="0">
              <a:buNone/>
            </a:pPr>
            <a:r>
              <a:rPr lang="en-US" sz="2200" dirty="0"/>
              <a:t>Content Access:</a:t>
            </a:r>
          </a:p>
          <a:p>
            <a:pPr>
              <a:spcBef>
                <a:spcPts val="1750"/>
              </a:spcBef>
            </a:pPr>
            <a:r>
              <a:rPr lang="en-US" sz="2200" dirty="0"/>
              <a:t>Upon successful micropayment, the </a:t>
            </a:r>
            <a:r>
              <a:rPr lang="en-US" sz="2200" dirty="0" err="1"/>
              <a:t>BookCard</a:t>
            </a:r>
            <a:r>
              <a:rPr lang="en-US" sz="2200" dirty="0"/>
              <a:t> component retrieves (or displays) the full book content for the user to read.</a:t>
            </a:r>
          </a:p>
        </p:txBody>
      </p:sp>
      <p:sp>
        <p:nvSpPr>
          <p:cNvPr id="4" name="Slide Number Placeholder 3"/>
          <p:cNvSpPr>
            <a:spLocks noGrp="1"/>
          </p:cNvSpPr>
          <p:nvPr>
            <p:ph type="sldNum" sz="quarter" idx="12"/>
          </p:nvPr>
        </p:nvSpPr>
        <p:spPr/>
        <p:txBody>
          <a:bodyPr/>
          <a:lstStyle/>
          <a:p>
            <a:fld id="{351B0C85-9CFF-3B42-BE74-68F1856660D0}" type="slidenum">
              <a:rPr lang="en-US" smtClean="0"/>
              <a:t>9</a:t>
            </a:fld>
            <a:endParaRPr lang="en-US"/>
          </a:p>
        </p:txBody>
      </p:sp>
    </p:spTree>
    <p:extLst>
      <p:ext uri="{BB962C8B-B14F-4D97-AF65-F5344CB8AC3E}">
        <p14:creationId xmlns:p14="http://schemas.microsoft.com/office/powerpoint/2010/main" val="657414255"/>
      </p:ext>
    </p:extLst>
  </p:cSld>
  <p:clrMapOvr>
    <a:masterClrMapping/>
  </p:clrMapOvr>
</p:sld>
</file>

<file path=ppt/theme/theme1.xml><?xml version="1.0" encoding="utf-8"?>
<a:theme xmlns:a="http://schemas.openxmlformats.org/drawingml/2006/main" name="ModernPortfolio">
  <a:themeElements>
    <a:clrScheme name="ModernPortfolio">
      <a:dk1>
        <a:srgbClr val="000000"/>
      </a:dk1>
      <a:lt1>
        <a:srgbClr val="FFFFFF"/>
      </a:lt1>
      <a:dk2>
        <a:srgbClr val="5C5C5C"/>
      </a:dk2>
      <a:lt2>
        <a:srgbClr val="CBCBCB"/>
      </a:lt2>
      <a:accent1>
        <a:srgbClr val="557E8A"/>
      </a:accent1>
      <a:accent2>
        <a:srgbClr val="88885A"/>
      </a:accent2>
      <a:accent3>
        <a:srgbClr val="B29E85"/>
      </a:accent3>
      <a:accent4>
        <a:srgbClr val="BB7B52"/>
      </a:accent4>
      <a:accent5>
        <a:srgbClr val="CF7F66"/>
      </a:accent5>
      <a:accent6>
        <a:srgbClr val="62647B"/>
      </a:accent6>
      <a:hlink>
        <a:srgbClr val="0000FF"/>
      </a:hlink>
      <a:folHlink>
        <a:srgbClr val="FF00FF"/>
      </a:folHlink>
    </a:clrScheme>
    <a:fontScheme name="ModernPortfolio">
      <a:majorFont>
        <a:latin typeface="Helvetica Neue"/>
        <a:ea typeface="Helvetica Neue"/>
        <a:cs typeface="Helvetica Neue"/>
      </a:majorFont>
      <a:minorFont>
        <a:latin typeface="Helvetica Neue"/>
        <a:ea typeface="Helvetica Neue"/>
        <a:cs typeface="Helvetica Neue"/>
      </a:minorFont>
    </a:fontScheme>
    <a:fmtScheme name="ModernPortfol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atOff val="12166"/>
            <a:lumOff val="-13042"/>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rgbClr val="ABABAB"/>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Welcoming Message CN6103</Template>
  <TotalTime>329</TotalTime>
  <Words>1090</Words>
  <Application>Microsoft Macintosh PowerPoint</Application>
  <PresentationFormat>Widescreen</PresentationFormat>
  <Paragraphs>89</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Helvetica</vt:lpstr>
      <vt:lpstr>Helvetica Neue</vt:lpstr>
      <vt:lpstr>ModernPortfolio</vt:lpstr>
      <vt:lpstr>Book Pool with Algorithmic Micropayment Integration</vt:lpstr>
      <vt:lpstr>Introduction to Micropayment-Enabled Book Service</vt:lpstr>
      <vt:lpstr>Backend Architecture (Node.js &amp; Express)</vt:lpstr>
      <vt:lpstr>Backend - Book Data Service (Node.js)</vt:lpstr>
      <vt:lpstr>Backend - Algorithmic Micropayment Integration (Node.js) </vt:lpstr>
      <vt:lpstr>Frontend - Next.js Application</vt:lpstr>
      <vt:lpstr>Frontend - BookCard Component (Next.js) </vt:lpstr>
      <vt:lpstr>User Search Journey</vt:lpstr>
      <vt:lpstr>Transparent Borrowing with Micropayment</vt:lpstr>
      <vt:lpstr>Deployment and Demonstration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Usman Naeem</dc:creator>
  <cp:lastModifiedBy>Demo Demo</cp:lastModifiedBy>
  <cp:revision>27</cp:revision>
  <dcterms:created xsi:type="dcterms:W3CDTF">2015-11-09T21:30:07Z</dcterms:created>
  <dcterms:modified xsi:type="dcterms:W3CDTF">2024-05-01T17:08:38Z</dcterms:modified>
</cp:coreProperties>
</file>