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EE63-B728-4E73-97AA-884661E3BA4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915400" cy="147002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International Conference on Advanced Computing and Systems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AdComSys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2024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Organized by: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Department of Computer Science and Technology &amp;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Computer Science and Information Technology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(CST &amp; CSIT)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University of Engineering and Management, Kolkata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(26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27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June, 2024)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Id: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Title: </a:t>
            </a:r>
          </a:p>
          <a:p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Author Names: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G-20240524-WA0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1" y="28486"/>
            <a:ext cx="1074841" cy="1038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TECHNICAL PAPER PRESENTATION</a:t>
            </a:r>
            <a:b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44963"/>
          </a:xfrm>
        </p:spPr>
        <p:txBody>
          <a:bodyPr>
            <a:normAutofit/>
          </a:bodyPr>
          <a:lstStyle/>
          <a:p>
            <a:pPr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Presenters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are requested to adhere to the following limits:</a:t>
            </a:r>
          </a:p>
          <a:p>
            <a:pPr>
              <a:buClr>
                <a:srgbClr val="00CC00"/>
              </a:buClr>
              <a:buFont typeface="Wingdings" pitchFamily="2" charset="2"/>
              <a:buChar char="§"/>
            </a:pP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(including Q &amp; A):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10 minutes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maximum.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Maximum number of slides 15.</a:t>
            </a:r>
          </a:p>
          <a:p>
            <a:pPr lvl="1"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Times New Roman font completely.</a:t>
            </a:r>
          </a:p>
          <a:p>
            <a:pPr lvl="1"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Animations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&amp; Videos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(if any) may be included, but they should be played within the same allotted time limit of 10 minutes.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G-20240524-WA0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2959" y="28486"/>
            <a:ext cx="1074841" cy="1038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POINTS TO BE INCLUDED IN THE PRESENTATION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32037"/>
            <a:ext cx="69342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Brief Theoretical Background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 Involved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Results &amp; Discussion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000" b="1" i="1" smtClean="0">
                <a:latin typeface="Times New Roman" pitchFamily="18" charset="0"/>
                <a:cs typeface="Times New Roman" pitchFamily="18" charset="0"/>
              </a:rPr>
              <a:t>The sub-section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names may be modified as per the presenter’s requirement.</a:t>
            </a: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G-20240524-WA0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2959" y="28486"/>
            <a:ext cx="1074841" cy="10383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88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Office Theme</vt:lpstr>
      <vt:lpstr> First International Conference on Advanced Computing and Systems AdComSys 2024 Organized by: Department of Computer Science and Technology &amp; Computer Science and Information Technology (CST &amp; CSIT) University of Engineering and Management, Kolkata (26th and 27th June, 2024) </vt:lpstr>
      <vt:lpstr>TECHNICAL PAPER PRESENTATION </vt:lpstr>
      <vt:lpstr>POINTS TO BE INCLUDED IN THE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International Conference on Advanced Computing and Systems AdComSys 2024 Organized by: Department of Computer Science and Technology &amp; Computer Science and Information Technology (CST &amp; CSIT) University of Engineering and Management, Kolkata (26th and 27th June, 2024)</dc:title>
  <dc:creator>UEMK</dc:creator>
  <cp:lastModifiedBy>Maumita Chakraborty</cp:lastModifiedBy>
  <cp:revision>13</cp:revision>
  <dcterms:created xsi:type="dcterms:W3CDTF">2024-06-18T05:33:25Z</dcterms:created>
  <dcterms:modified xsi:type="dcterms:W3CDTF">2024-06-18T06:41:17Z</dcterms:modified>
</cp:coreProperties>
</file>