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49"/>
    <a:srgbClr val="030349"/>
    <a:srgbClr val="8B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24" autoAdjust="0"/>
    <p:restoredTop sz="94660"/>
  </p:normalViewPr>
  <p:slideViewPr>
    <p:cSldViewPr>
      <p:cViewPr varScale="1">
        <p:scale>
          <a:sx n="110" d="100"/>
          <a:sy n="110" d="100"/>
        </p:scale>
        <p:origin x="-12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1B1C8-D893-4CBF-820F-F53C0794F6D9}" type="datetimeFigureOut">
              <a:rPr kumimoji="1" lang="ja-JP" altLang="en-US" smtClean="0"/>
              <a:t>2018/11/4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8987-3122-41B9-B97C-AAC0181569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53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1B1C8-D893-4CBF-820F-F53C0794F6D9}" type="datetimeFigureOut">
              <a:rPr kumimoji="1" lang="ja-JP" altLang="en-US" smtClean="0"/>
              <a:t>2018/11/4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8987-3122-41B9-B97C-AAC0181569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70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1B1C8-D893-4CBF-820F-F53C0794F6D9}" type="datetimeFigureOut">
              <a:rPr kumimoji="1" lang="ja-JP" altLang="en-US" smtClean="0"/>
              <a:t>2018/11/4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8987-3122-41B9-B97C-AAC0181569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62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1B1C8-D893-4CBF-820F-F53C0794F6D9}" type="datetimeFigureOut">
              <a:rPr kumimoji="1" lang="ja-JP" altLang="en-US" smtClean="0"/>
              <a:t>2018/11/4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8987-3122-41B9-B97C-AAC0181569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2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1B1C8-D893-4CBF-820F-F53C0794F6D9}" type="datetimeFigureOut">
              <a:rPr kumimoji="1" lang="ja-JP" altLang="en-US" smtClean="0"/>
              <a:t>2018/11/4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8987-3122-41B9-B97C-AAC0181569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03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1B1C8-D893-4CBF-820F-F53C0794F6D9}" type="datetimeFigureOut">
              <a:rPr kumimoji="1" lang="ja-JP" altLang="en-US" smtClean="0"/>
              <a:t>2018/11/4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8987-3122-41B9-B97C-AAC0181569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46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1B1C8-D893-4CBF-820F-F53C0794F6D9}" type="datetimeFigureOut">
              <a:rPr kumimoji="1" lang="ja-JP" altLang="en-US" smtClean="0"/>
              <a:t>2018/11/4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8987-3122-41B9-B97C-AAC0181569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46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1B1C8-D893-4CBF-820F-F53C0794F6D9}" type="datetimeFigureOut">
              <a:rPr kumimoji="1" lang="ja-JP" altLang="en-US" smtClean="0"/>
              <a:t>2018/11/4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8987-3122-41B9-B97C-AAC0181569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22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1B1C8-D893-4CBF-820F-F53C0794F6D9}" type="datetimeFigureOut">
              <a:rPr kumimoji="1" lang="ja-JP" altLang="en-US" smtClean="0"/>
              <a:t>2018/11/4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8987-3122-41B9-B97C-AAC0181569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14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1B1C8-D893-4CBF-820F-F53C0794F6D9}" type="datetimeFigureOut">
              <a:rPr kumimoji="1" lang="ja-JP" altLang="en-US" smtClean="0"/>
              <a:t>2018/11/4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8987-3122-41B9-B97C-AAC0181569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4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1B1C8-D893-4CBF-820F-F53C0794F6D9}" type="datetimeFigureOut">
              <a:rPr kumimoji="1" lang="ja-JP" altLang="en-US" smtClean="0"/>
              <a:t>2018/11/4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8987-3122-41B9-B97C-AAC0181569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19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1B1C8-D893-4CBF-820F-F53C0794F6D9}" type="datetimeFigureOut">
              <a:rPr kumimoji="1" lang="ja-JP" altLang="en-US" smtClean="0"/>
              <a:t>2018/11/4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08987-3122-41B9-B97C-AAC0181569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6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191126" y="616231"/>
            <a:ext cx="2154559" cy="2016224"/>
            <a:chOff x="4289649" y="1340768"/>
            <a:chExt cx="2154559" cy="2016224"/>
          </a:xfrm>
        </p:grpSpPr>
        <p:sp>
          <p:nvSpPr>
            <p:cNvPr id="11" name="正方形/長方形 10"/>
            <p:cNvSpPr/>
            <p:nvPr/>
          </p:nvSpPr>
          <p:spPr>
            <a:xfrm>
              <a:off x="4289649" y="1340768"/>
              <a:ext cx="2154559" cy="201622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4423220" y="1385960"/>
              <a:ext cx="1800200" cy="1918921"/>
              <a:chOff x="1223628" y="1628800"/>
              <a:chExt cx="1800200" cy="1918921"/>
            </a:xfrm>
          </p:grpSpPr>
          <p:sp>
            <p:nvSpPr>
              <p:cNvPr id="4" name="角丸四角形 3"/>
              <p:cNvSpPr/>
              <p:nvPr/>
            </p:nvSpPr>
            <p:spPr>
              <a:xfrm>
                <a:off x="1223628" y="1700808"/>
                <a:ext cx="1800200" cy="1800200"/>
              </a:xfrm>
              <a:prstGeom prst="roundRect">
                <a:avLst/>
              </a:prstGeom>
              <a:gradFill>
                <a:gsLst>
                  <a:gs pos="0">
                    <a:srgbClr val="000000"/>
                  </a:gs>
                  <a:gs pos="44000">
                    <a:srgbClr val="0A128C"/>
                  </a:gs>
                  <a:gs pos="65000">
                    <a:srgbClr val="181CC7"/>
                  </a:gs>
                  <a:gs pos="88000">
                    <a:schemeClr val="tx2">
                      <a:lumMod val="75000"/>
                    </a:schemeClr>
                  </a:gs>
                  <a:gs pos="100000">
                    <a:srgbClr val="8C3D91"/>
                  </a:gs>
                </a:gsLst>
                <a:lin ang="5400000" scaled="0"/>
              </a:gradFill>
              <a:effectLst>
                <a:reflection endPos="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テキスト ボックス 4"/>
              <p:cNvSpPr txBox="1"/>
              <p:nvPr/>
            </p:nvSpPr>
            <p:spPr>
              <a:xfrm>
                <a:off x="1272006" y="1628800"/>
                <a:ext cx="14401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5400" b="1" dirty="0" smtClean="0">
                    <a:solidFill>
                      <a:srgbClr val="00B050"/>
                    </a:solidFill>
                  </a:rPr>
                  <a:t>Hit</a:t>
                </a:r>
                <a:endParaRPr kumimoji="1" lang="ja-JP" altLang="en-US" sz="5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" name="テキスト ボックス 5"/>
              <p:cNvSpPr txBox="1"/>
              <p:nvPr/>
            </p:nvSpPr>
            <p:spPr>
              <a:xfrm>
                <a:off x="1867948" y="2277742"/>
                <a:ext cx="9361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3600" b="1" dirty="0" smtClean="0">
                    <a:solidFill>
                      <a:schemeClr val="bg1"/>
                    </a:solidFill>
                  </a:rPr>
                  <a:t>&amp;</a:t>
                </a:r>
                <a:endParaRPr kumimoji="1" lang="ja-JP" altLang="en-US" sz="3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テキスト ボックス 6"/>
              <p:cNvSpPr txBox="1"/>
              <p:nvPr/>
            </p:nvSpPr>
            <p:spPr>
              <a:xfrm>
                <a:off x="1363892" y="2624391"/>
                <a:ext cx="163011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5400" b="1" dirty="0" smtClean="0">
                    <a:solidFill>
                      <a:srgbClr val="FFFF00"/>
                    </a:solidFill>
                  </a:rPr>
                  <a:t>Blow</a:t>
                </a:r>
                <a:endParaRPr kumimoji="1" lang="ja-JP" altLang="en-US" sz="5400" b="1" dirty="0">
                  <a:solidFill>
                    <a:srgbClr val="FFFF00"/>
                  </a:solidFill>
                </a:endParaRPr>
              </a:p>
            </p:txBody>
          </p:sp>
        </p:grpSp>
      </p:grpSp>
      <p:grpSp>
        <p:nvGrpSpPr>
          <p:cNvPr id="2" name="グループ化 1"/>
          <p:cNvGrpSpPr/>
          <p:nvPr/>
        </p:nvGrpSpPr>
        <p:grpSpPr>
          <a:xfrm>
            <a:off x="2611273" y="648902"/>
            <a:ext cx="2154559" cy="2016224"/>
            <a:chOff x="5903254" y="2697810"/>
            <a:chExt cx="2154559" cy="2016224"/>
          </a:xfrm>
        </p:grpSpPr>
        <p:sp>
          <p:nvSpPr>
            <p:cNvPr id="18" name="テキスト ボックス 17"/>
            <p:cNvSpPr txBox="1"/>
            <p:nvPr/>
          </p:nvSpPr>
          <p:spPr>
            <a:xfrm>
              <a:off x="6505771" y="3705922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b="1" dirty="0" smtClean="0">
                  <a:solidFill>
                    <a:schemeClr val="bg1"/>
                  </a:solidFill>
                </a:rPr>
                <a:t>&amp;</a:t>
              </a:r>
              <a:endParaRPr kumimoji="1" lang="ja-JP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5903254" y="2697810"/>
              <a:ext cx="2154559" cy="201622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角丸四角形 20"/>
            <p:cNvSpPr/>
            <p:nvPr/>
          </p:nvSpPr>
          <p:spPr>
            <a:xfrm>
              <a:off x="6080434" y="2813063"/>
              <a:ext cx="1800200" cy="1800200"/>
            </a:xfrm>
            <a:prstGeom prst="roundRect">
              <a:avLst/>
            </a:prstGeom>
            <a:gradFill flip="none" rotWithShape="1">
              <a:gsLst>
                <a:gs pos="12000">
                  <a:srgbClr val="030349"/>
                </a:gs>
                <a:gs pos="44000">
                  <a:srgbClr val="0A128C"/>
                </a:gs>
                <a:gs pos="65000">
                  <a:srgbClr val="181CC7"/>
                </a:gs>
                <a:gs pos="100000">
                  <a:schemeClr val="tx2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reflection endPos="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 rot="20791124">
              <a:off x="6063611" y="2913006"/>
              <a:ext cx="196620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6000" b="1" dirty="0" smtClean="0">
                  <a:solidFill>
                    <a:srgbClr val="00B050"/>
                  </a:solidFill>
                </a:rPr>
                <a:t>9375</a:t>
              </a:r>
              <a:endParaRPr kumimoji="1" lang="ja-JP" altLang="en-US" sz="6000" b="1" dirty="0">
                <a:solidFill>
                  <a:srgbClr val="00B050"/>
                </a:solidFill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 rot="20791124">
              <a:off x="6548082" y="3722747"/>
              <a:ext cx="138877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400" b="1" dirty="0" smtClean="0">
                  <a:solidFill>
                    <a:srgbClr val="FFFF00"/>
                  </a:solidFill>
                </a:rPr>
                <a:t>1</a:t>
              </a:r>
              <a:r>
                <a:rPr kumimoji="1" lang="en-US" altLang="ja-JP" sz="3200" b="1" dirty="0" smtClean="0">
                  <a:solidFill>
                    <a:schemeClr val="bg1"/>
                  </a:solidFill>
                </a:rPr>
                <a:t>H</a:t>
              </a:r>
              <a:r>
                <a:rPr kumimoji="1" lang="en-US" altLang="ja-JP" sz="3200" b="1" dirty="0" smtClean="0">
                  <a:solidFill>
                    <a:srgbClr val="FFFF00"/>
                  </a:solidFill>
                </a:rPr>
                <a:t> </a:t>
              </a:r>
              <a:r>
                <a:rPr kumimoji="1" lang="en-US" altLang="ja-JP" sz="4400" b="1" dirty="0" smtClean="0">
                  <a:solidFill>
                    <a:srgbClr val="FFFF00"/>
                  </a:solidFill>
                </a:rPr>
                <a:t>2</a:t>
              </a:r>
              <a:r>
                <a:rPr kumimoji="1" lang="en-US" altLang="ja-JP" sz="3200" b="1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056836" y="629577"/>
            <a:ext cx="2371108" cy="2016224"/>
            <a:chOff x="135903" y="2852936"/>
            <a:chExt cx="2371108" cy="2016224"/>
          </a:xfrm>
        </p:grpSpPr>
        <p:sp>
          <p:nvSpPr>
            <p:cNvPr id="25" name="テキスト ボックス 24"/>
            <p:cNvSpPr txBox="1"/>
            <p:nvPr/>
          </p:nvSpPr>
          <p:spPr>
            <a:xfrm>
              <a:off x="738420" y="3861048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b="1" dirty="0" smtClean="0">
                  <a:solidFill>
                    <a:schemeClr val="bg1"/>
                  </a:solidFill>
                </a:rPr>
                <a:t>&amp;</a:t>
              </a:r>
              <a:endParaRPr kumimoji="1" lang="ja-JP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135903" y="2852936"/>
              <a:ext cx="2154559" cy="201622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角丸四角形 26"/>
            <p:cNvSpPr/>
            <p:nvPr/>
          </p:nvSpPr>
          <p:spPr>
            <a:xfrm>
              <a:off x="313083" y="2968189"/>
              <a:ext cx="1800200" cy="1800200"/>
            </a:xfrm>
            <a:prstGeom prst="roundRect">
              <a:avLst/>
            </a:prstGeom>
            <a:gradFill flip="none" rotWithShape="1">
              <a:gsLst>
                <a:gs pos="12000">
                  <a:srgbClr val="030349"/>
                </a:gs>
                <a:gs pos="44000">
                  <a:srgbClr val="0A128C"/>
                </a:gs>
                <a:gs pos="65000">
                  <a:srgbClr val="181CC7"/>
                </a:gs>
                <a:gs pos="100000">
                  <a:schemeClr val="tx2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reflection endPos="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 rot="20791124">
              <a:off x="249967" y="2998150"/>
              <a:ext cx="196620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6600" b="1" dirty="0" smtClean="0">
                  <a:solidFill>
                    <a:srgbClr val="00B050"/>
                  </a:solidFill>
                </a:rPr>
                <a:t>9375</a:t>
              </a:r>
              <a:endParaRPr kumimoji="1" lang="ja-JP" altLang="en-US" sz="6600" b="1" dirty="0">
                <a:solidFill>
                  <a:srgbClr val="00B050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 rot="20791124">
              <a:off x="577120" y="3780887"/>
              <a:ext cx="19298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400" b="1" dirty="0" smtClean="0">
                  <a:solidFill>
                    <a:srgbClr val="FFFF00"/>
                  </a:solidFill>
                </a:rPr>
                <a:t>1</a:t>
              </a:r>
              <a:r>
                <a:rPr kumimoji="1" lang="en-US" altLang="ja-JP" sz="3600" b="1" dirty="0" smtClean="0">
                  <a:solidFill>
                    <a:schemeClr val="bg1"/>
                  </a:solidFill>
                </a:rPr>
                <a:t>H</a:t>
              </a:r>
              <a:r>
                <a:rPr kumimoji="1" lang="en-US" altLang="ja-JP" sz="3200" b="1" dirty="0" smtClean="0">
                  <a:solidFill>
                    <a:srgbClr val="FFFF00"/>
                  </a:solidFill>
                </a:rPr>
                <a:t> </a:t>
              </a:r>
              <a:r>
                <a:rPr kumimoji="1" lang="en-US" altLang="ja-JP" sz="5400" b="1" dirty="0" smtClean="0">
                  <a:solidFill>
                    <a:srgbClr val="FFFF00"/>
                  </a:solidFill>
                </a:rPr>
                <a:t>2</a:t>
              </a:r>
              <a:r>
                <a:rPr kumimoji="1" lang="en-US" altLang="ja-JP" sz="3600" b="1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781128" y="184666"/>
            <a:ext cx="91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01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224982" y="199408"/>
            <a:ext cx="91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02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590393" y="223381"/>
            <a:ext cx="91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03</a:t>
            </a:r>
            <a:endParaRPr kumimoji="1" lang="ja-JP" altLang="en-US" dirty="0"/>
          </a:p>
        </p:txBody>
      </p:sp>
      <p:sp>
        <p:nvSpPr>
          <p:cNvPr id="35" name="角丸四角形 34"/>
          <p:cNvSpPr>
            <a:spLocks noChangeAspect="1"/>
          </p:cNvSpPr>
          <p:nvPr/>
        </p:nvSpPr>
        <p:spPr>
          <a:xfrm>
            <a:off x="350303" y="3683784"/>
            <a:ext cx="1836204" cy="1836000"/>
          </a:xfrm>
          <a:prstGeom prst="roundRect">
            <a:avLst/>
          </a:prstGeom>
          <a:gradFill flip="none" rotWithShape="1">
            <a:gsLst>
              <a:gs pos="12000">
                <a:srgbClr val="030349"/>
              </a:gs>
              <a:gs pos="44000">
                <a:srgbClr val="0A128C"/>
              </a:gs>
              <a:gs pos="65000">
                <a:srgbClr val="181CC7"/>
              </a:gs>
              <a:gs pos="100000">
                <a:schemeClr val="tx2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 rot="20791124">
            <a:off x="308859" y="3715061"/>
            <a:ext cx="19549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b="1" dirty="0" smtClean="0">
                <a:solidFill>
                  <a:srgbClr val="00B050"/>
                </a:solidFill>
              </a:rPr>
              <a:t>9375</a:t>
            </a:r>
            <a:endParaRPr kumimoji="1" lang="ja-JP" altLang="en-US" sz="6600" b="1" dirty="0">
              <a:solidFill>
                <a:srgbClr val="00B05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 rot="20791124">
            <a:off x="635856" y="4496482"/>
            <a:ext cx="1929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b="1" dirty="0" smtClean="0">
                <a:solidFill>
                  <a:srgbClr val="FFFF00"/>
                </a:solidFill>
              </a:rPr>
              <a:t>1</a:t>
            </a:r>
            <a:r>
              <a:rPr kumimoji="1" lang="en-US" altLang="ja-JP" sz="3600" b="1" dirty="0" smtClean="0">
                <a:solidFill>
                  <a:schemeClr val="bg1"/>
                </a:solidFill>
              </a:rPr>
              <a:t>H</a:t>
            </a:r>
            <a:r>
              <a:rPr kumimoji="1" lang="en-US" altLang="ja-JP" sz="3200" b="1" dirty="0" smtClean="0">
                <a:solidFill>
                  <a:srgbClr val="FFFF00"/>
                </a:solidFill>
              </a:rPr>
              <a:t> </a:t>
            </a:r>
            <a:r>
              <a:rPr kumimoji="1" lang="en-US" altLang="ja-JP" sz="5400" b="1" dirty="0" smtClean="0">
                <a:solidFill>
                  <a:srgbClr val="FFFF00"/>
                </a:solidFill>
              </a:rPr>
              <a:t>2</a:t>
            </a:r>
            <a:r>
              <a:rPr kumimoji="1" lang="en-US" altLang="ja-JP" sz="3600" b="1" dirty="0" smtClean="0">
                <a:solidFill>
                  <a:schemeClr val="bg1"/>
                </a:solidFill>
              </a:rPr>
              <a:t>B</a:t>
            </a:r>
            <a:endParaRPr kumimoji="1" lang="ja-JP" altLang="en-US" sz="3600" b="1" dirty="0">
              <a:solidFill>
                <a:schemeClr val="bg1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29836" y="3154931"/>
            <a:ext cx="91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439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>
            <a:spLocks noChangeAspect="1"/>
          </p:cNvSpPr>
          <p:nvPr/>
        </p:nvSpPr>
        <p:spPr>
          <a:xfrm>
            <a:off x="711570" y="3861048"/>
            <a:ext cx="3904435" cy="1836000"/>
          </a:xfrm>
          <a:prstGeom prst="roundRect">
            <a:avLst/>
          </a:prstGeom>
          <a:gradFill flip="none" rotWithShape="1">
            <a:gsLst>
              <a:gs pos="12000">
                <a:srgbClr val="030349"/>
              </a:gs>
              <a:gs pos="44000">
                <a:srgbClr val="0A128C"/>
              </a:gs>
              <a:gs pos="65000">
                <a:srgbClr val="181CC7"/>
              </a:gs>
              <a:gs pos="100000">
                <a:schemeClr val="tx2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 rot="20791124">
            <a:off x="3954139" y="877882"/>
            <a:ext cx="19549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b="1" dirty="0" smtClean="0">
                <a:solidFill>
                  <a:srgbClr val="00B050"/>
                </a:solidFill>
              </a:rPr>
              <a:t>9375</a:t>
            </a:r>
            <a:endParaRPr kumimoji="1" lang="ja-JP" altLang="en-US" sz="6600" b="1" dirty="0">
              <a:solidFill>
                <a:srgbClr val="00B05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 rot="20791124">
            <a:off x="5157095" y="2070129"/>
            <a:ext cx="1929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b="1" dirty="0" smtClean="0">
                <a:solidFill>
                  <a:srgbClr val="FFFF00"/>
                </a:solidFill>
              </a:rPr>
              <a:t>1</a:t>
            </a:r>
            <a:r>
              <a:rPr kumimoji="1" lang="en-US" altLang="ja-JP" sz="3600" b="1" dirty="0" smtClean="0">
                <a:solidFill>
                  <a:schemeClr val="bg1"/>
                </a:solidFill>
              </a:rPr>
              <a:t>H</a:t>
            </a:r>
            <a:r>
              <a:rPr kumimoji="1" lang="en-US" altLang="ja-JP" sz="3200" b="1" dirty="0" smtClean="0">
                <a:solidFill>
                  <a:srgbClr val="FFFF00"/>
                </a:solidFill>
              </a:rPr>
              <a:t> </a:t>
            </a:r>
            <a:r>
              <a:rPr kumimoji="1" lang="en-US" altLang="ja-JP" sz="5400" b="1" dirty="0" smtClean="0">
                <a:solidFill>
                  <a:srgbClr val="FFFF00"/>
                </a:solidFill>
              </a:rPr>
              <a:t>2</a:t>
            </a:r>
            <a:r>
              <a:rPr kumimoji="1" lang="en-US" altLang="ja-JP" sz="3600" b="1" dirty="0" smtClean="0">
                <a:solidFill>
                  <a:schemeClr val="bg1"/>
                </a:solidFill>
              </a:rPr>
              <a:t>B</a:t>
            </a:r>
            <a:endParaRPr kumimoji="1" lang="ja-JP" altLang="en-US" sz="3600" b="1" dirty="0">
              <a:solidFill>
                <a:schemeClr val="bg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724128" y="446465"/>
            <a:ext cx="2154559" cy="20162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5747936" y="2573846"/>
            <a:ext cx="1800200" cy="1800200"/>
          </a:xfrm>
          <a:prstGeom prst="roundRect">
            <a:avLst/>
          </a:prstGeom>
          <a:gradFill>
            <a:gsLst>
              <a:gs pos="0">
                <a:srgbClr val="000000"/>
              </a:gs>
              <a:gs pos="44000">
                <a:srgbClr val="0A128C"/>
              </a:gs>
              <a:gs pos="65000">
                <a:srgbClr val="181CC7"/>
              </a:gs>
              <a:gs pos="88000">
                <a:schemeClr val="tx2">
                  <a:lumMod val="75000"/>
                </a:schemeClr>
              </a:gs>
              <a:gs pos="100000">
                <a:srgbClr val="8C3D91"/>
              </a:gs>
            </a:gsLst>
            <a:lin ang="5400000" scaled="0"/>
          </a:gradFill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99592" y="3875190"/>
            <a:ext cx="19441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b="1" dirty="0" smtClean="0">
                <a:solidFill>
                  <a:srgbClr val="00B050"/>
                </a:solidFill>
              </a:rPr>
              <a:t>Hit</a:t>
            </a:r>
            <a:endParaRPr kumimoji="1" lang="ja-JP" altLang="en-US" sz="6600" b="1" dirty="0">
              <a:solidFill>
                <a:srgbClr val="00B05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148550" y="443442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 smtClean="0">
                <a:solidFill>
                  <a:schemeClr val="bg1"/>
                </a:solidFill>
              </a:rPr>
              <a:t>&amp;</a:t>
            </a:r>
            <a:endParaRPr kumimoji="1" lang="ja-JP" altLang="en-US" sz="3600" b="1" dirty="0">
              <a:solidFill>
                <a:schemeClr val="bg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41938" y="4560174"/>
            <a:ext cx="20838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b="1" dirty="0" smtClean="0">
                <a:solidFill>
                  <a:srgbClr val="FFFF00"/>
                </a:solidFill>
              </a:rPr>
              <a:t>Blow</a:t>
            </a:r>
            <a:endParaRPr kumimoji="1" lang="ja-JP" altLang="en-US" sz="6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659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24</Words>
  <Application>Microsoft Office PowerPoint</Application>
  <PresentationFormat>画面に合わせる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FJ-USER</dc:creator>
  <cp:lastModifiedBy>FJ-USER</cp:lastModifiedBy>
  <cp:revision>20</cp:revision>
  <dcterms:created xsi:type="dcterms:W3CDTF">2012-05-18T13:10:44Z</dcterms:created>
  <dcterms:modified xsi:type="dcterms:W3CDTF">2018-11-04T12:45:50Z</dcterms:modified>
</cp:coreProperties>
</file>