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5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08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5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67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9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7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7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8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97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nceito minimalista amarelo em um escritório">
            <a:extLst>
              <a:ext uri="{FF2B5EF4-FFF2-40B4-BE49-F238E27FC236}">
                <a16:creationId xmlns:a16="http://schemas.microsoft.com/office/drawing/2014/main" id="{B0FE14C2-2C5C-7795-0FCC-AEDEEF31C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1" y="4544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F66B7C-69F6-439C-A508-14C94AF6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61948" y="0"/>
            <a:ext cx="7230052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EA3C7F-8C4F-2DC6-31DA-922FA752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28" y="461818"/>
            <a:ext cx="11161110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Desenvolvimento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FrontEnd</a:t>
            </a:r>
            <a:endParaRPr lang="en-US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F8A01-8987-BD39-5A63-9E8B38A74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27" y="3726613"/>
            <a:ext cx="11161111" cy="30019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r">
              <a:buNone/>
            </a:pPr>
            <a:r>
              <a:rPr lang="pt-BR" sz="1400" b="1" dirty="0">
                <a:solidFill>
                  <a:srgbClr val="FFFFFF"/>
                </a:solidFill>
              </a:rPr>
              <a:t>PROFESSOR PUCPR</a:t>
            </a:r>
          </a:p>
          <a:p>
            <a:pPr marL="0" indent="0" algn="r">
              <a:buNone/>
            </a:pPr>
            <a:r>
              <a:rPr lang="pt-BR" sz="1800" b="1" dirty="0">
                <a:solidFill>
                  <a:srgbClr val="FFFFFF"/>
                </a:solidFill>
              </a:rPr>
              <a:t>JOSÉ EDUARDO NUNES LINO</a:t>
            </a:r>
          </a:p>
          <a:p>
            <a:pPr marL="0" indent="0" algn="r">
              <a:buNone/>
            </a:pPr>
            <a:endParaRPr lang="pt-BR" sz="1800" b="1" dirty="0">
              <a:solidFill>
                <a:srgbClr val="FFFFFF"/>
              </a:solidFill>
            </a:endParaRPr>
          </a:p>
          <a:p>
            <a:pPr marL="0" indent="0" algn="r">
              <a:buNone/>
            </a:pPr>
            <a:r>
              <a:rPr lang="pt-BR" sz="1400" b="1" dirty="0">
                <a:solidFill>
                  <a:srgbClr val="FFFFFF"/>
                </a:solidFill>
              </a:rPr>
              <a:t>GRUPO 7</a:t>
            </a:r>
          </a:p>
          <a:p>
            <a:pPr marL="0" indent="0" algn="r">
              <a:buNone/>
            </a:pPr>
            <a:r>
              <a:rPr lang="pt-BR" sz="1800" b="1" dirty="0">
                <a:solidFill>
                  <a:srgbClr val="FFFFFF"/>
                </a:solidFill>
              </a:rPr>
              <a:t>ALAN ALVES ARAÚJO</a:t>
            </a:r>
          </a:p>
          <a:p>
            <a:pPr marL="0" indent="0" algn="r">
              <a:buNone/>
            </a:pPr>
            <a:r>
              <a:rPr lang="pt-BR" sz="1800" b="1" dirty="0">
                <a:solidFill>
                  <a:srgbClr val="FFFFFF"/>
                </a:solidFill>
              </a:rPr>
              <a:t>EDUARDO ANDRADE LIMA</a:t>
            </a:r>
          </a:p>
          <a:p>
            <a:pPr marL="0" indent="0" algn="r">
              <a:buNone/>
            </a:pPr>
            <a:r>
              <a:rPr lang="pt-BR" sz="1800" b="1" dirty="0">
                <a:solidFill>
                  <a:srgbClr val="FFFFFF"/>
                </a:solidFill>
              </a:rPr>
              <a:t>UENDEL ANDRADE ROCHA</a:t>
            </a:r>
          </a:p>
          <a:p>
            <a:pPr marL="0" indent="0" algn="r">
              <a:lnSpc>
                <a:spcPct val="130000"/>
              </a:lnSpc>
              <a:buNone/>
            </a:pPr>
            <a:endParaRPr lang="en-US" sz="1800" b="1" cap="all" spc="3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6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4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nceito minimalista amarelo em um escritório">
            <a:extLst>
              <a:ext uri="{FF2B5EF4-FFF2-40B4-BE49-F238E27FC236}">
                <a16:creationId xmlns:a16="http://schemas.microsoft.com/office/drawing/2014/main" id="{B0FE14C2-2C5C-7795-0FCC-AEDEEF31C8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415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EA3C7F-8C4F-2DC6-31DA-922FA752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85233"/>
            <a:ext cx="5758628" cy="3355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Orange Store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F8A01-8987-BD39-5A63-9E8B38A74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251621"/>
            <a:ext cx="4439920" cy="1104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800" b="1" cap="all" spc="300">
                <a:solidFill>
                  <a:srgbClr val="FFFFFF"/>
                </a:solidFill>
              </a:rPr>
              <a:t>Tecnologia</a:t>
            </a:r>
            <a:r>
              <a:rPr lang="en-US" sz="1800" b="1" cap="all" spc="300" dirty="0">
                <a:solidFill>
                  <a:srgbClr val="FFFFFF"/>
                </a:solidFill>
              </a:rPr>
              <a:t> sob </a:t>
            </a:r>
            <a:r>
              <a:rPr lang="en-US" sz="1800" b="1" cap="all" spc="300">
                <a:solidFill>
                  <a:srgbClr val="FFFFFF"/>
                </a:solidFill>
              </a:rPr>
              <a:t>medida</a:t>
            </a:r>
            <a:r>
              <a:rPr lang="en-US" sz="1800" b="1" cap="all" spc="300" dirty="0">
                <a:solidFill>
                  <a:srgbClr val="FFFFFF"/>
                </a:solidFill>
              </a:rPr>
              <a:t>, </a:t>
            </a:r>
            <a:r>
              <a:rPr lang="en-US" sz="1800" b="1" cap="all" spc="300">
                <a:solidFill>
                  <a:srgbClr val="FFFFFF"/>
                </a:solidFill>
              </a:rPr>
              <a:t>sabor</a:t>
            </a:r>
            <a:r>
              <a:rPr lang="en-US" sz="1800" b="1" cap="all" spc="300" dirty="0">
                <a:solidFill>
                  <a:srgbClr val="FFFFFF"/>
                </a:solidFill>
              </a:rPr>
              <a:t> de </a:t>
            </a:r>
            <a:r>
              <a:rPr lang="en-US" sz="1800" b="1" cap="all" spc="300">
                <a:solidFill>
                  <a:srgbClr val="FFFFFF"/>
                </a:solidFill>
              </a:rPr>
              <a:t>inovação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nceito minimalista amarelo em um escritório">
            <a:extLst>
              <a:ext uri="{FF2B5EF4-FFF2-40B4-BE49-F238E27FC236}">
                <a16:creationId xmlns:a16="http://schemas.microsoft.com/office/drawing/2014/main" id="{B0FE14C2-2C5C-7795-0FCC-AEDEEF31C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F66B7C-69F6-439C-A508-14C94AF6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61948" y="0"/>
            <a:ext cx="7230052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EA3C7F-8C4F-2DC6-31DA-922FA752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062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Orange Store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F8A01-8987-BD39-5A63-9E8B38A74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060" y="3269411"/>
            <a:ext cx="4892949" cy="2796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30000"/>
              </a:lnSpc>
              <a:buNone/>
            </a:pPr>
            <a:r>
              <a:rPr lang="en-US" sz="1800" b="1" cap="all" spc="300">
                <a:solidFill>
                  <a:srgbClr val="FFFFFF"/>
                </a:solidFill>
              </a:rPr>
              <a:t>CADASTRO E LOGIN</a:t>
            </a:r>
          </a:p>
          <a:p>
            <a:pPr marL="0" indent="0" algn="r">
              <a:lnSpc>
                <a:spcPct val="130000"/>
              </a:lnSpc>
              <a:buNone/>
            </a:pPr>
            <a:r>
              <a:rPr lang="en-US" sz="1800" b="1" cap="all" spc="300">
                <a:solidFill>
                  <a:srgbClr val="FFFFFF"/>
                </a:solidFill>
              </a:rPr>
              <a:t>PRODUTOS E API</a:t>
            </a:r>
          </a:p>
          <a:p>
            <a:pPr marL="0" indent="0" algn="r">
              <a:lnSpc>
                <a:spcPct val="130000"/>
              </a:lnSpc>
              <a:buNone/>
            </a:pPr>
            <a:r>
              <a:rPr lang="en-US" sz="1800" b="1" cap="all" spc="300">
                <a:solidFill>
                  <a:srgbClr val="FFFFFF"/>
                </a:solidFill>
              </a:rPr>
              <a:t>CARRINHO</a:t>
            </a:r>
            <a:endParaRPr lang="en-US" sz="1800" b="1" cap="all" spc="3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6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272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3F3F0"/>
      </a:lt2>
      <a:accent1>
        <a:srgbClr val="4F45CD"/>
      </a:accent1>
      <a:accent2>
        <a:srgbClr val="3261BA"/>
      </a:accent2>
      <a:accent3>
        <a:srgbClr val="44ACCC"/>
      </a:accent3>
      <a:accent4>
        <a:srgbClr val="32BAA2"/>
      </a:accent4>
      <a:accent5>
        <a:srgbClr val="41C476"/>
      </a:accent5>
      <a:accent6>
        <a:srgbClr val="34BA32"/>
      </a:accent6>
      <a:hlink>
        <a:srgbClr val="349E70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4897</TotalTime>
  <Words>38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Grandview Display</vt:lpstr>
      <vt:lpstr>DashVTI</vt:lpstr>
      <vt:lpstr>Desenvolvimento  FrontEnd</vt:lpstr>
      <vt:lpstr>Orange Store</vt:lpstr>
      <vt:lpstr>Orange 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Uendel Rocha</dc:creator>
  <cp:lastModifiedBy>Uendel Rocha</cp:lastModifiedBy>
  <cp:revision>1</cp:revision>
  <dcterms:created xsi:type="dcterms:W3CDTF">2024-06-06T11:10:43Z</dcterms:created>
  <dcterms:modified xsi:type="dcterms:W3CDTF">2024-06-09T20:47:53Z</dcterms:modified>
</cp:coreProperties>
</file>