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63" r:id="rId4"/>
    <p:sldId id="259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27F4-AC14-BB4F-8E42-9B9E94CA1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515F1-61B0-554D-BBE0-7BC9D5F73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6E9F-4AFC-C844-AE76-CE554206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FA18-91B7-FC40-8B74-09138C41ECD9}" type="datetimeFigureOut">
              <a:rPr lang="en-FI" smtClean="0"/>
              <a:t>2.4.2021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35C7F-6FBD-7E46-B021-2F38EE094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5D371-8DF0-1B44-B6F1-990BBCBD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ED11-4583-0241-B06A-3141BA19A6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9679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5C1D-C61C-894D-B298-FB375717C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4B69C-D83D-E343-85AA-4CB0D80C8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06EB0-8CD1-0A4E-99C9-0E75DE7B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FA18-91B7-FC40-8B74-09138C41ECD9}" type="datetimeFigureOut">
              <a:rPr lang="en-FI" smtClean="0"/>
              <a:t>2.4.2021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4C8CD-3C0B-3149-BD39-299FC3CD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7C2D-08B5-1745-AB0C-361AF0F7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ED11-4583-0241-B06A-3141BA19A6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884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42504-1DB6-544D-AB59-77DAEF3FC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74BB8-C6DE-CD47-A7C6-9EACDCA7F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9964E-1F0C-E648-ABB6-0630DA77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FA18-91B7-FC40-8B74-09138C41ECD9}" type="datetimeFigureOut">
              <a:rPr lang="en-FI" smtClean="0"/>
              <a:t>2.4.2021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AAE6-F15D-0D43-9FFF-1555EDB3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7E6A-3181-AC4E-9C1C-88B27CD0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ED11-4583-0241-B06A-3141BA19A6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9302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BA37-A795-A04F-AFFC-290E8C62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4507-7977-3442-8AD5-D9FB27C98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AD9EC-9A94-8B4A-B73A-5115CDB4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FA18-91B7-FC40-8B74-09138C41ECD9}" type="datetimeFigureOut">
              <a:rPr lang="en-FI" smtClean="0"/>
              <a:t>2.4.2021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99BB1-84B2-DE47-B05C-C8CD6EC7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B95C-ABBD-7E47-9BCC-29F47390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ED11-4583-0241-B06A-3141BA19A6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1762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40E7-0C85-9D49-87BE-BB0BDC209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B6C9-981F-F246-B4F1-9D284881A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D06F-01CA-1348-A434-F0DD4F40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FA18-91B7-FC40-8B74-09138C41ECD9}" type="datetimeFigureOut">
              <a:rPr lang="en-FI" smtClean="0"/>
              <a:t>2.4.2021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2960-980D-1048-81BE-EA87B3C2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ACF21-A581-C049-81CD-3E51A786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ED11-4583-0241-B06A-3141BA19A6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1113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4211-E106-464B-A2BB-1E9BFC78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31B3-3B0F-BE46-ADCB-88446794F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A4BD-5F0C-094B-B9D2-A45F121C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CB1DA-421B-544B-93A1-C416FCF4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FA18-91B7-FC40-8B74-09138C41ECD9}" type="datetimeFigureOut">
              <a:rPr lang="en-FI" smtClean="0"/>
              <a:t>2.4.2021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A9CF9-7445-974D-B534-A93C8181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F1F6E-91BE-B146-9825-C96E6A6D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ED11-4583-0241-B06A-3141BA19A6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8338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E935-8956-3F46-B959-7023D97F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9BD08-38FE-AE4F-8E98-161C10D59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D586F-0185-8A40-B50F-01577047D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26E4A-D394-794D-B2BB-740D7FF08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BAAD2-7E94-A348-A746-F8EB69AA3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29D20-68E2-4649-ACD6-BEF46390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FA18-91B7-FC40-8B74-09138C41ECD9}" type="datetimeFigureOut">
              <a:rPr lang="en-FI" smtClean="0"/>
              <a:t>2.4.2021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30D75-4DF0-A742-8A67-11B834FD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1882F-3AA6-BB4B-BD23-68F081A7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ED11-4583-0241-B06A-3141BA19A6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0797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181C-7292-E744-A451-86F2CE7D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B9C56-067D-2046-A436-B0310621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FA18-91B7-FC40-8B74-09138C41ECD9}" type="datetimeFigureOut">
              <a:rPr lang="en-FI" smtClean="0"/>
              <a:t>2.4.2021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EE14C-E20C-8749-B795-FBE8F1CB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9A668-BCFC-0B4D-9691-804E8B21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ED11-4583-0241-B06A-3141BA19A6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122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9C310-0230-5E4D-AAD5-CD22EB35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FA18-91B7-FC40-8B74-09138C41ECD9}" type="datetimeFigureOut">
              <a:rPr lang="en-FI" smtClean="0"/>
              <a:t>2.4.2021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0511F-BC7B-7B40-89B8-E2E01E94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CF1E4-D5F0-A54F-B228-2B0AE0AF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ED11-4583-0241-B06A-3141BA19A6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666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4A81-EF76-5F4D-ACBD-8BA3C60E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1F35-D7D5-704D-B3A2-EDC50648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8A3F6-CC34-B443-B68C-254206D77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6B955-0295-F44A-9354-AE1AF35E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FA18-91B7-FC40-8B74-09138C41ECD9}" type="datetimeFigureOut">
              <a:rPr lang="en-FI" smtClean="0"/>
              <a:t>2.4.2021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3055E-26F0-B341-8612-BB434152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A4F3B-741E-7145-8380-D553FF2A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ED11-4583-0241-B06A-3141BA19A6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8922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F326-6BB3-F54C-95C0-32A2BB72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42DA6-9E39-F442-8145-2B9BCAFD4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F3FAE-57A8-C549-9531-43F1B9AA6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5DFDD-CF95-9E4D-A305-2F7160EB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FA18-91B7-FC40-8B74-09138C41ECD9}" type="datetimeFigureOut">
              <a:rPr lang="en-FI" smtClean="0"/>
              <a:t>2.4.2021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11CCA-F56D-3049-9565-B501DA79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20E91-3FFA-5144-BC92-20BE43BB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ED11-4583-0241-B06A-3141BA19A6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084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03441-0FA1-D24C-9950-A6844D3A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1B0BF-96A3-B645-AB4F-AA56C2F28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7EF95-85E6-DB45-ADFF-540B6A6AC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9FA18-91B7-FC40-8B74-09138C41ECD9}" type="datetimeFigureOut">
              <a:rPr lang="en-FI" smtClean="0"/>
              <a:t>2.4.2021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69BD2-CEAC-6841-A142-DFF11C8E0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536F9-78D3-934A-B56B-CE9E3A8F2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ED11-4583-0241-B06A-3141BA19A6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576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2.mathworks.cn/help/vision/ug/camera-calibration.html?lang=en&amp;s_tid=gn_loc_dro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B95D-0646-0F4C-83BD-AA85EEBD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Overview of dual camera projection: (depth)</a:t>
            </a: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60CBE0B5-5457-3F43-B244-3379A0B7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1752600"/>
            <a:ext cx="6388100" cy="3352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FD444ED-106F-2244-B80A-F2FE4BD24554}"/>
              </a:ext>
            </a:extLst>
          </p:cNvPr>
          <p:cNvGrpSpPr/>
          <p:nvPr/>
        </p:nvGrpSpPr>
        <p:grpSpPr>
          <a:xfrm rot="465066">
            <a:off x="4908885" y="4090738"/>
            <a:ext cx="1937084" cy="2941721"/>
            <a:chOff x="5462337" y="3922295"/>
            <a:chExt cx="1937084" cy="29417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23AFA4-C3D9-2A40-88EC-489D296CC6EA}"/>
                </a:ext>
              </a:extLst>
            </p:cNvPr>
            <p:cNvSpPr/>
            <p:nvPr/>
          </p:nvSpPr>
          <p:spPr>
            <a:xfrm>
              <a:off x="5462337" y="3922295"/>
              <a:ext cx="1937084" cy="890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04A266-8F61-F94C-B216-1E94DA86EFB6}"/>
                </a:ext>
              </a:extLst>
            </p:cNvPr>
            <p:cNvSpPr/>
            <p:nvPr/>
          </p:nvSpPr>
          <p:spPr>
            <a:xfrm>
              <a:off x="5905500" y="4812632"/>
              <a:ext cx="1050757" cy="20513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3CC695A-1A4C-4347-B4AA-4C4D5C6CA8D6}"/>
              </a:ext>
            </a:extLst>
          </p:cNvPr>
          <p:cNvSpPr/>
          <p:nvPr/>
        </p:nvSpPr>
        <p:spPr>
          <a:xfrm>
            <a:off x="5913493" y="3973549"/>
            <a:ext cx="204537" cy="204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2587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B95D-0646-0F4C-83BD-AA85EEBD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For single camera projection: (extrinsics: R+T)</a:t>
            </a: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742A501-014D-A843-A5BE-31A2C745CA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99" y="1860550"/>
            <a:ext cx="5731510" cy="31369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5E56491-E279-1A48-BA14-4E6B24D39E48}"/>
              </a:ext>
            </a:extLst>
          </p:cNvPr>
          <p:cNvGrpSpPr/>
          <p:nvPr/>
        </p:nvGrpSpPr>
        <p:grpSpPr>
          <a:xfrm>
            <a:off x="1928813" y="1723384"/>
            <a:ext cx="3364071" cy="4481473"/>
            <a:chOff x="1928813" y="1723384"/>
            <a:chExt cx="3364071" cy="448147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EF4F49-3EFC-0746-8D65-7ED1C7A3C1CC}"/>
                </a:ext>
              </a:extLst>
            </p:cNvPr>
            <p:cNvCxnSpPr/>
            <p:nvPr/>
          </p:nvCxnSpPr>
          <p:spPr>
            <a:xfrm flipV="1">
              <a:off x="1937306" y="1723384"/>
              <a:ext cx="571500" cy="29241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65D7CE-8FDA-B540-849A-59F76254033F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13" y="4614863"/>
              <a:ext cx="1902958" cy="15899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A58404E-9BC5-AF4F-B105-A523649457CC}"/>
                </a:ext>
              </a:extLst>
            </p:cNvPr>
            <p:cNvCxnSpPr>
              <a:cxnSpLocks/>
            </p:cNvCxnSpPr>
            <p:nvPr/>
          </p:nvCxnSpPr>
          <p:spPr>
            <a:xfrm>
              <a:off x="1928813" y="4614863"/>
              <a:ext cx="3364071" cy="5231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F53C68-130B-AA42-8564-A9B830BE39BE}"/>
              </a:ext>
            </a:extLst>
          </p:cNvPr>
          <p:cNvSpPr txBox="1"/>
          <p:nvPr/>
        </p:nvSpPr>
        <p:spPr>
          <a:xfrm>
            <a:off x="1238717" y="6109647"/>
            <a:ext cx="5583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</a:t>
            </a:r>
            <a:r>
              <a:rPr lang="en-FI" dirty="0"/>
              <a:t>orld coordinate system (origin point is the end-effector)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7D8DC-3B8B-BF49-B1B7-72BDD5720F94}"/>
              </a:ext>
            </a:extLst>
          </p:cNvPr>
          <p:cNvSpPr txBox="1"/>
          <p:nvPr/>
        </p:nvSpPr>
        <p:spPr>
          <a:xfrm>
            <a:off x="4121986" y="4087589"/>
            <a:ext cx="234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cam</a:t>
            </a:r>
            <a:r>
              <a:rPr lang="en-FI" dirty="0"/>
              <a:t> coordinate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17300C-289E-B141-968D-9825DA6A9774}"/>
              </a:ext>
            </a:extLst>
          </p:cNvPr>
          <p:cNvSpPr/>
          <p:nvPr/>
        </p:nvSpPr>
        <p:spPr>
          <a:xfrm>
            <a:off x="6581274" y="3248526"/>
            <a:ext cx="3080084" cy="238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677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B95D-0646-0F4C-83BD-AA85EEBD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For single camera projection: (intrinsics)</a:t>
            </a:r>
          </a:p>
        </p:txBody>
      </p:sp>
      <p:pic>
        <p:nvPicPr>
          <p:cNvPr id="1026" name="Picture 2" descr="What Is Camera Calibration? - MATLAB &amp; Simulink - MathWorks China">
            <a:extLst>
              <a:ext uri="{FF2B5EF4-FFF2-40B4-BE49-F238E27FC236}">
                <a16:creationId xmlns:a16="http://schemas.microsoft.com/office/drawing/2014/main" id="{273BAFD0-4514-8842-A4F0-5BAA97979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2359819"/>
            <a:ext cx="5209472" cy="27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pinhole model and the fisheye model side-by-side">
            <a:extLst>
              <a:ext uri="{FF2B5EF4-FFF2-40B4-BE49-F238E27FC236}">
                <a16:creationId xmlns:a16="http://schemas.microsoft.com/office/drawing/2014/main" id="{23D69827-F011-EE49-8D50-C0AECDC5D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368" y="2359819"/>
            <a:ext cx="6241120" cy="254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ECB5D-DD15-AE42-843B-D3928F090602}"/>
              </a:ext>
            </a:extLst>
          </p:cNvPr>
          <p:cNvSpPr txBox="1"/>
          <p:nvPr/>
        </p:nvSpPr>
        <p:spPr>
          <a:xfrm>
            <a:off x="5135352" y="5972175"/>
            <a:ext cx="192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camera calibration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0736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B95D-0646-0F4C-83BD-AA85EEBD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For dual camera projection: (biased)</a:t>
            </a: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A778196F-BF6F-934C-B9C7-54182233A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1574800"/>
            <a:ext cx="58801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2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77A3-FC37-D146-9FC7-39C59ED3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For dual camera projection: (calibration)</a:t>
            </a:r>
          </a:p>
        </p:txBody>
      </p:sp>
      <p:pic>
        <p:nvPicPr>
          <p:cNvPr id="5" name="Picture 4" descr="A picture containing text, accessory, businesscard&#10;&#10;Description automatically generated">
            <a:extLst>
              <a:ext uri="{FF2B5EF4-FFF2-40B4-BE49-F238E27FC236}">
                <a16:creationId xmlns:a16="http://schemas.microsoft.com/office/drawing/2014/main" id="{D22DBBDF-181D-D241-B31E-DF02C324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30" y="1973932"/>
            <a:ext cx="4356720" cy="465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9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77A3-FC37-D146-9FC7-39C59ED3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For dual camera projection: (calibration)</a:t>
            </a:r>
          </a:p>
        </p:txBody>
      </p:sp>
      <p:pic>
        <p:nvPicPr>
          <p:cNvPr id="4" name="Picture 3" descr="A picture containing text, tent&#10;&#10;Description automatically generated">
            <a:extLst>
              <a:ext uri="{FF2B5EF4-FFF2-40B4-BE49-F238E27FC236}">
                <a16:creationId xmlns:a16="http://schemas.microsoft.com/office/drawing/2014/main" id="{278D24D7-CFDF-A649-AEDB-8694D0E9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09713"/>
            <a:ext cx="8839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41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B95D-0646-0F4C-83BD-AA85EEBD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For dual camera projection: (depth)</a:t>
            </a: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60CBE0B5-5457-3F43-B244-3379A0B7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950" y="1752600"/>
            <a:ext cx="6388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3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77A3-FC37-D146-9FC7-39C59ED3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For dual camera projection: (feature matching)</a:t>
            </a:r>
          </a:p>
        </p:txBody>
      </p:sp>
      <p:pic>
        <p:nvPicPr>
          <p:cNvPr id="5" name="Picture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A49638F-C489-6443-BE8F-1C2BFC0D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1854348"/>
            <a:ext cx="6442075" cy="47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0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86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Overview of dual camera projection: (depth)</vt:lpstr>
      <vt:lpstr>For single camera projection: (extrinsics: R+T)</vt:lpstr>
      <vt:lpstr>For single camera projection: (intrinsics)</vt:lpstr>
      <vt:lpstr>For dual camera projection: (biased)</vt:lpstr>
      <vt:lpstr>For dual camera projection: (calibration)</vt:lpstr>
      <vt:lpstr>For dual camera projection: (calibration)</vt:lpstr>
      <vt:lpstr>For dual camera projection: (depth)</vt:lpstr>
      <vt:lpstr>For dual camera projection: (feature matching)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single camera projection:</dc:title>
  <dc:creator>Wenyan Yang (TAU)</dc:creator>
  <cp:lastModifiedBy>Wenyan Yang (TAU)</cp:lastModifiedBy>
  <cp:revision>6</cp:revision>
  <dcterms:created xsi:type="dcterms:W3CDTF">2021-04-02T08:44:42Z</dcterms:created>
  <dcterms:modified xsi:type="dcterms:W3CDTF">2021-04-02T09:46:21Z</dcterms:modified>
</cp:coreProperties>
</file>