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E7F1"/>
    <a:srgbClr val="A0B8D8"/>
    <a:srgbClr val="4A76B0"/>
    <a:srgbClr val="7FA0CB"/>
    <a:srgbClr val="B0C4DE"/>
    <a:srgbClr val="AEAE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E589384-193D-454D-B007-9A17AAC28681}" v="2" dt="2024-08-27T10:32:48.5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71" d="100"/>
          <a:sy n="71" d="100"/>
        </p:scale>
        <p:origin x="408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ゆうな うえの" userId="444696e2d9c51070" providerId="LiveId" clId="{FE589384-193D-454D-B007-9A17AAC28681}"/>
    <pc:docChg chg="undo redo custSel modSld">
      <pc:chgData name="ゆうな うえの" userId="444696e2d9c51070" providerId="LiveId" clId="{FE589384-193D-454D-B007-9A17AAC28681}" dt="2024-08-27T10:55:30.985" v="81" actId="1076"/>
      <pc:docMkLst>
        <pc:docMk/>
      </pc:docMkLst>
      <pc:sldChg chg="modSp mod">
        <pc:chgData name="ゆうな うえの" userId="444696e2d9c51070" providerId="LiveId" clId="{FE589384-193D-454D-B007-9A17AAC28681}" dt="2024-08-27T10:35:20.782" v="53" actId="113"/>
        <pc:sldMkLst>
          <pc:docMk/>
          <pc:sldMk cId="3238057235" sldId="257"/>
        </pc:sldMkLst>
        <pc:spChg chg="mod">
          <ac:chgData name="ゆうな うえの" userId="444696e2d9c51070" providerId="LiveId" clId="{FE589384-193D-454D-B007-9A17AAC28681}" dt="2024-08-27T10:30:28.137" v="4" actId="403"/>
          <ac:spMkLst>
            <pc:docMk/>
            <pc:sldMk cId="3238057235" sldId="257"/>
            <ac:spMk id="2" creationId="{54145F6C-FB87-2041-05C4-CF3CAC2815F0}"/>
          </ac:spMkLst>
        </pc:spChg>
        <pc:spChg chg="mod">
          <ac:chgData name="ゆうな うえの" userId="444696e2d9c51070" providerId="LiveId" clId="{FE589384-193D-454D-B007-9A17AAC28681}" dt="2024-08-27T10:30:38.885" v="5" actId="404"/>
          <ac:spMkLst>
            <pc:docMk/>
            <pc:sldMk cId="3238057235" sldId="257"/>
            <ac:spMk id="3" creationId="{72E881D8-7111-DDC9-5284-33250DA7A80D}"/>
          </ac:spMkLst>
        </pc:spChg>
        <pc:spChg chg="mod">
          <ac:chgData name="ゆうな うえの" userId="444696e2d9c51070" providerId="LiveId" clId="{FE589384-193D-454D-B007-9A17AAC28681}" dt="2024-08-27T10:30:28.137" v="4" actId="403"/>
          <ac:spMkLst>
            <pc:docMk/>
            <pc:sldMk cId="3238057235" sldId="257"/>
            <ac:spMk id="4" creationId="{DBF57C70-B4B4-6346-BC03-3B6BF59F8E71}"/>
          </ac:spMkLst>
        </pc:spChg>
        <pc:spChg chg="mod">
          <ac:chgData name="ゆうな うえの" userId="444696e2d9c51070" providerId="LiveId" clId="{FE589384-193D-454D-B007-9A17AAC28681}" dt="2024-08-27T10:34:28.186" v="44" actId="208"/>
          <ac:spMkLst>
            <pc:docMk/>
            <pc:sldMk cId="3238057235" sldId="257"/>
            <ac:spMk id="15" creationId="{DC1AE664-8791-F090-27F4-20CB220D8133}"/>
          </ac:spMkLst>
        </pc:spChg>
        <pc:spChg chg="mod">
          <ac:chgData name="ゆうな うえの" userId="444696e2d9c51070" providerId="LiveId" clId="{FE589384-193D-454D-B007-9A17AAC28681}" dt="2024-08-27T10:34:28.186" v="44" actId="208"/>
          <ac:spMkLst>
            <pc:docMk/>
            <pc:sldMk cId="3238057235" sldId="257"/>
            <ac:spMk id="16" creationId="{6BF1B5DD-A78E-35FF-6DB7-B6DAADC4DC58}"/>
          </ac:spMkLst>
        </pc:spChg>
        <pc:spChg chg="mod">
          <ac:chgData name="ゆうな うえの" userId="444696e2d9c51070" providerId="LiveId" clId="{FE589384-193D-454D-B007-9A17AAC28681}" dt="2024-08-27T10:34:40.556" v="47" actId="403"/>
          <ac:spMkLst>
            <pc:docMk/>
            <pc:sldMk cId="3238057235" sldId="257"/>
            <ac:spMk id="17" creationId="{122A70D3-2CD4-578F-0114-C9AD2258BD46}"/>
          </ac:spMkLst>
        </pc:spChg>
        <pc:spChg chg="mod">
          <ac:chgData name="ゆうな うえの" userId="444696e2d9c51070" providerId="LiveId" clId="{FE589384-193D-454D-B007-9A17AAC28681}" dt="2024-08-27T10:32:48.578" v="38"/>
          <ac:spMkLst>
            <pc:docMk/>
            <pc:sldMk cId="3238057235" sldId="257"/>
            <ac:spMk id="30" creationId="{ADEC005C-F9DF-27E2-BA64-4D3C55A33292}"/>
          </ac:spMkLst>
        </pc:spChg>
        <pc:spChg chg="mod">
          <ac:chgData name="ゆうな うえの" userId="444696e2d9c51070" providerId="LiveId" clId="{FE589384-193D-454D-B007-9A17AAC28681}" dt="2024-08-27T10:35:20.782" v="53" actId="113"/>
          <ac:spMkLst>
            <pc:docMk/>
            <pc:sldMk cId="3238057235" sldId="257"/>
            <ac:spMk id="32" creationId="{56D75FD2-F3F3-F6DB-58DD-BAF4CB9053CC}"/>
          </ac:spMkLst>
        </pc:spChg>
        <pc:spChg chg="mod">
          <ac:chgData name="ゆうな うえの" userId="444696e2d9c51070" providerId="LiveId" clId="{FE589384-193D-454D-B007-9A17AAC28681}" dt="2024-08-27T10:35:20.782" v="53" actId="113"/>
          <ac:spMkLst>
            <pc:docMk/>
            <pc:sldMk cId="3238057235" sldId="257"/>
            <ac:spMk id="34" creationId="{B2E7BF26-6E0B-E0FA-38CC-50B5A85BBB56}"/>
          </ac:spMkLst>
        </pc:spChg>
      </pc:sldChg>
      <pc:sldChg chg="modSp mod">
        <pc:chgData name="ゆうな うえの" userId="444696e2d9c51070" providerId="LiveId" clId="{FE589384-193D-454D-B007-9A17AAC28681}" dt="2024-08-27T10:39:43.768" v="75" actId="207"/>
        <pc:sldMkLst>
          <pc:docMk/>
          <pc:sldMk cId="1979767884" sldId="258"/>
        </pc:sldMkLst>
        <pc:spChg chg="mod">
          <ac:chgData name="ゆうな うえの" userId="444696e2d9c51070" providerId="LiveId" clId="{FE589384-193D-454D-B007-9A17AAC28681}" dt="2024-08-27T10:39:28.939" v="73" actId="207"/>
          <ac:spMkLst>
            <pc:docMk/>
            <pc:sldMk cId="1979767884" sldId="258"/>
            <ac:spMk id="2" creationId="{041F1049-17ED-0AB2-6AB4-3A7423EA1197}"/>
          </ac:spMkLst>
        </pc:spChg>
        <pc:spChg chg="mod">
          <ac:chgData name="ゆうな うえの" userId="444696e2d9c51070" providerId="LiveId" clId="{FE589384-193D-454D-B007-9A17AAC28681}" dt="2024-08-27T10:39:43.768" v="75" actId="207"/>
          <ac:spMkLst>
            <pc:docMk/>
            <pc:sldMk cId="1979767884" sldId="258"/>
            <ac:spMk id="5" creationId="{BAF3FCC4-74BD-982D-CE24-DF7CC74DF0B6}"/>
          </ac:spMkLst>
        </pc:spChg>
        <pc:spChg chg="mod">
          <ac:chgData name="ゆうな うえの" userId="444696e2d9c51070" providerId="LiveId" clId="{FE589384-193D-454D-B007-9A17AAC28681}" dt="2024-08-27T10:39:33.630" v="74" actId="207"/>
          <ac:spMkLst>
            <pc:docMk/>
            <pc:sldMk cId="1979767884" sldId="258"/>
            <ac:spMk id="6" creationId="{89588F8D-45C3-841C-9388-859E3AF79AE4}"/>
          </ac:spMkLst>
        </pc:spChg>
      </pc:sldChg>
      <pc:sldChg chg="modSp mod">
        <pc:chgData name="ゆうな うえの" userId="444696e2d9c51070" providerId="LiveId" clId="{FE589384-193D-454D-B007-9A17AAC28681}" dt="2024-08-27T10:37:10.163" v="71" actId="403"/>
        <pc:sldMkLst>
          <pc:docMk/>
          <pc:sldMk cId="2463663274" sldId="259"/>
        </pc:sldMkLst>
        <pc:spChg chg="mod">
          <ac:chgData name="ゆうな うえの" userId="444696e2d9c51070" providerId="LiveId" clId="{FE589384-193D-454D-B007-9A17AAC28681}" dt="2024-08-27T10:35:44.785" v="57" actId="113"/>
          <ac:spMkLst>
            <pc:docMk/>
            <pc:sldMk cId="2463663274" sldId="259"/>
            <ac:spMk id="4" creationId="{650D7588-B6DA-5FAF-88BF-6D291685D38E}"/>
          </ac:spMkLst>
        </pc:spChg>
        <pc:spChg chg="mod">
          <ac:chgData name="ゆうな うえの" userId="444696e2d9c51070" providerId="LiveId" clId="{FE589384-193D-454D-B007-9A17AAC28681}" dt="2024-08-27T10:36:18.823" v="61" actId="208"/>
          <ac:spMkLst>
            <pc:docMk/>
            <pc:sldMk cId="2463663274" sldId="259"/>
            <ac:spMk id="8" creationId="{B6777D9C-7E46-BC0D-53C1-16ED607B9089}"/>
          </ac:spMkLst>
        </pc:spChg>
        <pc:spChg chg="mod">
          <ac:chgData name="ゆうな うえの" userId="444696e2d9c51070" providerId="LiveId" clId="{FE589384-193D-454D-B007-9A17AAC28681}" dt="2024-08-27T10:35:44.785" v="57" actId="113"/>
          <ac:spMkLst>
            <pc:docMk/>
            <pc:sldMk cId="2463663274" sldId="259"/>
            <ac:spMk id="20" creationId="{D9AE9EFE-E02F-19AC-CBA5-8DBDE4A2ABF1}"/>
          </ac:spMkLst>
        </pc:spChg>
        <pc:spChg chg="mod">
          <ac:chgData name="ゆうな うえの" userId="444696e2d9c51070" providerId="LiveId" clId="{FE589384-193D-454D-B007-9A17AAC28681}" dt="2024-08-27T10:35:44.785" v="57" actId="113"/>
          <ac:spMkLst>
            <pc:docMk/>
            <pc:sldMk cId="2463663274" sldId="259"/>
            <ac:spMk id="21" creationId="{E33572DD-CC7D-DC29-9382-5B636402CC98}"/>
          </ac:spMkLst>
        </pc:spChg>
        <pc:spChg chg="mod">
          <ac:chgData name="ゆうな うえの" userId="444696e2d9c51070" providerId="LiveId" clId="{FE589384-193D-454D-B007-9A17AAC28681}" dt="2024-08-27T10:35:44.785" v="57" actId="113"/>
          <ac:spMkLst>
            <pc:docMk/>
            <pc:sldMk cId="2463663274" sldId="259"/>
            <ac:spMk id="22" creationId="{949B7A7A-C1FF-5640-68F1-B4DDD18BF384}"/>
          </ac:spMkLst>
        </pc:spChg>
        <pc:spChg chg="mod">
          <ac:chgData name="ゆうな うえの" userId="444696e2d9c51070" providerId="LiveId" clId="{FE589384-193D-454D-B007-9A17AAC28681}" dt="2024-08-27T10:36:53.772" v="69" actId="403"/>
          <ac:spMkLst>
            <pc:docMk/>
            <pc:sldMk cId="2463663274" sldId="259"/>
            <ac:spMk id="23" creationId="{8874604B-ADE9-4ED8-27DC-DD5AC84455B5}"/>
          </ac:spMkLst>
        </pc:spChg>
        <pc:spChg chg="mod">
          <ac:chgData name="ゆうな うえの" userId="444696e2d9c51070" providerId="LiveId" clId="{FE589384-193D-454D-B007-9A17AAC28681}" dt="2024-08-27T10:36:49.830" v="68" actId="403"/>
          <ac:spMkLst>
            <pc:docMk/>
            <pc:sldMk cId="2463663274" sldId="259"/>
            <ac:spMk id="26" creationId="{2AFD1856-02FC-F851-AEE9-C48292C3236A}"/>
          </ac:spMkLst>
        </pc:spChg>
        <pc:spChg chg="mod">
          <ac:chgData name="ゆうな うえの" userId="444696e2d9c51070" providerId="LiveId" clId="{FE589384-193D-454D-B007-9A17AAC28681}" dt="2024-08-27T10:36:41.796" v="65" actId="208"/>
          <ac:spMkLst>
            <pc:docMk/>
            <pc:sldMk cId="2463663274" sldId="259"/>
            <ac:spMk id="27" creationId="{5EDA6393-AB62-4C03-A1F8-ED8BA36467FF}"/>
          </ac:spMkLst>
        </pc:spChg>
        <pc:spChg chg="mod">
          <ac:chgData name="ゆうな うえの" userId="444696e2d9c51070" providerId="LiveId" clId="{FE589384-193D-454D-B007-9A17AAC28681}" dt="2024-08-27T10:37:10.163" v="71" actId="403"/>
          <ac:spMkLst>
            <pc:docMk/>
            <pc:sldMk cId="2463663274" sldId="259"/>
            <ac:spMk id="28" creationId="{EBAD6FAC-4DD3-3E92-981C-38E41ACD6BC7}"/>
          </ac:spMkLst>
        </pc:spChg>
        <pc:spChg chg="mod">
          <ac:chgData name="ゆうな うえの" userId="444696e2d9c51070" providerId="LiveId" clId="{FE589384-193D-454D-B007-9A17AAC28681}" dt="2024-08-27T10:36:24.939" v="62" actId="113"/>
          <ac:spMkLst>
            <pc:docMk/>
            <pc:sldMk cId="2463663274" sldId="259"/>
            <ac:spMk id="29" creationId="{A328ED5D-12A0-1D24-392B-EE315B277A01}"/>
          </ac:spMkLst>
        </pc:spChg>
        <pc:spChg chg="mod">
          <ac:chgData name="ゆうな うえの" userId="444696e2d9c51070" providerId="LiveId" clId="{FE589384-193D-454D-B007-9A17AAC28681}" dt="2024-08-27T10:36:24.939" v="62" actId="113"/>
          <ac:spMkLst>
            <pc:docMk/>
            <pc:sldMk cId="2463663274" sldId="259"/>
            <ac:spMk id="30" creationId="{2E878792-2223-70E1-85E2-5444DDC54BB6}"/>
          </ac:spMkLst>
        </pc:spChg>
      </pc:sldChg>
      <pc:sldChg chg="addSp delSp modSp mod">
        <pc:chgData name="ゆうな うえの" userId="444696e2d9c51070" providerId="LiveId" clId="{FE589384-193D-454D-B007-9A17AAC28681}" dt="2024-08-27T10:55:30.985" v="81" actId="1076"/>
        <pc:sldMkLst>
          <pc:docMk/>
          <pc:sldMk cId="1423448512" sldId="260"/>
        </pc:sldMkLst>
        <pc:spChg chg="add del">
          <ac:chgData name="ゆうな うえの" userId="444696e2d9c51070" providerId="LiveId" clId="{FE589384-193D-454D-B007-9A17AAC28681}" dt="2024-08-27T10:55:25.675" v="79" actId="22"/>
          <ac:spMkLst>
            <pc:docMk/>
            <pc:sldMk cId="1423448512" sldId="260"/>
            <ac:spMk id="3" creationId="{01AA836C-F506-E558-F80D-AB3A1BE9275C}"/>
          </ac:spMkLst>
        </pc:spChg>
        <pc:spChg chg="add mod">
          <ac:chgData name="ゆうな うえの" userId="444696e2d9c51070" providerId="LiveId" clId="{FE589384-193D-454D-B007-9A17AAC28681}" dt="2024-08-27T10:55:30.985" v="81" actId="1076"/>
          <ac:spMkLst>
            <pc:docMk/>
            <pc:sldMk cId="1423448512" sldId="260"/>
            <ac:spMk id="5" creationId="{3D4BD243-C33F-DEC3-85BB-BD9A6AB9A001}"/>
          </ac:spMkLst>
        </pc:spChg>
      </pc:sldChg>
    </pc:docChg>
  </pc:docChgLst>
  <pc:docChgLst>
    <pc:chgData name="ゆうな うえの" userId="444696e2d9c51070" providerId="LiveId" clId="{46726D1C-A6B0-4CA3-8991-854AA08AE482}"/>
    <pc:docChg chg="undo custSel addSld modSld">
      <pc:chgData name="ゆうな うえの" userId="444696e2d9c51070" providerId="LiveId" clId="{46726D1C-A6B0-4CA3-8991-854AA08AE482}" dt="2024-08-21T15:57:16.921" v="1030" actId="1038"/>
      <pc:docMkLst>
        <pc:docMk/>
      </pc:docMkLst>
      <pc:sldChg chg="addSp modSp mod">
        <pc:chgData name="ゆうな うえの" userId="444696e2d9c51070" providerId="LiveId" clId="{46726D1C-A6B0-4CA3-8991-854AA08AE482}" dt="2024-08-21T15:37:37.809" v="378" actId="1076"/>
        <pc:sldMkLst>
          <pc:docMk/>
          <pc:sldMk cId="3238057235" sldId="257"/>
        </pc:sldMkLst>
        <pc:spChg chg="add mod">
          <ac:chgData name="ゆうな うえの" userId="444696e2d9c51070" providerId="LiveId" clId="{46726D1C-A6B0-4CA3-8991-854AA08AE482}" dt="2024-08-17T08:25:19.052" v="189" actId="14100"/>
          <ac:spMkLst>
            <pc:docMk/>
            <pc:sldMk cId="3238057235" sldId="257"/>
            <ac:spMk id="2" creationId="{54145F6C-FB87-2041-05C4-CF3CAC2815F0}"/>
          </ac:spMkLst>
        </pc:spChg>
        <pc:spChg chg="add mod">
          <ac:chgData name="ゆうな うえの" userId="444696e2d9c51070" providerId="LiveId" clId="{46726D1C-A6B0-4CA3-8991-854AA08AE482}" dt="2024-08-17T08:25:19.052" v="189" actId="14100"/>
          <ac:spMkLst>
            <pc:docMk/>
            <pc:sldMk cId="3238057235" sldId="257"/>
            <ac:spMk id="3" creationId="{72E881D8-7111-DDC9-5284-33250DA7A80D}"/>
          </ac:spMkLst>
        </pc:spChg>
        <pc:spChg chg="add mod">
          <ac:chgData name="ゆうな うえの" userId="444696e2d9c51070" providerId="LiveId" clId="{46726D1C-A6B0-4CA3-8991-854AA08AE482}" dt="2024-08-17T08:25:19.052" v="189" actId="14100"/>
          <ac:spMkLst>
            <pc:docMk/>
            <pc:sldMk cId="3238057235" sldId="257"/>
            <ac:spMk id="4" creationId="{DBF57C70-B4B4-6346-BC03-3B6BF59F8E71}"/>
          </ac:spMkLst>
        </pc:spChg>
        <pc:spChg chg="add mod">
          <ac:chgData name="ゆうな うえの" userId="444696e2d9c51070" providerId="LiveId" clId="{46726D1C-A6B0-4CA3-8991-854AA08AE482}" dt="2024-08-17T08:26:40.300" v="206" actId="1076"/>
          <ac:spMkLst>
            <pc:docMk/>
            <pc:sldMk cId="3238057235" sldId="257"/>
            <ac:spMk id="15" creationId="{DC1AE664-8791-F090-27F4-20CB220D8133}"/>
          </ac:spMkLst>
        </pc:spChg>
        <pc:spChg chg="add mod">
          <ac:chgData name="ゆうな うえの" userId="444696e2d9c51070" providerId="LiveId" clId="{46726D1C-A6B0-4CA3-8991-854AA08AE482}" dt="2024-08-17T08:26:40.300" v="206" actId="1076"/>
          <ac:spMkLst>
            <pc:docMk/>
            <pc:sldMk cId="3238057235" sldId="257"/>
            <ac:spMk id="16" creationId="{6BF1B5DD-A78E-35FF-6DB7-B6DAADC4DC58}"/>
          </ac:spMkLst>
        </pc:spChg>
        <pc:spChg chg="add mod">
          <ac:chgData name="ゆうな うえの" userId="444696e2d9c51070" providerId="LiveId" clId="{46726D1C-A6B0-4CA3-8991-854AA08AE482}" dt="2024-08-17T08:27:36.262" v="215" actId="14100"/>
          <ac:spMkLst>
            <pc:docMk/>
            <pc:sldMk cId="3238057235" sldId="257"/>
            <ac:spMk id="17" creationId="{122A70D3-2CD4-578F-0114-C9AD2258BD46}"/>
          </ac:spMkLst>
        </pc:spChg>
        <pc:spChg chg="add mod ord">
          <ac:chgData name="ゆうな うえの" userId="444696e2d9c51070" providerId="LiveId" clId="{46726D1C-A6B0-4CA3-8991-854AA08AE482}" dt="2024-08-17T08:27:24.527" v="214" actId="1076"/>
          <ac:spMkLst>
            <pc:docMk/>
            <pc:sldMk cId="3238057235" sldId="257"/>
            <ac:spMk id="30" creationId="{ADEC005C-F9DF-27E2-BA64-4D3C55A33292}"/>
          </ac:spMkLst>
        </pc:spChg>
        <pc:spChg chg="mod">
          <ac:chgData name="ゆうな うえの" userId="444696e2d9c51070" providerId="LiveId" clId="{46726D1C-A6B0-4CA3-8991-854AA08AE482}" dt="2024-08-21T15:37:34.141" v="377"/>
          <ac:spMkLst>
            <pc:docMk/>
            <pc:sldMk cId="3238057235" sldId="257"/>
            <ac:spMk id="32" creationId="{56D75FD2-F3F3-F6DB-58DD-BAF4CB9053CC}"/>
          </ac:spMkLst>
        </pc:spChg>
        <pc:spChg chg="mod">
          <ac:chgData name="ゆうな うえの" userId="444696e2d9c51070" providerId="LiveId" clId="{46726D1C-A6B0-4CA3-8991-854AA08AE482}" dt="2024-08-21T15:37:34.141" v="377"/>
          <ac:spMkLst>
            <pc:docMk/>
            <pc:sldMk cId="3238057235" sldId="257"/>
            <ac:spMk id="34" creationId="{B2E7BF26-6E0B-E0FA-38CC-50B5A85BBB56}"/>
          </ac:spMkLst>
        </pc:spChg>
        <pc:grpChg chg="add mod">
          <ac:chgData name="ゆうな うえの" userId="444696e2d9c51070" providerId="LiveId" clId="{46726D1C-A6B0-4CA3-8991-854AA08AE482}" dt="2024-08-21T15:37:37.809" v="378" actId="1076"/>
          <ac:grpSpMkLst>
            <pc:docMk/>
            <pc:sldMk cId="3238057235" sldId="257"/>
            <ac:grpSpMk id="31" creationId="{B1BAB0FC-ADC3-CE15-D557-6E8E4BF969C3}"/>
          </ac:grpSpMkLst>
        </pc:grpChg>
        <pc:cxnChg chg="add mod">
          <ac:chgData name="ゆうな うえの" userId="444696e2d9c51070" providerId="LiveId" clId="{46726D1C-A6B0-4CA3-8991-854AA08AE482}" dt="2024-08-17T08:26:33.085" v="205" actId="1076"/>
          <ac:cxnSpMkLst>
            <pc:docMk/>
            <pc:sldMk cId="3238057235" sldId="257"/>
            <ac:cxnSpMk id="6" creationId="{3DE3BCAD-AA6B-1551-3E58-944B87FDA264}"/>
          </ac:cxnSpMkLst>
        </pc:cxnChg>
        <pc:cxnChg chg="add mod">
          <ac:chgData name="ゆうな うえの" userId="444696e2d9c51070" providerId="LiveId" clId="{46726D1C-A6B0-4CA3-8991-854AA08AE482}" dt="2024-08-17T08:26:33.085" v="205" actId="1076"/>
          <ac:cxnSpMkLst>
            <pc:docMk/>
            <pc:sldMk cId="3238057235" sldId="257"/>
            <ac:cxnSpMk id="9" creationId="{E4F82B7B-FF4B-A4AF-6576-F3449F4DF768}"/>
          </ac:cxnSpMkLst>
        </pc:cxnChg>
        <pc:cxnChg chg="add mod">
          <ac:chgData name="ゆうな うえの" userId="444696e2d9c51070" providerId="LiveId" clId="{46726D1C-A6B0-4CA3-8991-854AA08AE482}" dt="2024-08-17T08:26:33.085" v="205" actId="1076"/>
          <ac:cxnSpMkLst>
            <pc:docMk/>
            <pc:sldMk cId="3238057235" sldId="257"/>
            <ac:cxnSpMk id="13" creationId="{1E44F56E-2196-7361-D515-C46C0536AE3A}"/>
          </ac:cxnSpMkLst>
        </pc:cxnChg>
        <pc:cxnChg chg="add mod">
          <ac:chgData name="ゆうな うえの" userId="444696e2d9c51070" providerId="LiveId" clId="{46726D1C-A6B0-4CA3-8991-854AA08AE482}" dt="2024-08-17T08:26:43.814" v="207" actId="1076"/>
          <ac:cxnSpMkLst>
            <pc:docMk/>
            <pc:sldMk cId="3238057235" sldId="257"/>
            <ac:cxnSpMk id="27" creationId="{0C9CA362-C702-7389-1666-3960DFCB1E24}"/>
          </ac:cxnSpMkLst>
        </pc:cxnChg>
        <pc:cxnChg chg="add mod">
          <ac:chgData name="ゆうな うえの" userId="444696e2d9c51070" providerId="LiveId" clId="{46726D1C-A6B0-4CA3-8991-854AA08AE482}" dt="2024-08-17T08:26:40.300" v="206" actId="1076"/>
          <ac:cxnSpMkLst>
            <pc:docMk/>
            <pc:sldMk cId="3238057235" sldId="257"/>
            <ac:cxnSpMk id="28" creationId="{547FF4FB-0438-4260-7F76-0CEA71312B84}"/>
          </ac:cxnSpMkLst>
        </pc:cxnChg>
        <pc:cxnChg chg="mod">
          <ac:chgData name="ゆうな うえの" userId="444696e2d9c51070" providerId="LiveId" clId="{46726D1C-A6B0-4CA3-8991-854AA08AE482}" dt="2024-08-21T15:37:34.141" v="377"/>
          <ac:cxnSpMkLst>
            <pc:docMk/>
            <pc:sldMk cId="3238057235" sldId="257"/>
            <ac:cxnSpMk id="33" creationId="{A58BAB9D-C03C-CB81-E77D-0E07D7137908}"/>
          </ac:cxnSpMkLst>
        </pc:cxnChg>
      </pc:sldChg>
      <pc:sldChg chg="addSp delSp modSp new mod">
        <pc:chgData name="ゆうな うえの" userId="444696e2d9c51070" providerId="LiveId" clId="{46726D1C-A6B0-4CA3-8991-854AA08AE482}" dt="2024-08-17T10:17:08.926" v="313" actId="208"/>
        <pc:sldMkLst>
          <pc:docMk/>
          <pc:sldMk cId="1979767884" sldId="258"/>
        </pc:sldMkLst>
        <pc:spChg chg="add mod">
          <ac:chgData name="ゆうな うえの" userId="444696e2d9c51070" providerId="LiveId" clId="{46726D1C-A6B0-4CA3-8991-854AA08AE482}" dt="2024-08-17T10:17:08.926" v="313" actId="208"/>
          <ac:spMkLst>
            <pc:docMk/>
            <pc:sldMk cId="1979767884" sldId="258"/>
            <ac:spMk id="2" creationId="{041F1049-17ED-0AB2-6AB4-3A7423EA1197}"/>
          </ac:spMkLst>
        </pc:spChg>
        <pc:spChg chg="add del mod">
          <ac:chgData name="ゆうな うえの" userId="444696e2d9c51070" providerId="LiveId" clId="{46726D1C-A6B0-4CA3-8991-854AA08AE482}" dt="2024-08-17T10:08:53.515" v="231" actId="478"/>
          <ac:spMkLst>
            <pc:docMk/>
            <pc:sldMk cId="1979767884" sldId="258"/>
            <ac:spMk id="3" creationId="{2A3FE885-E224-7D3A-5B1E-19BA4B3BB919}"/>
          </ac:spMkLst>
        </pc:spChg>
        <pc:spChg chg="add del mod">
          <ac:chgData name="ゆうな うえの" userId="444696e2d9c51070" providerId="LiveId" clId="{46726D1C-A6B0-4CA3-8991-854AA08AE482}" dt="2024-08-17T10:08:54.096" v="233" actId="478"/>
          <ac:spMkLst>
            <pc:docMk/>
            <pc:sldMk cId="1979767884" sldId="258"/>
            <ac:spMk id="4" creationId="{C912B7DE-6D02-9C33-5386-09905D4C916A}"/>
          </ac:spMkLst>
        </pc:spChg>
        <pc:spChg chg="add mod">
          <ac:chgData name="ゆうな うえの" userId="444696e2d9c51070" providerId="LiveId" clId="{46726D1C-A6B0-4CA3-8991-854AA08AE482}" dt="2024-08-17T10:16:54.656" v="311" actId="208"/>
          <ac:spMkLst>
            <pc:docMk/>
            <pc:sldMk cId="1979767884" sldId="258"/>
            <ac:spMk id="5" creationId="{BAF3FCC4-74BD-982D-CE24-DF7CC74DF0B6}"/>
          </ac:spMkLst>
        </pc:spChg>
        <pc:spChg chg="add mod">
          <ac:chgData name="ゆうな うえの" userId="444696e2d9c51070" providerId="LiveId" clId="{46726D1C-A6B0-4CA3-8991-854AA08AE482}" dt="2024-08-17T10:17:04.236" v="312" actId="208"/>
          <ac:spMkLst>
            <pc:docMk/>
            <pc:sldMk cId="1979767884" sldId="258"/>
            <ac:spMk id="6" creationId="{89588F8D-45C3-841C-9388-859E3AF79AE4}"/>
          </ac:spMkLst>
        </pc:spChg>
      </pc:sldChg>
      <pc:sldChg chg="addSp delSp modSp new mod">
        <pc:chgData name="ゆうな うえの" userId="444696e2d9c51070" providerId="LiveId" clId="{46726D1C-A6B0-4CA3-8991-854AA08AE482}" dt="2024-08-21T15:57:16.921" v="1030" actId="1038"/>
        <pc:sldMkLst>
          <pc:docMk/>
          <pc:sldMk cId="2463663274" sldId="259"/>
        </pc:sldMkLst>
        <pc:spChg chg="add mod topLvl">
          <ac:chgData name="ゆうな うえの" userId="444696e2d9c51070" providerId="LiveId" clId="{46726D1C-A6B0-4CA3-8991-854AA08AE482}" dt="2024-08-21T15:45:46.845" v="849" actId="1076"/>
          <ac:spMkLst>
            <pc:docMk/>
            <pc:sldMk cId="2463663274" sldId="259"/>
            <ac:spMk id="4" creationId="{650D7588-B6DA-5FAF-88BF-6D291685D38E}"/>
          </ac:spMkLst>
        </pc:spChg>
        <pc:spChg chg="add mod topLvl">
          <ac:chgData name="ゆうな うえの" userId="444696e2d9c51070" providerId="LiveId" clId="{46726D1C-A6B0-4CA3-8991-854AA08AE482}" dt="2024-08-21T15:47:39.859" v="927" actId="1035"/>
          <ac:spMkLst>
            <pc:docMk/>
            <pc:sldMk cId="2463663274" sldId="259"/>
            <ac:spMk id="8" creationId="{B6777D9C-7E46-BC0D-53C1-16ED607B9089}"/>
          </ac:spMkLst>
        </pc:spChg>
        <pc:spChg chg="mod">
          <ac:chgData name="ゆうな うえの" userId="444696e2d9c51070" providerId="LiveId" clId="{46726D1C-A6B0-4CA3-8991-854AA08AE482}" dt="2024-08-21T15:38:14.634" v="412"/>
          <ac:spMkLst>
            <pc:docMk/>
            <pc:sldMk cId="2463663274" sldId="259"/>
            <ac:spMk id="13" creationId="{657DB64D-0F8E-3648-8F7E-8B00F37B6BA7}"/>
          </ac:spMkLst>
        </pc:spChg>
        <pc:spChg chg="mod">
          <ac:chgData name="ゆうな うえの" userId="444696e2d9c51070" providerId="LiveId" clId="{46726D1C-A6B0-4CA3-8991-854AA08AE482}" dt="2024-08-21T15:38:14.634" v="412"/>
          <ac:spMkLst>
            <pc:docMk/>
            <pc:sldMk cId="2463663274" sldId="259"/>
            <ac:spMk id="15" creationId="{943B4425-046A-BDD9-3CED-3C27D333DD27}"/>
          </ac:spMkLst>
        </pc:spChg>
        <pc:spChg chg="mod">
          <ac:chgData name="ゆうな うえの" userId="444696e2d9c51070" providerId="LiveId" clId="{46726D1C-A6B0-4CA3-8991-854AA08AE482}" dt="2024-08-21T15:38:14.840" v="413"/>
          <ac:spMkLst>
            <pc:docMk/>
            <pc:sldMk cId="2463663274" sldId="259"/>
            <ac:spMk id="17" creationId="{87BB86F5-3260-DD7E-6AD1-AC8EF60F7EC4}"/>
          </ac:spMkLst>
        </pc:spChg>
        <pc:spChg chg="mod">
          <ac:chgData name="ゆうな うえの" userId="444696e2d9c51070" providerId="LiveId" clId="{46726D1C-A6B0-4CA3-8991-854AA08AE482}" dt="2024-08-21T15:38:14.840" v="413"/>
          <ac:spMkLst>
            <pc:docMk/>
            <pc:sldMk cId="2463663274" sldId="259"/>
            <ac:spMk id="19" creationId="{7C6438BC-03CE-F72B-E110-758BC5AD7E10}"/>
          </ac:spMkLst>
        </pc:spChg>
        <pc:spChg chg="add mod">
          <ac:chgData name="ゆうな うえの" userId="444696e2d9c51070" providerId="LiveId" clId="{46726D1C-A6B0-4CA3-8991-854AA08AE482}" dt="2024-08-21T15:45:46.845" v="849" actId="1076"/>
          <ac:spMkLst>
            <pc:docMk/>
            <pc:sldMk cId="2463663274" sldId="259"/>
            <ac:spMk id="20" creationId="{D9AE9EFE-E02F-19AC-CBA5-8DBDE4A2ABF1}"/>
          </ac:spMkLst>
        </pc:spChg>
        <pc:spChg chg="add mod">
          <ac:chgData name="ゆうな うえの" userId="444696e2d9c51070" providerId="LiveId" clId="{46726D1C-A6B0-4CA3-8991-854AA08AE482}" dt="2024-08-21T15:45:46.845" v="849" actId="1076"/>
          <ac:spMkLst>
            <pc:docMk/>
            <pc:sldMk cId="2463663274" sldId="259"/>
            <ac:spMk id="21" creationId="{E33572DD-CC7D-DC29-9382-5B636402CC98}"/>
          </ac:spMkLst>
        </pc:spChg>
        <pc:spChg chg="add mod">
          <ac:chgData name="ゆうな うえの" userId="444696e2d9c51070" providerId="LiveId" clId="{46726D1C-A6B0-4CA3-8991-854AA08AE482}" dt="2024-08-21T15:45:46.845" v="849" actId="1076"/>
          <ac:spMkLst>
            <pc:docMk/>
            <pc:sldMk cId="2463663274" sldId="259"/>
            <ac:spMk id="22" creationId="{949B7A7A-C1FF-5640-68F1-B4DDD18BF384}"/>
          </ac:spMkLst>
        </pc:spChg>
        <pc:spChg chg="add mod">
          <ac:chgData name="ゆうな うえの" userId="444696e2d9c51070" providerId="LiveId" clId="{46726D1C-A6B0-4CA3-8991-854AA08AE482}" dt="2024-08-21T15:47:13.884" v="916" actId="1076"/>
          <ac:spMkLst>
            <pc:docMk/>
            <pc:sldMk cId="2463663274" sldId="259"/>
            <ac:spMk id="23" creationId="{8874604B-ADE9-4ED8-27DC-DD5AC84455B5}"/>
          </ac:spMkLst>
        </pc:spChg>
        <pc:spChg chg="add mod">
          <ac:chgData name="ゆうな うえの" userId="444696e2d9c51070" providerId="LiveId" clId="{46726D1C-A6B0-4CA3-8991-854AA08AE482}" dt="2024-08-21T15:45:46.845" v="849" actId="1076"/>
          <ac:spMkLst>
            <pc:docMk/>
            <pc:sldMk cId="2463663274" sldId="259"/>
            <ac:spMk id="24" creationId="{137B349A-6006-CADE-2ECC-47143DD798AF}"/>
          </ac:spMkLst>
        </pc:spChg>
        <pc:spChg chg="add mod">
          <ac:chgData name="ゆうな うえの" userId="444696e2d9c51070" providerId="LiveId" clId="{46726D1C-A6B0-4CA3-8991-854AA08AE482}" dt="2024-08-21T15:45:46.845" v="849" actId="1076"/>
          <ac:spMkLst>
            <pc:docMk/>
            <pc:sldMk cId="2463663274" sldId="259"/>
            <ac:spMk id="25" creationId="{FC4D1853-86E0-2930-11AC-A18809839EF3}"/>
          </ac:spMkLst>
        </pc:spChg>
        <pc:spChg chg="add mod">
          <ac:chgData name="ゆうな うえの" userId="444696e2d9c51070" providerId="LiveId" clId="{46726D1C-A6B0-4CA3-8991-854AA08AE482}" dt="2024-08-21T15:45:46.845" v="849" actId="1076"/>
          <ac:spMkLst>
            <pc:docMk/>
            <pc:sldMk cId="2463663274" sldId="259"/>
            <ac:spMk id="26" creationId="{2AFD1856-02FC-F851-AEE9-C48292C3236A}"/>
          </ac:spMkLst>
        </pc:spChg>
        <pc:spChg chg="add mod">
          <ac:chgData name="ゆうな うえの" userId="444696e2d9c51070" providerId="LiveId" clId="{46726D1C-A6B0-4CA3-8991-854AA08AE482}" dt="2024-08-21T15:45:46.845" v="849" actId="1076"/>
          <ac:spMkLst>
            <pc:docMk/>
            <pc:sldMk cId="2463663274" sldId="259"/>
            <ac:spMk id="27" creationId="{5EDA6393-AB62-4C03-A1F8-ED8BA36467FF}"/>
          </ac:spMkLst>
        </pc:spChg>
        <pc:spChg chg="add del mod">
          <ac:chgData name="ゆうな うえの" userId="444696e2d9c51070" providerId="LiveId" clId="{46726D1C-A6B0-4CA3-8991-854AA08AE482}" dt="2024-08-21T15:45:46.845" v="849" actId="1076"/>
          <ac:spMkLst>
            <pc:docMk/>
            <pc:sldMk cId="2463663274" sldId="259"/>
            <ac:spMk id="28" creationId="{EBAD6FAC-4DD3-3E92-981C-38E41ACD6BC7}"/>
          </ac:spMkLst>
        </pc:spChg>
        <pc:spChg chg="add mod">
          <ac:chgData name="ゆうな うえの" userId="444696e2d9c51070" providerId="LiveId" clId="{46726D1C-A6B0-4CA3-8991-854AA08AE482}" dt="2024-08-21T15:46:29.029" v="885" actId="113"/>
          <ac:spMkLst>
            <pc:docMk/>
            <pc:sldMk cId="2463663274" sldId="259"/>
            <ac:spMk id="29" creationId="{A328ED5D-12A0-1D24-392B-EE315B277A01}"/>
          </ac:spMkLst>
        </pc:spChg>
        <pc:spChg chg="add mod">
          <ac:chgData name="ゆうな うえの" userId="444696e2d9c51070" providerId="LiveId" clId="{46726D1C-A6B0-4CA3-8991-854AA08AE482}" dt="2024-08-21T15:47:33.606" v="922" actId="1037"/>
          <ac:spMkLst>
            <pc:docMk/>
            <pc:sldMk cId="2463663274" sldId="259"/>
            <ac:spMk id="30" creationId="{2E878792-2223-70E1-85E2-5444DDC54BB6}"/>
          </ac:spMkLst>
        </pc:spChg>
        <pc:spChg chg="add mod">
          <ac:chgData name="ゆうな うえの" userId="444696e2d9c51070" providerId="LiveId" clId="{46726D1C-A6B0-4CA3-8991-854AA08AE482}" dt="2024-08-21T15:56:10.737" v="952" actId="1076"/>
          <ac:spMkLst>
            <pc:docMk/>
            <pc:sldMk cId="2463663274" sldId="259"/>
            <ac:spMk id="31" creationId="{32683BAE-B286-B0D9-60A4-007A640249D5}"/>
          </ac:spMkLst>
        </pc:spChg>
        <pc:spChg chg="add del mod">
          <ac:chgData name="ゆうな うえの" userId="444696e2d9c51070" providerId="LiveId" clId="{46726D1C-A6B0-4CA3-8991-854AA08AE482}" dt="2024-08-21T15:56:14.595" v="956" actId="478"/>
          <ac:spMkLst>
            <pc:docMk/>
            <pc:sldMk cId="2463663274" sldId="259"/>
            <ac:spMk id="32" creationId="{41019422-8DF8-1F7A-AC36-9B02CBA0ECB9}"/>
          </ac:spMkLst>
        </pc:spChg>
        <pc:spChg chg="add del mod">
          <ac:chgData name="ゆうな うえの" userId="444696e2d9c51070" providerId="LiveId" clId="{46726D1C-A6B0-4CA3-8991-854AA08AE482}" dt="2024-08-21T15:56:18.011" v="958" actId="478"/>
          <ac:spMkLst>
            <pc:docMk/>
            <pc:sldMk cId="2463663274" sldId="259"/>
            <ac:spMk id="33" creationId="{AFEC008F-4BAA-CB44-28E3-EA3BE9A989AF}"/>
          </ac:spMkLst>
        </pc:spChg>
        <pc:spChg chg="add mod">
          <ac:chgData name="ゆうな うえの" userId="444696e2d9c51070" providerId="LiveId" clId="{46726D1C-A6B0-4CA3-8991-854AA08AE482}" dt="2024-08-21T15:56:41.442" v="976" actId="1076"/>
          <ac:spMkLst>
            <pc:docMk/>
            <pc:sldMk cId="2463663274" sldId="259"/>
            <ac:spMk id="34" creationId="{FCF15354-6238-3877-6848-6CE5D1CFB66F}"/>
          </ac:spMkLst>
        </pc:spChg>
        <pc:spChg chg="add mod">
          <ac:chgData name="ゆうな うえの" userId="444696e2d9c51070" providerId="LiveId" clId="{46726D1C-A6B0-4CA3-8991-854AA08AE482}" dt="2024-08-21T15:57:16.921" v="1030" actId="1038"/>
          <ac:spMkLst>
            <pc:docMk/>
            <pc:sldMk cId="2463663274" sldId="259"/>
            <ac:spMk id="35" creationId="{0A3092E8-4E9E-82C0-8395-E80FFFF7C026}"/>
          </ac:spMkLst>
        </pc:spChg>
        <pc:grpChg chg="add del mod">
          <ac:chgData name="ゆうな うえの" userId="444696e2d9c51070" providerId="LiveId" clId="{46726D1C-A6B0-4CA3-8991-854AA08AE482}" dt="2024-08-21T15:37:58.152" v="381" actId="165"/>
          <ac:grpSpMkLst>
            <pc:docMk/>
            <pc:sldMk cId="2463663274" sldId="259"/>
            <ac:grpSpMk id="11" creationId="{5F1D131B-8E08-5DFD-BA9E-F1B1074141C2}"/>
          </ac:grpSpMkLst>
        </pc:grpChg>
        <pc:grpChg chg="add mod">
          <ac:chgData name="ゆうな うえの" userId="444696e2d9c51070" providerId="LiveId" clId="{46726D1C-A6B0-4CA3-8991-854AA08AE482}" dt="2024-08-21T15:38:14.634" v="412"/>
          <ac:grpSpMkLst>
            <pc:docMk/>
            <pc:sldMk cId="2463663274" sldId="259"/>
            <ac:grpSpMk id="12" creationId="{21BE8734-6B65-358B-B97C-01FFD659288A}"/>
          </ac:grpSpMkLst>
        </pc:grpChg>
        <pc:grpChg chg="add del mod">
          <ac:chgData name="ゆうな うえの" userId="444696e2d9c51070" providerId="LiveId" clId="{46726D1C-A6B0-4CA3-8991-854AA08AE482}" dt="2024-08-21T15:38:17.880" v="415" actId="478"/>
          <ac:grpSpMkLst>
            <pc:docMk/>
            <pc:sldMk cId="2463663274" sldId="259"/>
            <ac:grpSpMk id="16" creationId="{4946DAA7-D2CD-94DF-ECD2-B6467FCD14DE}"/>
          </ac:grpSpMkLst>
        </pc:grpChg>
        <pc:picChg chg="add del">
          <ac:chgData name="ゆうな うえの" userId="444696e2d9c51070" providerId="LiveId" clId="{46726D1C-A6B0-4CA3-8991-854AA08AE482}" dt="2024-08-17T12:24:51.940" v="315" actId="478"/>
          <ac:picMkLst>
            <pc:docMk/>
            <pc:sldMk cId="2463663274" sldId="259"/>
            <ac:picMk id="3" creationId="{D1442D92-D611-24E4-5F34-805F2A93FA39}"/>
          </ac:picMkLst>
        </pc:picChg>
        <pc:cxnChg chg="add del mod topLvl">
          <ac:chgData name="ゆうな うえの" userId="444696e2d9c51070" providerId="LiveId" clId="{46726D1C-A6B0-4CA3-8991-854AA08AE482}" dt="2024-08-21T15:39:11.602" v="464" actId="478"/>
          <ac:cxnSpMkLst>
            <pc:docMk/>
            <pc:sldMk cId="2463663274" sldId="259"/>
            <ac:cxnSpMk id="5" creationId="{846C3FC8-AC7A-97E2-E057-24B7E7E48A47}"/>
          </ac:cxnSpMkLst>
        </pc:cxnChg>
        <pc:cxnChg chg="mod">
          <ac:chgData name="ゆうな うえの" userId="444696e2d9c51070" providerId="LiveId" clId="{46726D1C-A6B0-4CA3-8991-854AA08AE482}" dt="2024-08-21T15:38:14.634" v="412"/>
          <ac:cxnSpMkLst>
            <pc:docMk/>
            <pc:sldMk cId="2463663274" sldId="259"/>
            <ac:cxnSpMk id="14" creationId="{3EF25958-71DE-66B2-80D9-BE3676C9A796}"/>
          </ac:cxnSpMkLst>
        </pc:cxnChg>
        <pc:cxnChg chg="mod">
          <ac:chgData name="ゆうな うえの" userId="444696e2d9c51070" providerId="LiveId" clId="{46726D1C-A6B0-4CA3-8991-854AA08AE482}" dt="2024-08-21T15:38:14.840" v="413"/>
          <ac:cxnSpMkLst>
            <pc:docMk/>
            <pc:sldMk cId="2463663274" sldId="259"/>
            <ac:cxnSpMk id="18" creationId="{3FE035C2-AF90-75AF-54F8-68903406FF49}"/>
          </ac:cxnSpMkLst>
        </pc:cxnChg>
      </pc:sldChg>
      <pc:sldChg chg="new">
        <pc:chgData name="ゆうな うえの" userId="444696e2d9c51070" providerId="LiveId" clId="{46726D1C-A6B0-4CA3-8991-854AA08AE482}" dt="2024-08-17T10:07:48.408" v="218" actId="680"/>
        <pc:sldMkLst>
          <pc:docMk/>
          <pc:sldMk cId="1423448512" sldId="260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78E124C-03B2-95CC-0389-5CAA96E069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B8E0397-2470-2CB8-1E86-373C490E63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ABA97B8-462D-F0B7-0293-E2F815E38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FDE8B-2B7B-41C6-A11A-491635ABFECE}" type="datetimeFigureOut">
              <a:rPr kumimoji="1" lang="ja-JP" altLang="en-US" smtClean="0"/>
              <a:t>2024/8/27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D6BAEA8-D857-380B-32EA-6ABD0A73A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7AC35BC-2709-A8C3-41B9-824EEB1FA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2805C-454D-4694-B7F1-04E5B28938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606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37C53F0-52E0-17F9-6E65-110D0959B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0829660-CD7B-8851-B00D-EEAEB59CD6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ED92287-05C1-0EA8-8309-D8B120614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FDE8B-2B7B-41C6-A11A-491635ABFECE}" type="datetimeFigureOut">
              <a:rPr kumimoji="1" lang="ja-JP" altLang="en-US" smtClean="0"/>
              <a:t>2024/8/27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2FB170F-88E0-0EF6-B086-1906567ED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F12F5CB-8214-5914-67BD-FB5B31533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2805C-454D-4694-B7F1-04E5B28938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7040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9298784F-E546-5261-5F44-9B2BA386AE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9B28DF4-EB86-BB67-C8BB-9B909F6D63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45C47F8-327E-CFB6-1ECC-0C7267E99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FDE8B-2B7B-41C6-A11A-491635ABFECE}" type="datetimeFigureOut">
              <a:rPr kumimoji="1" lang="ja-JP" altLang="en-US" smtClean="0"/>
              <a:t>2024/8/27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AD69E85-6E70-0D3C-490F-7EF575122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8AFBDC5-3876-212E-A052-548931889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2805C-454D-4694-B7F1-04E5B28938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0800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AAD6FBE-3927-1DB2-70B1-A8C0682F9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7C36A58-274C-F718-010E-954829A365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A9D0C42-166B-32C3-C029-D3BAA7EB6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FDE8B-2B7B-41C6-A11A-491635ABFECE}" type="datetimeFigureOut">
              <a:rPr kumimoji="1" lang="ja-JP" altLang="en-US" smtClean="0"/>
              <a:t>2024/8/27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195D3C2-1982-9266-BF18-91917E7C8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A2AA6C6-DB58-D67F-4997-BE11732DC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2805C-454D-4694-B7F1-04E5B28938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7514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D4FA01A-AA30-40DE-3401-2588E7CF2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0E3A84A-5639-3CF7-7A9D-974E47A3F3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7268CD8-9BEC-3113-68E6-23058289C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FDE8B-2B7B-41C6-A11A-491635ABFECE}" type="datetimeFigureOut">
              <a:rPr kumimoji="1" lang="ja-JP" altLang="en-US" smtClean="0"/>
              <a:t>2024/8/27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1C8F1F2-3E5F-E61E-F99D-C7ACDCC1D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88DE498-ABFD-775B-CB98-85B3322AF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2805C-454D-4694-B7F1-04E5B28938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517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D0785B-E737-B80D-7CE9-41FC93D07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01BE212-3426-0D40-2A93-E1C8BC9030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54C3B3E-07C9-DE08-C122-12A7667BB5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2BF9F1F-7FC8-81E8-7AAD-46F398543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FDE8B-2B7B-41C6-A11A-491635ABFECE}" type="datetimeFigureOut">
              <a:rPr kumimoji="1" lang="ja-JP" altLang="en-US" smtClean="0"/>
              <a:t>2024/8/27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53C5B85-126E-9B4C-62EB-4FCBA73C6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F0BC928-6D9D-77C0-8C21-F0D8EBA58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2805C-454D-4694-B7F1-04E5B28938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7184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4CB2831-ADD6-A695-692C-E372C5E2E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1D3F298-0F1D-2579-CB52-B49CFC16ED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1682498-C392-4AFD-8C88-98D645798C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AA23EBB0-63DA-38F3-F51C-01D67503A0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0FD7C3E3-35A9-D591-D28F-889D1C217F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057518E1-AC9F-6965-A601-4FF68B8B8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FDE8B-2B7B-41C6-A11A-491635ABFECE}" type="datetimeFigureOut">
              <a:rPr kumimoji="1" lang="ja-JP" altLang="en-US" smtClean="0"/>
              <a:t>2024/8/27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6235BD81-4D10-CA5C-610D-CDFB1B1F6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89DCED05-D26D-C00D-5C9D-206CF4884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2805C-454D-4694-B7F1-04E5B28938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2935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B13DA54-452C-BEA0-8980-EBEC1054F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0AF77C6-E36D-30F2-B5CC-4D5179DFA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FDE8B-2B7B-41C6-A11A-491635ABFECE}" type="datetimeFigureOut">
              <a:rPr kumimoji="1" lang="ja-JP" altLang="en-US" smtClean="0"/>
              <a:t>2024/8/27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44AB8FD-3506-0A87-5681-6FACE190F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6F802E2-5E0F-4130-96F0-63CB61E0E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2805C-454D-4694-B7F1-04E5B28938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9602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D996B1E0-8C31-9ADB-F396-EABBC5274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FDE8B-2B7B-41C6-A11A-491635ABFECE}" type="datetimeFigureOut">
              <a:rPr kumimoji="1" lang="ja-JP" altLang="en-US" smtClean="0"/>
              <a:t>2024/8/27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1484E17-4A0C-B47D-AAB1-43124F07E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880FE6D-C477-8D1A-4DCB-70A62B3DA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2805C-454D-4694-B7F1-04E5B28938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9674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1358DC3-D0A9-74EB-34B5-C2F0ACE96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C39A511-C2CA-56A9-7EDB-E70CB5EB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699475D-8D69-ACAA-D871-E01E760B2A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794E215-1617-293D-0A74-EE96DF7AF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FDE8B-2B7B-41C6-A11A-491635ABFECE}" type="datetimeFigureOut">
              <a:rPr kumimoji="1" lang="ja-JP" altLang="en-US" smtClean="0"/>
              <a:t>2024/8/27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29E7A1D-91A5-8502-C845-644AB02CB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019B747-FAF1-226D-F647-24E9560C5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2805C-454D-4694-B7F1-04E5B28938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632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7F321A5-5451-3D92-00E8-F7206C2E6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A9AB7020-C151-6AA4-BF77-6CD9BC137F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A4DA8CC-D508-B6ED-9F33-45F3992B86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0D33629-4624-2D9C-3459-539CE6BB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FDE8B-2B7B-41C6-A11A-491635ABFECE}" type="datetimeFigureOut">
              <a:rPr kumimoji="1" lang="ja-JP" altLang="en-US" smtClean="0"/>
              <a:t>2024/8/27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D58DE7C-D67A-2615-687F-A913ADDDF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E1658F8-9367-6457-3630-A3D84BA47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2805C-454D-4694-B7F1-04E5B28938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5608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EE19171B-F990-1635-F027-3A336B9B1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37040F4-6087-D555-05AC-E223834ED1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D09ADA0-9F81-D25A-DFB5-B656DCFC94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51FDE8B-2B7B-41C6-A11A-491635ABFECE}" type="datetimeFigureOut">
              <a:rPr kumimoji="1" lang="ja-JP" altLang="en-US" smtClean="0"/>
              <a:t>2024/8/27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3211B98-EB4E-3BA3-EDA4-778FAC3C9E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3BE3E33-5AA4-F153-E3D8-FD6EC9885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DA2805C-454D-4694-B7F1-04E5B28938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8733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27CB5E5-9723-9424-DA04-254175761A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DC63787-DA04-3578-8968-3F4F8B092F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4006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四角形: 角を丸くする 29">
            <a:extLst>
              <a:ext uri="{FF2B5EF4-FFF2-40B4-BE49-F238E27FC236}">
                <a16:creationId xmlns:a16="http://schemas.microsoft.com/office/drawing/2014/main" id="{ADEC005C-F9DF-27E2-BA64-4D3C55A33292}"/>
              </a:ext>
            </a:extLst>
          </p:cNvPr>
          <p:cNvSpPr>
            <a:spLocks/>
          </p:cNvSpPr>
          <p:nvPr/>
        </p:nvSpPr>
        <p:spPr>
          <a:xfrm>
            <a:off x="3746939" y="1620568"/>
            <a:ext cx="5055476" cy="1961485"/>
          </a:xfrm>
          <a:prstGeom prst="roundRect">
            <a:avLst/>
          </a:prstGeom>
          <a:solidFill>
            <a:srgbClr val="DFE7F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54145F6C-FB87-2041-05C4-CF3CAC2815F0}"/>
              </a:ext>
            </a:extLst>
          </p:cNvPr>
          <p:cNvSpPr/>
          <p:nvPr/>
        </p:nvSpPr>
        <p:spPr>
          <a:xfrm>
            <a:off x="1061545" y="1040524"/>
            <a:ext cx="1923393" cy="819807"/>
          </a:xfrm>
          <a:prstGeom prst="roundRect">
            <a:avLst/>
          </a:prstGeom>
          <a:solidFill>
            <a:srgbClr val="B0C4D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組織の要因</a:t>
            </a:r>
            <a:endParaRPr kumimoji="1" lang="ja-JP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72E881D8-7111-DDC9-5284-33250DA7A80D}"/>
              </a:ext>
            </a:extLst>
          </p:cNvPr>
          <p:cNvSpPr/>
          <p:nvPr/>
        </p:nvSpPr>
        <p:spPr>
          <a:xfrm>
            <a:off x="1061545" y="2159876"/>
            <a:ext cx="1923393" cy="819807"/>
          </a:xfrm>
          <a:prstGeom prst="roundRect">
            <a:avLst/>
          </a:prstGeom>
          <a:solidFill>
            <a:srgbClr val="B0C4D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職場や</a:t>
            </a:r>
            <a:endParaRPr lang="en-US" altLang="ja-JP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ja-JP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リーダーの要因</a:t>
            </a:r>
            <a:endParaRPr kumimoji="1" lang="ja-JP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DBF57C70-B4B4-6346-BC03-3B6BF59F8E71}"/>
              </a:ext>
            </a:extLst>
          </p:cNvPr>
          <p:cNvSpPr/>
          <p:nvPr/>
        </p:nvSpPr>
        <p:spPr>
          <a:xfrm>
            <a:off x="1061545" y="3279228"/>
            <a:ext cx="1923393" cy="819807"/>
          </a:xfrm>
          <a:prstGeom prst="roundRect">
            <a:avLst/>
          </a:prstGeom>
          <a:solidFill>
            <a:srgbClr val="B0C4D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個人の要因</a:t>
            </a:r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3DE3BCAD-AA6B-1551-3E58-944B87FDA264}"/>
              </a:ext>
            </a:extLst>
          </p:cNvPr>
          <p:cNvCxnSpPr>
            <a:cxnSpLocks/>
          </p:cNvCxnSpPr>
          <p:nvPr/>
        </p:nvCxnSpPr>
        <p:spPr>
          <a:xfrm>
            <a:off x="2919247" y="1439917"/>
            <a:ext cx="987973" cy="924911"/>
          </a:xfrm>
          <a:prstGeom prst="straightConnector1">
            <a:avLst/>
          </a:prstGeom>
          <a:ln w="5715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E4F82B7B-FF4B-A4AF-6576-F3449F4DF768}"/>
              </a:ext>
            </a:extLst>
          </p:cNvPr>
          <p:cNvCxnSpPr>
            <a:cxnSpLocks/>
          </p:cNvCxnSpPr>
          <p:nvPr/>
        </p:nvCxnSpPr>
        <p:spPr>
          <a:xfrm>
            <a:off x="2919247" y="2559269"/>
            <a:ext cx="987973" cy="0"/>
          </a:xfrm>
          <a:prstGeom prst="straightConnector1">
            <a:avLst/>
          </a:prstGeom>
          <a:ln w="5715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1E44F56E-2196-7361-D515-C46C0536AE3A}"/>
              </a:ext>
            </a:extLst>
          </p:cNvPr>
          <p:cNvCxnSpPr>
            <a:cxnSpLocks/>
          </p:cNvCxnSpPr>
          <p:nvPr/>
        </p:nvCxnSpPr>
        <p:spPr>
          <a:xfrm flipV="1">
            <a:off x="2919247" y="2753711"/>
            <a:ext cx="987973" cy="857906"/>
          </a:xfrm>
          <a:prstGeom prst="straightConnector1">
            <a:avLst/>
          </a:prstGeom>
          <a:ln w="5715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DC1AE664-8791-F090-27F4-20CB220D8133}"/>
              </a:ext>
            </a:extLst>
          </p:cNvPr>
          <p:cNvSpPr/>
          <p:nvPr/>
        </p:nvSpPr>
        <p:spPr>
          <a:xfrm>
            <a:off x="4085897" y="2191408"/>
            <a:ext cx="1865587" cy="819807"/>
          </a:xfrm>
          <a:prstGeom prst="roundRect">
            <a:avLst/>
          </a:prstGeom>
          <a:solidFill>
            <a:srgbClr val="7FA0CB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chemeClr val="bg1"/>
                </a:solidFill>
              </a:rPr>
              <a:t>個人や集団の</a:t>
            </a:r>
            <a:endParaRPr kumimoji="1" lang="en-US" altLang="ja-JP" b="1" dirty="0">
              <a:solidFill>
                <a:schemeClr val="bg1"/>
              </a:solidFill>
            </a:endParaRPr>
          </a:p>
          <a:p>
            <a:pPr algn="ctr"/>
            <a:r>
              <a:rPr kumimoji="1" lang="ja-JP" altLang="en-US" b="1" dirty="0">
                <a:solidFill>
                  <a:schemeClr val="bg1"/>
                </a:solidFill>
              </a:rPr>
              <a:t>態度や心理</a:t>
            </a:r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6BF1B5DD-A78E-35FF-6DB7-B6DAADC4DC58}"/>
              </a:ext>
            </a:extLst>
          </p:cNvPr>
          <p:cNvSpPr/>
          <p:nvPr/>
        </p:nvSpPr>
        <p:spPr>
          <a:xfrm>
            <a:off x="6597870" y="2149367"/>
            <a:ext cx="1686912" cy="819807"/>
          </a:xfrm>
          <a:prstGeom prst="roundRect">
            <a:avLst/>
          </a:prstGeom>
          <a:solidFill>
            <a:srgbClr val="7FA0CB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chemeClr val="bg1"/>
                </a:solidFill>
              </a:rPr>
              <a:t>個人や集団の行動</a:t>
            </a:r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122A70D3-2CD4-578F-0114-C9AD2258BD46}"/>
              </a:ext>
            </a:extLst>
          </p:cNvPr>
          <p:cNvSpPr/>
          <p:nvPr/>
        </p:nvSpPr>
        <p:spPr>
          <a:xfrm>
            <a:off x="9272753" y="1999593"/>
            <a:ext cx="1552901" cy="1119352"/>
          </a:xfrm>
          <a:prstGeom prst="roundRect">
            <a:avLst/>
          </a:prstGeom>
          <a:solidFill>
            <a:srgbClr val="4A76B0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solidFill>
                  <a:schemeClr val="bg1"/>
                </a:solidFill>
              </a:rPr>
              <a:t>組織成果</a:t>
            </a:r>
            <a:endParaRPr kumimoji="1" lang="ja-JP" altLang="en-US" sz="2400" b="1" dirty="0">
              <a:solidFill>
                <a:schemeClr val="bg1"/>
              </a:solidFill>
            </a:endParaRPr>
          </a:p>
        </p:txBody>
      </p: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0C9CA362-C702-7389-1666-3960DFCB1E24}"/>
              </a:ext>
            </a:extLst>
          </p:cNvPr>
          <p:cNvCxnSpPr>
            <a:cxnSpLocks/>
          </p:cNvCxnSpPr>
          <p:nvPr/>
        </p:nvCxnSpPr>
        <p:spPr>
          <a:xfrm>
            <a:off x="8142890" y="2564525"/>
            <a:ext cx="987973" cy="0"/>
          </a:xfrm>
          <a:prstGeom prst="straightConnector1">
            <a:avLst/>
          </a:prstGeom>
          <a:ln w="5715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547FF4FB-0438-4260-7F76-0CEA71312B84}"/>
              </a:ext>
            </a:extLst>
          </p:cNvPr>
          <p:cNvCxnSpPr>
            <a:cxnSpLocks/>
          </p:cNvCxnSpPr>
          <p:nvPr/>
        </p:nvCxnSpPr>
        <p:spPr>
          <a:xfrm>
            <a:off x="5841124" y="2601311"/>
            <a:ext cx="709449" cy="0"/>
          </a:xfrm>
          <a:prstGeom prst="straightConnector1">
            <a:avLst/>
          </a:prstGeom>
          <a:ln w="5715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1" name="グループ化 30">
            <a:extLst>
              <a:ext uri="{FF2B5EF4-FFF2-40B4-BE49-F238E27FC236}">
                <a16:creationId xmlns:a16="http://schemas.microsoft.com/office/drawing/2014/main" id="{B1BAB0FC-ADC3-CE15-D557-6E8E4BF969C3}"/>
              </a:ext>
            </a:extLst>
          </p:cNvPr>
          <p:cNvGrpSpPr/>
          <p:nvPr/>
        </p:nvGrpSpPr>
        <p:grpSpPr>
          <a:xfrm>
            <a:off x="1185042" y="4708635"/>
            <a:ext cx="4766442" cy="819807"/>
            <a:chOff x="1061545" y="3279228"/>
            <a:chExt cx="4766442" cy="819807"/>
          </a:xfrm>
        </p:grpSpPr>
        <p:sp>
          <p:nvSpPr>
            <p:cNvPr id="32" name="四角形: 角を丸くする 31">
              <a:extLst>
                <a:ext uri="{FF2B5EF4-FFF2-40B4-BE49-F238E27FC236}">
                  <a16:creationId xmlns:a16="http://schemas.microsoft.com/office/drawing/2014/main" id="{56D75FD2-F3F3-F6DB-58DD-BAF4CB9053CC}"/>
                </a:ext>
              </a:extLst>
            </p:cNvPr>
            <p:cNvSpPr/>
            <p:nvPr/>
          </p:nvSpPr>
          <p:spPr>
            <a:xfrm>
              <a:off x="1061545" y="3279228"/>
              <a:ext cx="1923393" cy="819807"/>
            </a:xfrm>
            <a:prstGeom prst="roundRect">
              <a:avLst/>
            </a:prstGeom>
            <a:solidFill>
              <a:srgbClr val="B0C4D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内発的動機付け</a:t>
              </a:r>
            </a:p>
          </p:txBody>
        </p:sp>
        <p:cxnSp>
          <p:nvCxnSpPr>
            <p:cNvPr id="33" name="直線矢印コネクタ 32">
              <a:extLst>
                <a:ext uri="{FF2B5EF4-FFF2-40B4-BE49-F238E27FC236}">
                  <a16:creationId xmlns:a16="http://schemas.microsoft.com/office/drawing/2014/main" id="{A58BAB9D-C03C-CB81-E77D-0E07D7137908}"/>
                </a:ext>
              </a:extLst>
            </p:cNvPr>
            <p:cNvCxnSpPr>
              <a:cxnSpLocks/>
            </p:cNvCxnSpPr>
            <p:nvPr/>
          </p:nvCxnSpPr>
          <p:spPr>
            <a:xfrm>
              <a:off x="3111062" y="3689131"/>
              <a:ext cx="667408" cy="0"/>
            </a:xfrm>
            <a:prstGeom prst="straightConnector1">
              <a:avLst/>
            </a:prstGeom>
            <a:ln w="57150"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四角形: 角を丸くする 33">
              <a:extLst>
                <a:ext uri="{FF2B5EF4-FFF2-40B4-BE49-F238E27FC236}">
                  <a16:creationId xmlns:a16="http://schemas.microsoft.com/office/drawing/2014/main" id="{B2E7BF26-6E0B-E0FA-38CC-50B5A85BBB56}"/>
                </a:ext>
              </a:extLst>
            </p:cNvPr>
            <p:cNvSpPr/>
            <p:nvPr/>
          </p:nvSpPr>
          <p:spPr>
            <a:xfrm>
              <a:off x="3904594" y="3279228"/>
              <a:ext cx="1923393" cy="819807"/>
            </a:xfrm>
            <a:prstGeom prst="roundRect">
              <a:avLst/>
            </a:prstGeom>
            <a:solidFill>
              <a:srgbClr val="B0C4D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努力や成果</a:t>
              </a:r>
              <a:endParaRPr kumimoji="1" lang="ja-JP" altLang="en-US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38057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ローチャート: 結合子 1">
            <a:extLst>
              <a:ext uri="{FF2B5EF4-FFF2-40B4-BE49-F238E27FC236}">
                <a16:creationId xmlns:a16="http://schemas.microsoft.com/office/drawing/2014/main" id="{041F1049-17ED-0AB2-6AB4-3A7423EA1197}"/>
              </a:ext>
            </a:extLst>
          </p:cNvPr>
          <p:cNvSpPr/>
          <p:nvPr/>
        </p:nvSpPr>
        <p:spPr>
          <a:xfrm>
            <a:off x="1513489" y="3195143"/>
            <a:ext cx="3153104" cy="3153104"/>
          </a:xfrm>
          <a:prstGeom prst="flowChartConnector">
            <a:avLst/>
          </a:prstGeom>
          <a:solidFill>
            <a:srgbClr val="A0B8D8">
              <a:alpha val="69804"/>
            </a:srgb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持続性</a:t>
            </a:r>
            <a:endParaRPr kumimoji="1" lang="ja-JP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フローチャート: 結合子 4">
            <a:extLst>
              <a:ext uri="{FF2B5EF4-FFF2-40B4-BE49-F238E27FC236}">
                <a16:creationId xmlns:a16="http://schemas.microsoft.com/office/drawing/2014/main" id="{BAF3FCC4-74BD-982D-CE24-DF7CC74DF0B6}"/>
              </a:ext>
            </a:extLst>
          </p:cNvPr>
          <p:cNvSpPr/>
          <p:nvPr/>
        </p:nvSpPr>
        <p:spPr>
          <a:xfrm>
            <a:off x="4225158" y="3195143"/>
            <a:ext cx="3153104" cy="3153104"/>
          </a:xfrm>
          <a:prstGeom prst="flowChartConnector">
            <a:avLst/>
          </a:prstGeom>
          <a:solidFill>
            <a:srgbClr val="4A76B0">
              <a:alpha val="69804"/>
            </a:srgb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400" b="1" dirty="0">
                <a:solidFill>
                  <a:schemeClr val="bg1">
                    <a:lumMod val="95000"/>
                  </a:schemeClr>
                </a:solidFill>
              </a:rPr>
              <a:t>強度</a:t>
            </a:r>
            <a:endParaRPr kumimoji="1" lang="ja-JP" altLang="en-US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フローチャート: 結合子 5">
            <a:extLst>
              <a:ext uri="{FF2B5EF4-FFF2-40B4-BE49-F238E27FC236}">
                <a16:creationId xmlns:a16="http://schemas.microsoft.com/office/drawing/2014/main" id="{89588F8D-45C3-841C-9388-859E3AF79AE4}"/>
              </a:ext>
            </a:extLst>
          </p:cNvPr>
          <p:cNvSpPr/>
          <p:nvPr/>
        </p:nvSpPr>
        <p:spPr>
          <a:xfrm>
            <a:off x="2958662" y="864475"/>
            <a:ext cx="3153104" cy="3153104"/>
          </a:xfrm>
          <a:prstGeom prst="flowChartConnector">
            <a:avLst/>
          </a:prstGeom>
          <a:solidFill>
            <a:srgbClr val="DFE7F1">
              <a:alpha val="69804"/>
            </a:srgb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方向性</a:t>
            </a:r>
            <a:endParaRPr kumimoji="1" lang="ja-JP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9767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650D7588-B6DA-5FAF-88BF-6D291685D38E}"/>
              </a:ext>
            </a:extLst>
          </p:cNvPr>
          <p:cNvSpPr/>
          <p:nvPr/>
        </p:nvSpPr>
        <p:spPr>
          <a:xfrm>
            <a:off x="294290" y="1019504"/>
            <a:ext cx="1923393" cy="819807"/>
          </a:xfrm>
          <a:prstGeom prst="roundRect">
            <a:avLst/>
          </a:prstGeom>
          <a:solidFill>
            <a:srgbClr val="B0C4D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指示型</a:t>
            </a:r>
            <a:endParaRPr lang="en-US" altLang="ja-JP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kumimoji="1" lang="ja-JP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リーダーシップ</a:t>
            </a: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B6777D9C-7E46-BC0D-53C1-16ED607B9089}"/>
              </a:ext>
            </a:extLst>
          </p:cNvPr>
          <p:cNvSpPr/>
          <p:nvPr/>
        </p:nvSpPr>
        <p:spPr>
          <a:xfrm>
            <a:off x="3221422" y="1242852"/>
            <a:ext cx="3421116" cy="1487211"/>
          </a:xfrm>
          <a:prstGeom prst="roundRect">
            <a:avLst/>
          </a:prstGeom>
          <a:solidFill>
            <a:srgbClr val="7FA0CB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b="1" dirty="0"/>
              <a:t>・</a:t>
            </a:r>
            <a:r>
              <a:rPr kumimoji="1" lang="ja-JP" altLang="en-US" sz="1600" b="1" dirty="0"/>
              <a:t>ローカス・オブ・コントロール</a:t>
            </a:r>
          </a:p>
          <a:p>
            <a:r>
              <a:rPr kumimoji="1" lang="ja-JP" altLang="en-US" b="1" dirty="0"/>
              <a:t>　</a:t>
            </a:r>
            <a:r>
              <a:rPr kumimoji="1" lang="en-US" altLang="ja-JP" b="1" dirty="0"/>
              <a:t>(</a:t>
            </a:r>
            <a:r>
              <a:rPr kumimoji="1" lang="ja-JP" altLang="en-US" b="1" dirty="0"/>
              <a:t>自責思考か他責思考か</a:t>
            </a:r>
            <a:r>
              <a:rPr kumimoji="1" lang="en-US" altLang="ja-JP" b="1" dirty="0"/>
              <a:t>)</a:t>
            </a:r>
          </a:p>
          <a:p>
            <a:r>
              <a:rPr lang="ja-JP" altLang="en-US" b="1" dirty="0"/>
              <a:t>・認知する自身の能力</a:t>
            </a:r>
            <a:endParaRPr lang="en-US" altLang="ja-JP" b="1" dirty="0"/>
          </a:p>
          <a:p>
            <a:r>
              <a:rPr kumimoji="1" lang="ja-JP" altLang="en-US" b="1" dirty="0"/>
              <a:t>・権威主義</a:t>
            </a:r>
          </a:p>
        </p:txBody>
      </p: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D9AE9EFE-E02F-19AC-CBA5-8DBDE4A2ABF1}"/>
              </a:ext>
            </a:extLst>
          </p:cNvPr>
          <p:cNvSpPr/>
          <p:nvPr/>
        </p:nvSpPr>
        <p:spPr>
          <a:xfrm>
            <a:off x="294289" y="1962806"/>
            <a:ext cx="1923393" cy="819807"/>
          </a:xfrm>
          <a:prstGeom prst="roundRect">
            <a:avLst/>
          </a:prstGeom>
          <a:solidFill>
            <a:srgbClr val="B0C4D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支援型</a:t>
            </a:r>
            <a:endParaRPr kumimoji="1" lang="en-US" altLang="ja-JP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kumimoji="1" lang="ja-JP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リーダーシップ</a:t>
            </a:r>
          </a:p>
        </p:txBody>
      </p: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E33572DD-CC7D-DC29-9382-5B636402CC98}"/>
              </a:ext>
            </a:extLst>
          </p:cNvPr>
          <p:cNvSpPr/>
          <p:nvPr/>
        </p:nvSpPr>
        <p:spPr>
          <a:xfrm>
            <a:off x="294288" y="2906108"/>
            <a:ext cx="1923393" cy="819807"/>
          </a:xfrm>
          <a:prstGeom prst="roundRect">
            <a:avLst/>
          </a:prstGeom>
          <a:solidFill>
            <a:srgbClr val="B0C4D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達成志向型</a:t>
            </a:r>
            <a:endParaRPr lang="en-US" altLang="ja-JP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kumimoji="1" lang="ja-JP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リーダーシップ</a:t>
            </a:r>
          </a:p>
        </p:txBody>
      </p:sp>
      <p:sp>
        <p:nvSpPr>
          <p:cNvPr id="22" name="四角形: 角を丸くする 21">
            <a:extLst>
              <a:ext uri="{FF2B5EF4-FFF2-40B4-BE49-F238E27FC236}">
                <a16:creationId xmlns:a16="http://schemas.microsoft.com/office/drawing/2014/main" id="{949B7A7A-C1FF-5640-68F1-B4DDD18BF384}"/>
              </a:ext>
            </a:extLst>
          </p:cNvPr>
          <p:cNvSpPr/>
          <p:nvPr/>
        </p:nvSpPr>
        <p:spPr>
          <a:xfrm>
            <a:off x="294288" y="3849410"/>
            <a:ext cx="1923393" cy="819807"/>
          </a:xfrm>
          <a:prstGeom prst="roundRect">
            <a:avLst/>
          </a:prstGeom>
          <a:solidFill>
            <a:srgbClr val="B0C4D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参加型</a:t>
            </a:r>
            <a:endParaRPr lang="en-US" altLang="ja-JP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kumimoji="1" lang="ja-JP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リーダーシップ</a:t>
            </a:r>
          </a:p>
        </p:txBody>
      </p:sp>
      <p:sp>
        <p:nvSpPr>
          <p:cNvPr id="23" name="四角形: 角を丸くする 22">
            <a:extLst>
              <a:ext uri="{FF2B5EF4-FFF2-40B4-BE49-F238E27FC236}">
                <a16:creationId xmlns:a16="http://schemas.microsoft.com/office/drawing/2014/main" id="{8874604B-ADE9-4ED8-27DC-DD5AC84455B5}"/>
              </a:ext>
            </a:extLst>
          </p:cNvPr>
          <p:cNvSpPr/>
          <p:nvPr/>
        </p:nvSpPr>
        <p:spPr>
          <a:xfrm>
            <a:off x="3221422" y="3264414"/>
            <a:ext cx="3421116" cy="1361092"/>
          </a:xfrm>
          <a:prstGeom prst="roundRect">
            <a:avLst/>
          </a:prstGeom>
          <a:solidFill>
            <a:srgbClr val="7FA0CB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000" b="1" dirty="0"/>
              <a:t>　・タスクの構造</a:t>
            </a:r>
            <a:endParaRPr kumimoji="1" lang="en-US" altLang="ja-JP" sz="2000" b="1" dirty="0"/>
          </a:p>
          <a:p>
            <a:r>
              <a:rPr lang="ja-JP" altLang="en-US" sz="2000" b="1" dirty="0"/>
              <a:t>　・組織の権限体系</a:t>
            </a:r>
            <a:endParaRPr lang="en-US" altLang="ja-JP" sz="2000" b="1" dirty="0"/>
          </a:p>
          <a:p>
            <a:r>
              <a:rPr kumimoji="1" lang="ja-JP" altLang="en-US" sz="2000" b="1" dirty="0"/>
              <a:t>　・仕事グループ</a:t>
            </a:r>
          </a:p>
        </p:txBody>
      </p:sp>
      <p:sp>
        <p:nvSpPr>
          <p:cNvPr id="24" name="乗算記号 23">
            <a:extLst>
              <a:ext uri="{FF2B5EF4-FFF2-40B4-BE49-F238E27FC236}">
                <a16:creationId xmlns:a16="http://schemas.microsoft.com/office/drawing/2014/main" id="{137B349A-6006-CADE-2ECC-47143DD798AF}"/>
              </a:ext>
            </a:extLst>
          </p:cNvPr>
          <p:cNvSpPr/>
          <p:nvPr/>
        </p:nvSpPr>
        <p:spPr>
          <a:xfrm>
            <a:off x="2345120" y="2550428"/>
            <a:ext cx="748862" cy="711359"/>
          </a:xfrm>
          <a:prstGeom prst="mathMultiply">
            <a:avLst>
              <a:gd name="adj1" fmla="val 16167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矢印: 右 24">
            <a:extLst>
              <a:ext uri="{FF2B5EF4-FFF2-40B4-BE49-F238E27FC236}">
                <a16:creationId xmlns:a16="http://schemas.microsoft.com/office/drawing/2014/main" id="{FC4D1853-86E0-2930-11AC-A18809839EF3}"/>
              </a:ext>
            </a:extLst>
          </p:cNvPr>
          <p:cNvSpPr/>
          <p:nvPr/>
        </p:nvSpPr>
        <p:spPr>
          <a:xfrm>
            <a:off x="6769978" y="2677508"/>
            <a:ext cx="604346" cy="457198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四角形: 角を丸くする 25">
            <a:extLst>
              <a:ext uri="{FF2B5EF4-FFF2-40B4-BE49-F238E27FC236}">
                <a16:creationId xmlns:a16="http://schemas.microsoft.com/office/drawing/2014/main" id="{2AFD1856-02FC-F851-AEE9-C48292C3236A}"/>
              </a:ext>
            </a:extLst>
          </p:cNvPr>
          <p:cNvSpPr/>
          <p:nvPr/>
        </p:nvSpPr>
        <p:spPr>
          <a:xfrm>
            <a:off x="7501763" y="1962806"/>
            <a:ext cx="1978566" cy="711117"/>
          </a:xfrm>
          <a:prstGeom prst="roundRect">
            <a:avLst/>
          </a:prstGeom>
          <a:solidFill>
            <a:srgbClr val="4A76B0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/>
              <a:t>個人の認知</a:t>
            </a:r>
          </a:p>
        </p:txBody>
      </p:sp>
      <p:sp>
        <p:nvSpPr>
          <p:cNvPr id="27" name="四角形: 角を丸くする 26">
            <a:extLst>
              <a:ext uri="{FF2B5EF4-FFF2-40B4-BE49-F238E27FC236}">
                <a16:creationId xmlns:a16="http://schemas.microsoft.com/office/drawing/2014/main" id="{5EDA6393-AB62-4C03-A1F8-ED8BA36467FF}"/>
              </a:ext>
            </a:extLst>
          </p:cNvPr>
          <p:cNvSpPr/>
          <p:nvPr/>
        </p:nvSpPr>
        <p:spPr>
          <a:xfrm>
            <a:off x="7501763" y="2832535"/>
            <a:ext cx="1978567" cy="1016875"/>
          </a:xfrm>
          <a:prstGeom prst="roundRect">
            <a:avLst/>
          </a:prstGeom>
          <a:solidFill>
            <a:srgbClr val="4A76B0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/>
              <a:t>動機づけ要因と</a:t>
            </a:r>
            <a:endParaRPr kumimoji="1" lang="en-US" altLang="ja-JP" b="1" dirty="0"/>
          </a:p>
          <a:p>
            <a:pPr algn="ctr"/>
            <a:r>
              <a:rPr lang="ja-JP" altLang="en-US" b="1" dirty="0"/>
              <a:t>報酬のつながり</a:t>
            </a:r>
            <a:endParaRPr kumimoji="1" lang="ja-JP" altLang="en-US" b="1" dirty="0"/>
          </a:p>
        </p:txBody>
      </p:sp>
      <p:sp>
        <p:nvSpPr>
          <p:cNvPr id="28" name="四角形: 角を丸くする 27">
            <a:extLst>
              <a:ext uri="{FF2B5EF4-FFF2-40B4-BE49-F238E27FC236}">
                <a16:creationId xmlns:a16="http://schemas.microsoft.com/office/drawing/2014/main" id="{EBAD6FAC-4DD3-3E92-981C-38E41ACD6BC7}"/>
              </a:ext>
            </a:extLst>
          </p:cNvPr>
          <p:cNvSpPr/>
          <p:nvPr/>
        </p:nvSpPr>
        <p:spPr>
          <a:xfrm>
            <a:off x="9687915" y="1962806"/>
            <a:ext cx="2251837" cy="1846354"/>
          </a:xfrm>
          <a:prstGeom prst="roundRect">
            <a:avLst/>
          </a:prstGeom>
          <a:solidFill>
            <a:srgbClr val="4A76B0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b="1" dirty="0"/>
              <a:t>・</a:t>
            </a:r>
            <a:r>
              <a:rPr kumimoji="1" lang="ja-JP" altLang="en-US" sz="2000" b="1" dirty="0"/>
              <a:t>仕事満足</a:t>
            </a:r>
            <a:endParaRPr kumimoji="1" lang="en-US" altLang="ja-JP" b="1" dirty="0"/>
          </a:p>
          <a:p>
            <a:r>
              <a:rPr lang="ja-JP" altLang="en-US" b="1" dirty="0"/>
              <a:t>・リーダーの受容</a:t>
            </a:r>
            <a:endParaRPr lang="en-US" altLang="ja-JP" b="1" dirty="0"/>
          </a:p>
          <a:p>
            <a:r>
              <a:rPr lang="ja-JP" altLang="en-US" b="1" dirty="0"/>
              <a:t>・</a:t>
            </a:r>
            <a:r>
              <a:rPr lang="ja-JP" altLang="en-US" sz="2000" b="1" dirty="0"/>
              <a:t>行動</a:t>
            </a:r>
            <a:endParaRPr lang="en-US" altLang="ja-JP" b="1" dirty="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A328ED5D-12A0-1D24-392B-EE315B277A01}"/>
              </a:ext>
            </a:extLst>
          </p:cNvPr>
          <p:cNvSpPr txBox="1"/>
          <p:nvPr/>
        </p:nvSpPr>
        <p:spPr>
          <a:xfrm>
            <a:off x="3421118" y="938629"/>
            <a:ext cx="2958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/>
              <a:t>フォロワー個人の持つ特性</a:t>
            </a: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2E878792-2223-70E1-85E2-5444DDC54BB6}"/>
              </a:ext>
            </a:extLst>
          </p:cNvPr>
          <p:cNvSpPr txBox="1"/>
          <p:nvPr/>
        </p:nvSpPr>
        <p:spPr>
          <a:xfrm>
            <a:off x="4051088" y="2951728"/>
            <a:ext cx="1800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/>
              <a:t>仕事環境の特性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32683BAE-B286-B0D9-60A4-007A640249D5}"/>
              </a:ext>
            </a:extLst>
          </p:cNvPr>
          <p:cNvSpPr txBox="1"/>
          <p:nvPr/>
        </p:nvSpPr>
        <p:spPr>
          <a:xfrm>
            <a:off x="467709" y="301440"/>
            <a:ext cx="1576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/>
              <a:t>リーダー行動</a:t>
            </a: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FCF15354-6238-3877-6848-6CE5D1CFB66F}"/>
              </a:ext>
            </a:extLst>
          </p:cNvPr>
          <p:cNvSpPr txBox="1"/>
          <p:nvPr/>
        </p:nvSpPr>
        <p:spPr>
          <a:xfrm>
            <a:off x="4275088" y="301440"/>
            <a:ext cx="1576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/>
              <a:t>状況要因</a:t>
            </a: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0A3092E8-4E9E-82C0-8395-E80FFFF7C026}"/>
              </a:ext>
            </a:extLst>
          </p:cNvPr>
          <p:cNvSpPr txBox="1"/>
          <p:nvPr/>
        </p:nvSpPr>
        <p:spPr>
          <a:xfrm>
            <a:off x="8121875" y="301440"/>
            <a:ext cx="2735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/>
              <a:t>フォロワーの態度と行動</a:t>
            </a:r>
          </a:p>
        </p:txBody>
      </p:sp>
    </p:spTree>
    <p:extLst>
      <p:ext uri="{BB962C8B-B14F-4D97-AF65-F5344CB8AC3E}">
        <p14:creationId xmlns:p14="http://schemas.microsoft.com/office/powerpoint/2010/main" val="2463663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D4BD243-C33F-DEC3-85BB-BD9A6AB9A001}"/>
              </a:ext>
            </a:extLst>
          </p:cNvPr>
          <p:cNvSpPr txBox="1"/>
          <p:nvPr/>
        </p:nvSpPr>
        <p:spPr>
          <a:xfrm>
            <a:off x="917090" y="612844"/>
            <a:ext cx="6094206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/>
              <a:t> </a:t>
            </a:r>
            <a:r>
              <a:rPr lang="en-US" altLang="ja-JP" dirty="0"/>
              <a:t>&lt;p&gt;</a:t>
            </a:r>
          </a:p>
          <a:p>
            <a:r>
              <a:rPr lang="en-US" altLang="ja-JP" dirty="0"/>
              <a:t>                            A.</a:t>
            </a:r>
            <a:r>
              <a:rPr lang="ja-JP" altLang="en-US" dirty="0"/>
              <a:t>部下のモチベーションを高めるから。</a:t>
            </a:r>
            <a:r>
              <a:rPr lang="en-US" altLang="ja-JP" dirty="0"/>
              <a:t>&lt;</a:t>
            </a:r>
            <a:r>
              <a:rPr lang="en-US" altLang="ja-JP" dirty="0" err="1"/>
              <a:t>br</a:t>
            </a:r>
            <a:r>
              <a:rPr lang="en-US" altLang="ja-JP" dirty="0"/>
              <a:t>&gt;</a:t>
            </a:r>
          </a:p>
          <a:p>
            <a:r>
              <a:rPr lang="en-US" altLang="ja-JP" dirty="0"/>
              <a:t>                            </a:t>
            </a:r>
            <a:r>
              <a:rPr lang="ja-JP" altLang="en-US" dirty="0"/>
              <a:t>自分を気にかけてもらったり、褒めてもらったりすれば、やる気が出るのは自然なことです。</a:t>
            </a:r>
          </a:p>
          <a:p>
            <a:r>
              <a:rPr lang="ja-JP" altLang="en-US" dirty="0"/>
              <a:t>                            したがって、部下への気配り等はモチベーションを高めやすい行動になっている。</a:t>
            </a:r>
            <a:r>
              <a:rPr lang="en-US" altLang="ja-JP" dirty="0"/>
              <a:t>&lt;</a:t>
            </a:r>
            <a:r>
              <a:rPr lang="en-US" altLang="ja-JP" dirty="0" err="1"/>
              <a:t>br</a:t>
            </a:r>
            <a:r>
              <a:rPr lang="en-US" altLang="ja-JP" dirty="0"/>
              <a:t>&gt;</a:t>
            </a:r>
          </a:p>
          <a:p>
            <a:r>
              <a:rPr lang="en-US" altLang="ja-JP" dirty="0"/>
              <a:t>                            </a:t>
            </a:r>
            <a:r>
              <a:rPr lang="ja-JP" altLang="en-US" dirty="0"/>
              <a:t>あるいは、叱ることや厳しく接することも奮起を促すという意味でモチベーションを高めると考えられます。</a:t>
            </a:r>
          </a:p>
          <a:p>
            <a:r>
              <a:rPr lang="ja-JP" altLang="en-US" dirty="0"/>
              <a:t>                            </a:t>
            </a:r>
            <a:r>
              <a:rPr lang="en-US" altLang="ja-JP" dirty="0"/>
              <a:t>A.</a:t>
            </a:r>
            <a:r>
              <a:rPr lang="ja-JP" altLang="en-US" dirty="0"/>
              <a:t>リーダーの効率性が高まるから。</a:t>
            </a:r>
            <a:r>
              <a:rPr lang="en-US" altLang="ja-JP" dirty="0"/>
              <a:t>&lt;</a:t>
            </a:r>
            <a:r>
              <a:rPr lang="en-US" altLang="ja-JP" dirty="0" err="1"/>
              <a:t>br</a:t>
            </a:r>
            <a:r>
              <a:rPr lang="en-US" altLang="ja-JP" dirty="0"/>
              <a:t>&gt;</a:t>
            </a:r>
          </a:p>
          <a:p>
            <a:r>
              <a:rPr lang="en-US" altLang="ja-JP" dirty="0"/>
              <a:t>                            </a:t>
            </a:r>
            <a:r>
              <a:rPr lang="ja-JP" altLang="en-US" dirty="0"/>
              <a:t>計画通りに仕事するように指示したり、モニターすることも、仕事全体の進み具合をスムースにするため、より効率的な</a:t>
            </a:r>
          </a:p>
          <a:p>
            <a:r>
              <a:rPr lang="ja-JP" altLang="en-US" dirty="0"/>
              <a:t>                            チームのタスクの全うに繋がります。</a:t>
            </a:r>
            <a:r>
              <a:rPr lang="en-US" altLang="ja-JP" dirty="0"/>
              <a:t>&lt;</a:t>
            </a:r>
            <a:r>
              <a:rPr lang="en-US" altLang="ja-JP" dirty="0" err="1"/>
              <a:t>br</a:t>
            </a:r>
            <a:r>
              <a:rPr lang="en-US" altLang="ja-JP" dirty="0"/>
              <a:t>&gt;</a:t>
            </a:r>
          </a:p>
          <a:p>
            <a:r>
              <a:rPr lang="en-US" altLang="ja-JP" dirty="0"/>
              <a:t>                            </a:t>
            </a:r>
            <a:r>
              <a:rPr lang="ja-JP" altLang="en-US" dirty="0"/>
              <a:t>効率的に個々の力を全体の力に変えることができるでしょう。</a:t>
            </a:r>
          </a:p>
          <a:p>
            <a:r>
              <a:rPr lang="ja-JP" altLang="en-US" dirty="0"/>
              <a:t>                        </a:t>
            </a:r>
            <a:r>
              <a:rPr lang="en-US" altLang="ja-JP" dirty="0"/>
              <a:t>&lt;/p&gt;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234485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6242</TotalTime>
  <Words>276</Words>
  <Application>Microsoft Office PowerPoint</Application>
  <PresentationFormat>ワイド画面</PresentationFormat>
  <Paragraphs>49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9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UENO YUNA</dc:creator>
  <cp:lastModifiedBy>UENO YUNA</cp:lastModifiedBy>
  <cp:revision>1</cp:revision>
  <dcterms:created xsi:type="dcterms:W3CDTF">2024-08-17T08:20:23Z</dcterms:created>
  <dcterms:modified xsi:type="dcterms:W3CDTF">2024-08-27T10:55:33Z</dcterms:modified>
</cp:coreProperties>
</file>