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44B1-F45C-9429-C8EB-A12081523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2830B-9673-266C-44E2-6C37F24BB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9C1845-15E3-4615-96D7-FDD8EF7B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11085-9584-56D6-E2FE-88CCA4BE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E19CA-A4C3-6435-840E-1266627E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3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75E9E-ED0D-AB20-51F5-1B820534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EEC349-DB15-9867-1527-EF5168491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6F1D3-57F0-1A70-DE07-0619AD3F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392A8-6F02-5E3B-5C88-F64F5395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00518-175D-4EF2-FDFA-8D2D561C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1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EDDD1E-395A-AEF2-CD1B-F36B772C7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1D8017-00BD-AAD9-D161-9D94B5D8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89920-9459-9A85-E0C5-FFEB6FAD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E6688-0BF3-7050-39D3-1054BB55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5EF38-C81F-E112-EA38-9572D74B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09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85299-6FA1-62FE-0934-B19DEB54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99BFB7-CB63-B128-639A-6587340B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CF45E-6476-A6F5-3222-9AE647C1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0E0E1-59BD-3F0E-0D43-7F99422E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29FF0-517E-DA79-C15F-5DE6F2A2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94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E2EBC-2165-14E2-727C-944B1FA3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4A391B-1D02-1E31-E26A-F9050639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26645-93DF-4828-60F5-5965F83F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854B14-477B-7FD7-5BB5-0E4610F5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149E9-A945-9D9D-89D0-B569C295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2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EF5F6-44D6-05E7-5B3F-848C02FB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E3B7D1-3ADB-65C7-885F-4BD764C4E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477F76-EAAF-107C-C959-40783D23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03E98F-6307-B959-B77D-504FF108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77E21C-A859-5D12-3FC7-6B967629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B936F2-6D27-7397-CEEC-3667D757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83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6EA9D-B1E5-B4F2-6697-B4D92B96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32186-5578-D3AF-721C-0CAFA66E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1A5FC8-0F18-E453-C909-E4DCFCB0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FD6F2A-46F4-C240-AEAA-634D93A9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880045-BE89-CB7E-F805-D487FCEAB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770684-122D-CBBA-5FC3-018C355E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A163D0-141F-4EB4-691F-ACD38A6A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66E5F2-23C1-F186-F41F-691CF859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3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75207-C2AF-0C8B-BDEE-BEDA013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EEC7A9-4FA0-958E-A7E2-7CCF1522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88AFDC-057E-9EA6-7554-34484EC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795591-8356-43E8-49AD-6BE9FAA3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56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73E8B9-543E-B8B5-C0AE-D420D3CF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408C10-6424-1B02-5AE0-2326446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963F5C-A568-0553-7ED3-71184862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1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6923E-A0B4-CF88-C65B-078A3C5D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6131C7-493A-50B0-68D0-1E3E3E48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39BF59-B772-7281-54E7-8071EFA5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4736A3-7D17-988D-655B-58908C2A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2B6B6-464A-4BA4-5F35-FEDD02F8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FEECFB-2BA1-AC2B-3118-6E98B60A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46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D2773-D37E-EEA6-2D3E-A1728066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D51325-C59C-D8C2-A8FC-9EA45CCBC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00DE1-E22B-B01A-5078-B38CD538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700E5E-3EBB-20D3-3A14-6DB4E904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516AE1-7EB2-90CB-F832-C6E961B1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8A83BA-7F32-644F-1A12-E5E3B12A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3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50619A-701E-25BF-2C5A-2F60BB10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966D8E-7F37-8AFC-F5B9-56551EEE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5CCBD-9455-0386-DA6E-5BCA2413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CE143-DA98-4DB8-8FA1-2A89FB0D79F2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A7A94B-CA0F-6D95-0AA0-55280FD5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5C45C-2229-0251-3F13-D51535304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95B4F-5F09-426C-B59B-9488B823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8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05E9B-7747-86B4-17D1-3645E09D4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22553F-DA9D-AB24-C2CF-7B66176CF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1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UENO YUNA</dc:creator>
  <cp:lastModifiedBy>UENO YUNA</cp:lastModifiedBy>
  <cp:revision>1</cp:revision>
  <dcterms:created xsi:type="dcterms:W3CDTF">2024-08-27T10:03:53Z</dcterms:created>
  <dcterms:modified xsi:type="dcterms:W3CDTF">2024-08-27T10:04:30Z</dcterms:modified>
</cp:coreProperties>
</file>