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62AE1D7-BFA3-2569-D971-A85E2DC60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2372572" cy="2317714"/>
          </a:xfrm>
          <a:prstGeom prst="rect">
            <a:avLst/>
          </a:prstGeom>
        </p:spPr>
      </p:pic>
      <p:sp>
        <p:nvSpPr>
          <p:cNvPr id="2" name="タイトル 1">
            <a:extLst>
              <a:ext uri="{FF2B5EF4-FFF2-40B4-BE49-F238E27FC236}">
                <a16:creationId xmlns:a16="http://schemas.microsoft.com/office/drawing/2014/main" id="{D78B5CB1-2333-6124-3FC2-F442EF6CCFE7}"/>
              </a:ext>
            </a:extLst>
          </p:cNvPr>
          <p:cNvSpPr>
            <a:spLocks noGrp="1"/>
          </p:cNvSpPr>
          <p:nvPr>
            <p:ph type="title"/>
          </p:nvPr>
        </p:nvSpPr>
        <p:spPr>
          <a:xfrm>
            <a:off x="838200" y="377824"/>
            <a:ext cx="1466850" cy="606425"/>
          </a:xfrm>
        </p:spPr>
        <p:txBody>
          <a:bodyPr>
            <a:normAutofit fontScale="90000"/>
          </a:bodyPr>
          <a:lstStyle/>
          <a:p>
            <a:r>
              <a:rPr kumimoji="1" lang="ja-JP" altLang="en-US" b="1" dirty="0"/>
              <a:t>序論</a:t>
            </a:r>
          </a:p>
        </p:txBody>
      </p:sp>
      <p:sp>
        <p:nvSpPr>
          <p:cNvPr id="3" name="コンテンツ プレースホルダー 2">
            <a:extLst>
              <a:ext uri="{FF2B5EF4-FFF2-40B4-BE49-F238E27FC236}">
                <a16:creationId xmlns:a16="http://schemas.microsoft.com/office/drawing/2014/main" id="{16F39513-77C8-C184-8FDE-A337F44EB8FE}"/>
              </a:ext>
            </a:extLst>
          </p:cNvPr>
          <p:cNvSpPr>
            <a:spLocks noGrp="1"/>
          </p:cNvSpPr>
          <p:nvPr>
            <p:ph idx="1"/>
          </p:nvPr>
        </p:nvSpPr>
        <p:spPr>
          <a:xfrm>
            <a:off x="838200" y="1190625"/>
            <a:ext cx="10515599" cy="4986338"/>
          </a:xfrm>
        </p:spPr>
        <p:txBody>
          <a:bodyPr wrap="square"/>
          <a:lstStyle/>
          <a:p>
            <a:r>
              <a:rPr kumimoji="1" lang="ja-JP" altLang="en-US" dirty="0"/>
              <a:t>ダイヤモンド窒素空孔中心</a:t>
            </a:r>
            <a:endParaRPr kumimoji="1" lang="en-US" altLang="ja-JP" dirty="0"/>
          </a:p>
          <a:p>
            <a:pPr marL="0" indent="0">
              <a:buNone/>
            </a:pPr>
            <a:r>
              <a:rPr lang="ja-JP" altLang="en-US" dirty="0"/>
              <a:t>ダイヤモンド結晶中の複合欠陥の一つであり、不純物原子である窒素と空孔が隣り合うことで形成される原子レベルの構造体。</a:t>
            </a:r>
            <a:endParaRPr lang="en-US" altLang="ja-JP" dirty="0"/>
          </a:p>
          <a:p>
            <a:pPr marL="0" indent="0">
              <a:buNone/>
            </a:pPr>
            <a:r>
              <a:rPr lang="ja-JP" altLang="en-US" dirty="0"/>
              <a:t>分裂した電子スピン準位を持ち、その利用によって高感度な計測が可能となる。</a:t>
            </a:r>
            <a:endParaRPr lang="en-US" altLang="ja-JP" dirty="0"/>
          </a:p>
          <a:p>
            <a:pPr marL="0" indent="0">
              <a:buNone/>
            </a:pPr>
            <a:r>
              <a:rPr lang="ja-JP" altLang="en-US" sz="2400" dirty="0"/>
              <a:t>　　　　　　　　図</a:t>
            </a:r>
            <a:r>
              <a:rPr lang="en-US" altLang="ja-JP" sz="2400"/>
              <a:t>1:</a:t>
            </a:r>
            <a:r>
              <a:rPr lang="ja-JP" altLang="en-US" sz="2400"/>
              <a:t>ダイヤモンド</a:t>
            </a:r>
            <a:r>
              <a:rPr lang="ja-JP" altLang="en-US" sz="2400" dirty="0"/>
              <a:t>窒素</a:t>
            </a:r>
            <a:r>
              <a:rPr lang="ja-JP" altLang="en-US" sz="2400"/>
              <a:t>空孔中心</a:t>
            </a:r>
            <a:r>
              <a:rPr lang="en-US" altLang="ja-JP" sz="2400" dirty="0"/>
              <a:t>(N</a:t>
            </a:r>
            <a:r>
              <a:rPr lang="ja-JP" altLang="en-US" sz="2400" dirty="0"/>
              <a:t>が窒素</a:t>
            </a:r>
            <a:r>
              <a:rPr lang="en-US" altLang="ja-JP" sz="2400" dirty="0"/>
              <a:t>V</a:t>
            </a:r>
            <a:r>
              <a:rPr lang="ja-JP" altLang="en-US" sz="2400" dirty="0"/>
              <a:t>が空孔その他</a:t>
            </a:r>
            <a:endParaRPr lang="en-US" altLang="ja-JP" sz="2400" dirty="0"/>
          </a:p>
          <a:p>
            <a:pPr marL="0" indent="0">
              <a:buNone/>
            </a:pPr>
            <a:r>
              <a:rPr lang="ja-JP" altLang="en-US" sz="2400" dirty="0"/>
              <a:t>　　　　　　　　は炭素</a:t>
            </a:r>
            <a:r>
              <a:rPr lang="en-US" altLang="ja-JP" sz="2400" dirty="0"/>
              <a:t>)</a:t>
            </a:r>
          </a:p>
          <a:p>
            <a:pPr marL="0" indent="0">
              <a:buNone/>
            </a:pPr>
            <a:r>
              <a:rPr lang="ja-JP" altLang="en-US" dirty="0"/>
              <a:t>　　　　　　　</a:t>
            </a:r>
            <a:r>
              <a:rPr lang="ja-JP" altLang="en-US" sz="2400" dirty="0"/>
              <a:t>引用元</a:t>
            </a:r>
            <a:r>
              <a:rPr lang="en-US" altLang="ja-JP" sz="2400" dirty="0"/>
              <a:t>:http://</a:t>
            </a:r>
            <a:r>
              <a:rPr lang="en-US" altLang="ja-JP" sz="2400" dirty="0" err="1"/>
              <a:t>mizuochilab.kuicr.kyoto</a:t>
            </a:r>
            <a:r>
              <a:rPr lang="en-US" altLang="ja-JP" sz="2400" dirty="0"/>
              <a:t>-  </a:t>
            </a:r>
          </a:p>
          <a:p>
            <a:pPr marL="0" indent="0">
              <a:buNone/>
            </a:pPr>
            <a:r>
              <a:rPr lang="en-US" altLang="ja-JP" sz="2400" dirty="0"/>
              <a:t>                              u.ac.jp/research.html</a:t>
            </a:r>
          </a:p>
          <a:p>
            <a:pPr marL="0" indent="0">
              <a:buNone/>
            </a:pPr>
            <a:r>
              <a:rPr lang="ja-JP" altLang="en-US" sz="2400" dirty="0"/>
              <a:t>　　　　　　　　</a:t>
            </a:r>
            <a:endParaRPr lang="en-US" altLang="ja-JP" sz="2400" dirty="0"/>
          </a:p>
          <a:p>
            <a:pPr marL="0" indent="0">
              <a:buNone/>
            </a:pPr>
            <a:endParaRPr kumimoji="1" lang="ja-JP" altLang="en-US" dirty="0"/>
          </a:p>
        </p:txBody>
      </p:sp>
    </p:spTree>
    <p:extLst>
      <p:ext uri="{BB962C8B-B14F-4D97-AF65-F5344CB8AC3E}">
        <p14:creationId xmlns:p14="http://schemas.microsoft.com/office/powerpoint/2010/main" val="178593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1E011-0E00-4854-A52A-60CEB919C885}"/>
              </a:ext>
            </a:extLst>
          </p:cNvPr>
          <p:cNvSpPr>
            <a:spLocks noGrp="1"/>
          </p:cNvSpPr>
          <p:nvPr>
            <p:ph type="title"/>
          </p:nvPr>
        </p:nvSpPr>
        <p:spPr>
          <a:xfrm>
            <a:off x="838200" y="365125"/>
            <a:ext cx="1630680" cy="1087755"/>
          </a:xfrm>
        </p:spPr>
        <p:txBody>
          <a:bodyPr/>
          <a:lstStyle/>
          <a:p>
            <a:r>
              <a:rPr kumimoji="1" lang="ja-JP" altLang="en-US" b="1" dirty="0"/>
              <a:t>序論</a:t>
            </a:r>
          </a:p>
        </p:txBody>
      </p:sp>
      <p:sp>
        <p:nvSpPr>
          <p:cNvPr id="3" name="コンテンツ プレースホルダー 2">
            <a:extLst>
              <a:ext uri="{FF2B5EF4-FFF2-40B4-BE49-F238E27FC236}">
                <a16:creationId xmlns:a16="http://schemas.microsoft.com/office/drawing/2014/main" id="{1451873A-1F5E-E124-B6FD-38E933A48826}"/>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864998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184</Words>
  <Application>Microsoft Office PowerPoint</Application>
  <PresentationFormat>ワイド画面</PresentationFormat>
  <Paragraphs>12</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游明朝</vt:lpstr>
      <vt:lpstr>Arial</vt:lpstr>
      <vt:lpstr>Arial Black</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序論</vt:lpstr>
      <vt:lpstr>序論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8</cp:revision>
  <dcterms:created xsi:type="dcterms:W3CDTF">2022-07-07T06:39:27Z</dcterms:created>
  <dcterms:modified xsi:type="dcterms:W3CDTF">2022-07-07T07:41:20Z</dcterms:modified>
</cp:coreProperties>
</file>