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8" autoAdjust="0"/>
    <p:restoredTop sz="96932" autoAdjust="0"/>
  </p:normalViewPr>
  <p:slideViewPr>
    <p:cSldViewPr snapToGrid="0">
      <p:cViewPr varScale="1">
        <p:scale>
          <a:sx n="92" d="100"/>
          <a:sy n="92" d="100"/>
        </p:scale>
        <p:origin x="279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6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1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0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8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1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4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0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8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05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E5DA-5DDC-4D3D-83B9-80EDB7860B47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FB06233-1443-4106-9132-3A0CA932E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88775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EE6C252-FD55-435A-BA2F-E4391B76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81" y="6469079"/>
            <a:ext cx="5076701" cy="13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2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E1C52DD-EECC-4D74-A455-C02119E2DC07}"/>
                  </a:ext>
                </a:extLst>
              </p:cNvPr>
              <p:cNvSpPr txBox="1"/>
              <p:nvPr/>
            </p:nvSpPr>
            <p:spPr>
              <a:xfrm>
                <a:off x="360200" y="484521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00010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&amp; 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0011=0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𝑐𝑜𝑛𝑓𝑙𝑖𝑐𝑡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E1C52DD-EECC-4D74-A455-C02119E2D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0" y="484521"/>
                <a:ext cx="6137599" cy="276999"/>
              </a:xfrm>
              <a:prstGeom prst="rect">
                <a:avLst/>
              </a:prstGeom>
              <a:blipFill>
                <a:blip r:embed="rId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0AD7170-37AA-4124-9D23-69C9391A2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973220"/>
            <a:ext cx="3048000" cy="2105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DBB5254-B9E9-460A-B8A3-CF587D70858B}"/>
                  </a:ext>
                </a:extLst>
              </p:cNvPr>
              <p:cNvSpPr txBox="1"/>
              <p:nvPr/>
            </p:nvSpPr>
            <p:spPr>
              <a:xfrm>
                <a:off x="360199" y="3374183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11000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&amp; 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0011=0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𝑐𝑜𝑛𝑓𝑙𝑖𝑐𝑡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DBB5254-B9E9-460A-B8A3-CF587D70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" y="3374183"/>
                <a:ext cx="6137599" cy="276999"/>
              </a:xfrm>
              <a:prstGeom prst="rect">
                <a:avLst/>
              </a:prstGeom>
              <a:blipFill>
                <a:blip r:embed="rId4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6DFAA7B-4585-4E47-B65C-0C2BE3A1D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950" y="3890962"/>
            <a:ext cx="3086100" cy="2124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261B8F-5C38-4E58-9ED3-DA655DE3E631}"/>
                  </a:ext>
                </a:extLst>
              </p:cNvPr>
              <p:cNvSpPr txBox="1"/>
              <p:nvPr/>
            </p:nvSpPr>
            <p:spPr>
              <a:xfrm>
                <a:off x="360198" y="6436037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4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𝑎𝑔𝑎𝑖𝑛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261B8F-5C38-4E58-9ED3-DA655DE3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8" y="6436037"/>
                <a:ext cx="6137599" cy="276999"/>
              </a:xfrm>
              <a:prstGeom prst="rect">
                <a:avLst/>
              </a:prstGeom>
              <a:blipFill>
                <a:blip r:embed="rId6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6B8AF0-EA5F-4CB4-96CC-3901B6013AE4}"/>
                  </a:ext>
                </a:extLst>
              </p:cNvPr>
              <p:cNvSpPr txBox="1"/>
              <p:nvPr/>
            </p:nvSpPr>
            <p:spPr>
              <a:xfrm>
                <a:off x="360198" y="6857037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𝐐𝐮𝐞𝐬𝐭𝐢𝐨𝐧𝟏</m:t>
                      </m:r>
                      <m:d>
                        <m:dPr>
                          <m:ctrlPr>
                            <a:rPr lang="en-US" altLang="ja-JP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</m:d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6B8AF0-EA5F-4CB4-96CC-3901B601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8" y="6857037"/>
                <a:ext cx="6137599" cy="276999"/>
              </a:xfrm>
              <a:prstGeom prst="rect">
                <a:avLst/>
              </a:prstGeom>
              <a:blipFill>
                <a:blip r:embed="rId7"/>
                <a:stretch>
                  <a:fillRect t="-2222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33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494003A-0953-4FF0-A6C7-8FAEE7ABA939}"/>
                  </a:ext>
                </a:extLst>
              </p:cNvPr>
              <p:cNvSpPr txBox="1"/>
              <p:nvPr/>
            </p:nvSpPr>
            <p:spPr>
              <a:xfrm>
                <a:off x="951675" y="764307"/>
                <a:ext cx="46950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101 &amp; 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011=0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01=1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494003A-0953-4FF0-A6C7-8FAEE7ABA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5" y="764307"/>
                <a:ext cx="4695042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CEBC7B1-76B9-4A78-BEBE-8F76D656624E}"/>
                  </a:ext>
                </a:extLst>
              </p:cNvPr>
              <p:cNvSpPr txBox="1"/>
              <p:nvPr/>
            </p:nvSpPr>
            <p:spPr>
              <a:xfrm>
                <a:off x="360200" y="3983295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1010 &amp; 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0011=0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10=2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𝑐𝑜𝑛𝑓𝑙𝑖𝑐𝑡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CEBC7B1-76B9-4A78-BEBE-8F76D6566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0" y="3983295"/>
                <a:ext cx="6137599" cy="276999"/>
              </a:xfrm>
              <a:prstGeom prst="rect">
                <a:avLst/>
              </a:prstGeom>
              <a:blipFill>
                <a:blip r:embed="rId3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ACE40A-251A-403A-8B1D-1B23E34692FA}"/>
                  </a:ext>
                </a:extLst>
              </p:cNvPr>
              <p:cNvSpPr txBox="1"/>
              <p:nvPr/>
            </p:nvSpPr>
            <p:spPr>
              <a:xfrm>
                <a:off x="360200" y="4371934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 &amp; 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0011=0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ACE40A-251A-403A-8B1D-1B23E3469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0" y="4371934"/>
                <a:ext cx="6137599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F5D40D1-61B7-4773-85DD-C16C81030296}"/>
                  </a:ext>
                </a:extLst>
              </p:cNvPr>
              <p:cNvSpPr txBox="1"/>
              <p:nvPr/>
            </p:nvSpPr>
            <p:spPr>
              <a:xfrm>
                <a:off x="360199" y="7340684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𝐐𝐮𝐞𝐬𝐭𝐢𝐨𝐧𝟏</m:t>
                      </m:r>
                      <m:d>
                        <m:dPr>
                          <m:ctrlPr>
                            <a:rPr lang="en-US" altLang="ja-JP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F5D40D1-61B7-4773-85DD-C16C81030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" y="7340684"/>
                <a:ext cx="6137599" cy="276999"/>
              </a:xfrm>
              <a:prstGeom prst="rect">
                <a:avLst/>
              </a:prstGeom>
              <a:blipFill>
                <a:blip r:embed="rId5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4B82FD8-8A44-4BCC-9C18-EB2596E6CE8B}"/>
                  </a:ext>
                </a:extLst>
              </p:cNvPr>
              <p:cNvSpPr txBox="1"/>
              <p:nvPr/>
            </p:nvSpPr>
            <p:spPr>
              <a:xfrm>
                <a:off x="188007" y="361230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𝐼𝑛𝑠𝑒𝑟𝑡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5: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4B82FD8-8A44-4BCC-9C18-EB2596E6C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7" y="361230"/>
                <a:ext cx="6137599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3D95ABC-5639-49EA-AA63-2184F480D955}"/>
                  </a:ext>
                </a:extLst>
              </p:cNvPr>
              <p:cNvSpPr txBox="1"/>
              <p:nvPr/>
            </p:nvSpPr>
            <p:spPr>
              <a:xfrm>
                <a:off x="188007" y="3474676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𝐼𝑛𝑠𝑒𝑟𝑡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10: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3D95ABC-5639-49EA-AA63-2184F480D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7" y="3474676"/>
                <a:ext cx="6137599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F825C5B1-E1D3-48B8-B837-CE590950F4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9943" y="1322026"/>
            <a:ext cx="3133725" cy="21526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9C4E125-CA9A-40FC-9413-FBCB3C5A9B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9943" y="4939126"/>
            <a:ext cx="31337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5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C82877-FC26-47DC-B57C-DE14B5C06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413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7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46FA1C-414F-4BCE-9FD9-D1B6DBAFC94D}"/>
                  </a:ext>
                </a:extLst>
              </p:cNvPr>
              <p:cNvSpPr txBox="1"/>
              <p:nvPr/>
            </p:nvSpPr>
            <p:spPr>
              <a:xfrm>
                <a:off x="360200" y="3258894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 &amp; 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0011=0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𝑐𝑜𝑛𝑓𝑙𝑖𝑐𝑡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46FA1C-414F-4BCE-9FD9-D1B6DBAF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0" y="3258894"/>
                <a:ext cx="6137599" cy="276999"/>
              </a:xfrm>
              <a:prstGeom prst="rect">
                <a:avLst/>
              </a:prstGeom>
              <a:blipFill>
                <a:blip r:embed="rId2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E050833-49CD-48CF-8E65-0B66D935C7A1}"/>
                  </a:ext>
                </a:extLst>
              </p:cNvPr>
              <p:cNvSpPr txBox="1"/>
              <p:nvPr/>
            </p:nvSpPr>
            <p:spPr>
              <a:xfrm>
                <a:off x="188007" y="52471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𝑒𝑙𝑒𝑡𝑒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14: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E050833-49CD-48CF-8E65-0B66D935C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7" y="52471"/>
                <a:ext cx="6137599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BDC8689F-4795-4347-840F-1B696DE38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94" y="422995"/>
            <a:ext cx="3632817" cy="2159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709EAD-52EF-4798-A468-D221F0DA4983}"/>
                  </a:ext>
                </a:extLst>
              </p:cNvPr>
              <p:cNvSpPr txBox="1"/>
              <p:nvPr/>
            </p:nvSpPr>
            <p:spPr>
              <a:xfrm>
                <a:off x="135102" y="2708762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𝐼𝑛𝑠𝑒𝑟𝑡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8: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709EAD-52EF-4798-A468-D221F0DA4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2" y="2708762"/>
                <a:ext cx="6137599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777835-231F-4275-8AC6-8A9FEE76BF29}"/>
                  </a:ext>
                </a:extLst>
              </p:cNvPr>
              <p:cNvSpPr txBox="1"/>
              <p:nvPr/>
            </p:nvSpPr>
            <p:spPr>
              <a:xfrm>
                <a:off x="360200" y="3670526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 &amp; 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0011=0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𝑐𝑜𝑛𝑓𝑙𝑖𝑐𝑡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777835-231F-4275-8AC6-8A9FEE76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0" y="3670526"/>
                <a:ext cx="6137599" cy="276999"/>
              </a:xfrm>
              <a:prstGeom prst="rect">
                <a:avLst/>
              </a:prstGeom>
              <a:blipFill>
                <a:blip r:embed="rId6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D6B0B021-5980-4BD5-9986-DE5DB4008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1661" y="4074223"/>
            <a:ext cx="3114675" cy="2152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60C19C8-6023-4157-AB0B-55856B09880E}"/>
                  </a:ext>
                </a:extLst>
              </p:cNvPr>
              <p:cNvSpPr txBox="1"/>
              <p:nvPr/>
            </p:nvSpPr>
            <p:spPr>
              <a:xfrm>
                <a:off x="405723" y="6279186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 &amp; 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0011=0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60C19C8-6023-4157-AB0B-55856B098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3" y="6279186"/>
                <a:ext cx="6137599" cy="276999"/>
              </a:xfrm>
              <a:prstGeom prst="rect">
                <a:avLst/>
              </a:prstGeom>
              <a:blipFill>
                <a:blip r:embed="rId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CD3459EB-B3E6-4352-BD9E-8C25485B3A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7659" y="6651187"/>
            <a:ext cx="3133725" cy="2152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CA58966-5621-48FF-AA46-6A819AA52C8B}"/>
                  </a:ext>
                </a:extLst>
              </p:cNvPr>
              <p:cNvSpPr txBox="1"/>
              <p:nvPr/>
            </p:nvSpPr>
            <p:spPr>
              <a:xfrm>
                <a:off x="360199" y="8795419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𝐐𝐮𝐞𝐬𝐭𝐢𝐨𝐧𝟏</m:t>
                      </m:r>
                      <m:d>
                        <m:dPr>
                          <m:ctrlPr>
                            <a:rPr lang="en-US" altLang="ja-JP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CA58966-5621-48FF-AA46-6A819AA52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" y="8795419"/>
                <a:ext cx="6137599" cy="276999"/>
              </a:xfrm>
              <a:prstGeom prst="rect">
                <a:avLst/>
              </a:prstGeom>
              <a:blipFill>
                <a:blip r:embed="rId10"/>
                <a:stretch>
                  <a:fillRect t="-2222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1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EE78D3-8E8F-403A-AC62-67266C5C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41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1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EF82F5-3031-4B8A-9A1F-AA3FD6A36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844153"/>
            <a:ext cx="3133725" cy="2152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27EF57A-6474-4239-A70B-333E5FBDE52A}"/>
                  </a:ext>
                </a:extLst>
              </p:cNvPr>
              <p:cNvSpPr txBox="1"/>
              <p:nvPr/>
            </p:nvSpPr>
            <p:spPr>
              <a:xfrm>
                <a:off x="135102" y="220869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𝐼𝑛𝑠𝑒𝑟𝑡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24: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27EF57A-6474-4239-A70B-333E5FBDE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2" y="220869"/>
                <a:ext cx="6137599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50A818D-7DC5-4982-AEF1-0764110F5260}"/>
                  </a:ext>
                </a:extLst>
              </p:cNvPr>
              <p:cNvSpPr txBox="1"/>
              <p:nvPr/>
            </p:nvSpPr>
            <p:spPr>
              <a:xfrm>
                <a:off x="360200" y="3258894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 &amp; 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0011=0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𝑐𝑜𝑛𝑓𝑙𝑖𝑐𝑡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50A818D-7DC5-4982-AEF1-0764110F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0" y="3258894"/>
                <a:ext cx="6137599" cy="276999"/>
              </a:xfrm>
              <a:prstGeom prst="rect">
                <a:avLst/>
              </a:prstGeom>
              <a:blipFill>
                <a:blip r:embed="rId4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024A1D-02DA-434E-A268-AE4B8A8B2B92}"/>
                  </a:ext>
                </a:extLst>
              </p:cNvPr>
              <p:cNvSpPr txBox="1"/>
              <p:nvPr/>
            </p:nvSpPr>
            <p:spPr>
              <a:xfrm>
                <a:off x="360200" y="3659484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 &amp; 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0011=0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𝑐𝑜𝑛𝑓𝑙𝑖𝑐𝑡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024A1D-02DA-434E-A268-AE4B8A8B2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0" y="3659484"/>
                <a:ext cx="6137599" cy="276999"/>
              </a:xfrm>
              <a:prstGeom prst="rect">
                <a:avLst/>
              </a:prstGeom>
              <a:blipFill>
                <a:blip r:embed="rId5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A084D4BD-F14C-4D4E-8789-2C2E0D611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2137" y="4111831"/>
            <a:ext cx="3105150" cy="2133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10E09EF-D9C5-4812-9842-2A77FA8ECD57}"/>
                  </a:ext>
                </a:extLst>
              </p:cNvPr>
              <p:cNvSpPr txBox="1"/>
              <p:nvPr/>
            </p:nvSpPr>
            <p:spPr>
              <a:xfrm>
                <a:off x="360200" y="6481065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 &amp; 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0011=0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𝑐𝑜𝑛𝑓𝑙𝑖𝑐𝑡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10E09EF-D9C5-4812-9842-2A77FA8EC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0" y="6481065"/>
                <a:ext cx="6137599" cy="276999"/>
              </a:xfrm>
              <a:prstGeom prst="rect">
                <a:avLst/>
              </a:prstGeom>
              <a:blipFill>
                <a:blip r:embed="rId7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5087D768-3436-42E7-955B-CC79ABF346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6424" y="7098476"/>
            <a:ext cx="31051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2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2825B9F-AB65-4BBC-ACB8-F208DD5B1B16}"/>
                  </a:ext>
                </a:extLst>
              </p:cNvPr>
              <p:cNvSpPr txBox="1"/>
              <p:nvPr/>
            </p:nvSpPr>
            <p:spPr>
              <a:xfrm>
                <a:off x="229572" y="304705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00001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&amp; 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0011=0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00001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2825B9F-AB65-4BBC-ACB8-F208DD5B1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72" y="304705"/>
                <a:ext cx="6137599" cy="276999"/>
              </a:xfrm>
              <a:prstGeom prst="rect">
                <a:avLst/>
              </a:prstGeom>
              <a:blipFill>
                <a:blip r:embed="rId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63AA7E1-F65F-4E3E-A312-592161D54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21" y="938770"/>
            <a:ext cx="3086100" cy="2114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F567FC-07DF-4884-97D6-F3A13FF503D1}"/>
                  </a:ext>
                </a:extLst>
              </p:cNvPr>
              <p:cNvSpPr txBox="1"/>
              <p:nvPr/>
            </p:nvSpPr>
            <p:spPr>
              <a:xfrm>
                <a:off x="170194" y="3410386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𝐐𝐮𝐞𝐬𝐭𝐢𝐨𝐧𝟏</m:t>
                      </m:r>
                      <m:d>
                        <m:dPr>
                          <m:ctrlPr>
                            <a:rPr lang="en-US" altLang="ja-JP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F567FC-07DF-4884-97D6-F3A13FF50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4" y="3410386"/>
                <a:ext cx="6137599" cy="276999"/>
              </a:xfrm>
              <a:prstGeom prst="rect">
                <a:avLst/>
              </a:prstGeom>
              <a:blipFill>
                <a:blip r:embed="rId4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23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9396AE-F757-4AFA-912B-EEBEE751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1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3DF8A3-DD93-42D3-885E-DE2383342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1" y="938770"/>
            <a:ext cx="3086100" cy="2114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CECED9-C197-43AE-90D3-9699731237B3}"/>
                  </a:ext>
                </a:extLst>
              </p:cNvPr>
              <p:cNvSpPr txBox="1"/>
              <p:nvPr/>
            </p:nvSpPr>
            <p:spPr>
              <a:xfrm>
                <a:off x="135102" y="220869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𝐼𝑛𝑠𝑒𝑟𝑡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6: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CECED9-C197-43AE-90D3-969973123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2" y="220869"/>
                <a:ext cx="6137599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1CBE5D0-551A-43D6-B7E7-0B6E7B379F65}"/>
                  </a:ext>
                </a:extLst>
              </p:cNvPr>
              <p:cNvSpPr txBox="1"/>
              <p:nvPr/>
            </p:nvSpPr>
            <p:spPr>
              <a:xfrm>
                <a:off x="360200" y="3258894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0011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 &amp; 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0011=0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𝑐𝑜𝑛𝑓𝑙𝑖𝑐𝑡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1CBE5D0-551A-43D6-B7E7-0B6E7B37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0" y="3258894"/>
                <a:ext cx="6137599" cy="276999"/>
              </a:xfrm>
              <a:prstGeom prst="rect">
                <a:avLst/>
              </a:prstGeom>
              <a:blipFill>
                <a:blip r:embed="rId4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4C40EF-71EB-4DC4-8847-672447EE1F48}"/>
                  </a:ext>
                </a:extLst>
              </p:cNvPr>
              <p:cNvSpPr txBox="1"/>
              <p:nvPr/>
            </p:nvSpPr>
            <p:spPr>
              <a:xfrm>
                <a:off x="360200" y="3666614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00001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&amp; 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0011=0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00001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𝑐𝑜𝑛𝑓𝑙𝑖𝑐𝑡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4C40EF-71EB-4DC4-8847-672447EE1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0" y="3666614"/>
                <a:ext cx="6137599" cy="276999"/>
              </a:xfrm>
              <a:prstGeom prst="rect">
                <a:avLst/>
              </a:prstGeom>
              <a:blipFill>
                <a:blip r:embed="rId5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6E17AA54-6BF0-4B3A-BCAD-9086EDF53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2136" y="4139169"/>
            <a:ext cx="3133725" cy="2114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07F5D0-2AD8-40A4-B58F-3E9B1FF25F77}"/>
                  </a:ext>
                </a:extLst>
              </p:cNvPr>
              <p:cNvSpPr txBox="1"/>
              <p:nvPr/>
            </p:nvSpPr>
            <p:spPr>
              <a:xfrm>
                <a:off x="360198" y="6475623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0010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 &amp; 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0011=0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𝑐𝑜𝑛𝑓𝑙𝑖𝑐𝑡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07F5D0-2AD8-40A4-B58F-3E9B1FF25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8" y="6475623"/>
                <a:ext cx="6137599" cy="276999"/>
              </a:xfrm>
              <a:prstGeom prst="rect">
                <a:avLst/>
              </a:prstGeom>
              <a:blipFill>
                <a:blip r:embed="rId7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C38A5E12-096C-4118-9550-597F690EB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236" y="7099263"/>
            <a:ext cx="30956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4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232</Words>
  <Application>Microsoft Office PowerPoint</Application>
  <PresentationFormat>A4 纸张(210x297 毫米)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Juexu</dc:creator>
  <cp:lastModifiedBy>Yang Juexu</cp:lastModifiedBy>
  <cp:revision>33</cp:revision>
  <dcterms:created xsi:type="dcterms:W3CDTF">2021-05-16T08:28:03Z</dcterms:created>
  <dcterms:modified xsi:type="dcterms:W3CDTF">2021-05-21T16:42:02Z</dcterms:modified>
</cp:coreProperties>
</file>