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716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DA8103E-2C86-413E-B5FB-5EA2CF983B1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8" autoAdjust="0"/>
    <p:restoredTop sz="96932" autoAdjust="0"/>
  </p:normalViewPr>
  <p:slideViewPr>
    <p:cSldViewPr snapToGrid="0">
      <p:cViewPr>
        <p:scale>
          <a:sx n="100" d="100"/>
          <a:sy n="100" d="100"/>
        </p:scale>
        <p:origin x="4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21191"/>
            <a:ext cx="116586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202944"/>
            <a:ext cx="10287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5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27403"/>
            <a:ext cx="2957513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27403"/>
            <a:ext cx="8701088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469624"/>
            <a:ext cx="1183005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629226"/>
            <a:ext cx="1183005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637014"/>
            <a:ext cx="58293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637014"/>
            <a:ext cx="58293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27405"/>
            <a:ext cx="11830050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428347"/>
            <a:ext cx="580251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618442"/>
            <a:ext cx="5802510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428347"/>
            <a:ext cx="5831087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618442"/>
            <a:ext cx="5831087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3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60400"/>
            <a:ext cx="442376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26283"/>
            <a:ext cx="6943725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971800"/>
            <a:ext cx="442376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60400"/>
            <a:ext cx="442376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26283"/>
            <a:ext cx="6943725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971800"/>
            <a:ext cx="442376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27405"/>
            <a:ext cx="1183005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637014"/>
            <a:ext cx="1183005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181397"/>
            <a:ext cx="30861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E5DA-5DDC-4D3D-83B9-80EDB7860B47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181397"/>
            <a:ext cx="46291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181397"/>
            <a:ext cx="30861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E2FC363-B7BA-4865-B57D-188D1E52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0"/>
            <a:ext cx="6858000" cy="88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F1CEBA-454B-4710-BB4C-687E1A87C0AF}"/>
              </a:ext>
            </a:extLst>
          </p:cNvPr>
          <p:cNvGrpSpPr/>
          <p:nvPr/>
        </p:nvGrpSpPr>
        <p:grpSpPr>
          <a:xfrm>
            <a:off x="5984263" y="470489"/>
            <a:ext cx="1292622" cy="326280"/>
            <a:chOff x="1481643" y="2103342"/>
            <a:chExt cx="1292622" cy="32628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AB0695E-BE23-4019-9D14-CC9CA4452AAC}"/>
                </a:ext>
              </a:extLst>
            </p:cNvPr>
            <p:cNvSpPr/>
            <p:nvPr/>
          </p:nvSpPr>
          <p:spPr>
            <a:xfrm>
              <a:off x="1559126" y="2103342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659D25-F6DF-41AA-80F1-02BA1CC4012D}"/>
                </a:ext>
              </a:extLst>
            </p:cNvPr>
            <p:cNvSpPr/>
            <p:nvPr/>
          </p:nvSpPr>
          <p:spPr>
            <a:xfrm>
              <a:off x="1481643" y="2103342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017151F-A39A-43DF-8EB3-7048B197B8D7}"/>
                </a:ext>
              </a:extLst>
            </p:cNvPr>
            <p:cNvSpPr/>
            <p:nvPr/>
          </p:nvSpPr>
          <p:spPr>
            <a:xfrm>
              <a:off x="1885406" y="2103342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9228F4B-921A-46DC-BF18-BA473DA2A3F4}"/>
                </a:ext>
              </a:extLst>
            </p:cNvPr>
            <p:cNvSpPr/>
            <p:nvPr/>
          </p:nvSpPr>
          <p:spPr>
            <a:xfrm>
              <a:off x="1962889" y="2103342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D232933-ED2E-4A0E-9D5D-47EE8C151038}"/>
                </a:ext>
              </a:extLst>
            </p:cNvPr>
            <p:cNvSpPr/>
            <p:nvPr/>
          </p:nvSpPr>
          <p:spPr>
            <a:xfrm>
              <a:off x="2289169" y="2103342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63DF98-71E2-4C42-A96A-50F852A9FAAE}"/>
                </a:ext>
              </a:extLst>
            </p:cNvPr>
            <p:cNvSpPr/>
            <p:nvPr/>
          </p:nvSpPr>
          <p:spPr>
            <a:xfrm>
              <a:off x="2366652" y="2103342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CABB8F6-F934-4146-8607-5EECED52DDF6}"/>
                </a:ext>
              </a:extLst>
            </p:cNvPr>
            <p:cNvSpPr/>
            <p:nvPr/>
          </p:nvSpPr>
          <p:spPr>
            <a:xfrm>
              <a:off x="2692932" y="2103342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3C3DC2-5747-49ED-8F7B-93057FD7DCA2}"/>
              </a:ext>
            </a:extLst>
          </p:cNvPr>
          <p:cNvGrpSpPr/>
          <p:nvPr/>
        </p:nvGrpSpPr>
        <p:grpSpPr>
          <a:xfrm>
            <a:off x="3865876" y="2142533"/>
            <a:ext cx="1292622" cy="326280"/>
            <a:chOff x="269964" y="3501067"/>
            <a:chExt cx="1292622" cy="32628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0CBC622-183C-44D1-9A36-3502D10A76B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773A1CF-C08D-435C-8556-694B58BE3FA1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008DC5C-C5C0-45BF-AC7C-FAA8A75968A4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7640EFA-B674-436F-93BC-BB21F9D28241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DD29A75-D924-402F-AB14-88F10048468D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6C4B634-799F-4AAF-95DE-9F5C60474C5C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DEC5BD8-532D-4045-9127-2D3353F00261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9E42853-9F6E-4D46-ACC1-39354C3E0959}"/>
              </a:ext>
            </a:extLst>
          </p:cNvPr>
          <p:cNvGrpSpPr/>
          <p:nvPr/>
        </p:nvGrpSpPr>
        <p:grpSpPr>
          <a:xfrm>
            <a:off x="5378619" y="2138179"/>
            <a:ext cx="1292622" cy="326280"/>
            <a:chOff x="269964" y="3501067"/>
            <a:chExt cx="1292622" cy="32628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D52E3D3-53C7-4496-8BF6-3686440F8260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65559B5-215A-4338-BE60-3FF7F031843B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B2BA792-E98A-4415-A070-B4847AA13817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A791872-343E-4C42-938A-9A905C810C47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9BA749C-B73E-4067-8576-7EEAB54371D0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1F6985F-8B89-4FEA-BC1B-09EB6D24F3A7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3515648-A080-4A02-83D5-2C1DAF992690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E940B92-4757-4F3C-A17A-C55976DCA09C}"/>
              </a:ext>
            </a:extLst>
          </p:cNvPr>
          <p:cNvGrpSpPr/>
          <p:nvPr/>
        </p:nvGrpSpPr>
        <p:grpSpPr>
          <a:xfrm>
            <a:off x="6902819" y="2133825"/>
            <a:ext cx="1292622" cy="326280"/>
            <a:chOff x="269964" y="3501067"/>
            <a:chExt cx="1292622" cy="32628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E9E61B5-AB7D-4FCD-B52D-9B033685963F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617790F-88B6-477C-9567-1BE76FBBD943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99BC1E2-D115-4F63-9933-E13054DB01B2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8172AC0-6734-49BB-AAA2-3F715E82D891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9AF784F-DD74-4D08-942C-7756423FD239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E63F5A0-0C22-449F-ACD6-B5DBEAA150D3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18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E35FC4F-0FCC-496B-AA78-F992AF7C08D7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A717B2F-3332-42AD-B7DA-38B9FDFDEC08}"/>
              </a:ext>
            </a:extLst>
          </p:cNvPr>
          <p:cNvGrpSpPr/>
          <p:nvPr/>
        </p:nvGrpSpPr>
        <p:grpSpPr>
          <a:xfrm>
            <a:off x="8517871" y="2129471"/>
            <a:ext cx="1292622" cy="326280"/>
            <a:chOff x="269964" y="3501067"/>
            <a:chExt cx="1292622" cy="32628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36559AE-64EB-4252-9D94-22F04BB53FB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D203BC1-1CBE-4DCE-856D-614BB508547B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02EE5DF-CF12-461B-B076-1E1D0D7D1620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42FE11C-C88D-476E-B5D1-3972F632E7A8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7F81B73-3BAC-4129-B575-3EE092706477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F7680CA-D9CF-41B5-8699-BFD17C0C60F4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7D9FF31-1FF2-4A31-AFD3-ACEFF4DB0831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2860CF75-62BD-40B4-9469-43FCCE738FE8}"/>
              </a:ext>
            </a:extLst>
          </p:cNvPr>
          <p:cNvCxnSpPr>
            <a:cxnSpLocks/>
            <a:stCxn id="22" idx="2"/>
            <a:endCxn id="74" idx="0"/>
          </p:cNvCxnSpPr>
          <p:nvPr/>
        </p:nvCxnSpPr>
        <p:spPr>
          <a:xfrm rot="5400000">
            <a:off x="4292855" y="410459"/>
            <a:ext cx="1345764" cy="21183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79FD8FC1-377A-40E2-B219-418C62195DB3}"/>
              </a:ext>
            </a:extLst>
          </p:cNvPr>
          <p:cNvCxnSpPr>
            <a:cxnSpLocks/>
            <a:endCxn id="82" idx="0"/>
          </p:cNvCxnSpPr>
          <p:nvPr/>
        </p:nvCxnSpPr>
        <p:spPr>
          <a:xfrm rot="5400000">
            <a:off x="5256391" y="968372"/>
            <a:ext cx="1332702" cy="10069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EBE3ED7A-21F1-4B47-B137-CF7A285CB964}"/>
              </a:ext>
            </a:extLst>
          </p:cNvPr>
          <p:cNvCxnSpPr>
            <a:cxnSpLocks/>
            <a:stCxn id="54" idx="2"/>
            <a:endCxn id="90" idx="0"/>
          </p:cNvCxnSpPr>
          <p:nvPr/>
        </p:nvCxnSpPr>
        <p:spPr>
          <a:xfrm rot="16200000" flipH="1">
            <a:off x="6219443" y="1409782"/>
            <a:ext cx="1337056" cy="1110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DA9F49FE-E0B0-4218-A4CB-85905C48B3D4}"/>
              </a:ext>
            </a:extLst>
          </p:cNvPr>
          <p:cNvCxnSpPr>
            <a:cxnSpLocks/>
            <a:stCxn id="56" idx="2"/>
            <a:endCxn id="98" idx="0"/>
          </p:cNvCxnSpPr>
          <p:nvPr/>
        </p:nvCxnSpPr>
        <p:spPr>
          <a:xfrm rot="16200000" flipH="1">
            <a:off x="7231027" y="801961"/>
            <a:ext cx="1332702" cy="132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521DB490-69F8-47C8-B551-9D2C8D35A4E3}"/>
                  </a:ext>
                </a:extLst>
              </p:cNvPr>
              <p:cNvSpPr txBox="1"/>
              <p:nvPr/>
            </p:nvSpPr>
            <p:spPr>
              <a:xfrm>
                <a:off x="6073406" y="3246954"/>
                <a:ext cx="1070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14: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521DB490-69F8-47C8-B551-9D2C8D35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406" y="3246954"/>
                <a:ext cx="1070037" cy="276999"/>
              </a:xfrm>
              <a:prstGeom prst="rect">
                <a:avLst/>
              </a:prstGeom>
              <a:blipFill>
                <a:blip r:embed="rId2"/>
                <a:stretch>
                  <a:fillRect l="-4545" r="-227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9A71CD1-B5CC-4DF6-85C3-CB0445CCA9F3}"/>
              </a:ext>
            </a:extLst>
          </p:cNvPr>
          <p:cNvGrpSpPr/>
          <p:nvPr/>
        </p:nvGrpSpPr>
        <p:grpSpPr>
          <a:xfrm>
            <a:off x="5984263" y="4152014"/>
            <a:ext cx="1292622" cy="326280"/>
            <a:chOff x="1481643" y="2103342"/>
            <a:chExt cx="1292622" cy="326280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5E173EB-4A17-41D6-BDC4-5FED9296EDC4}"/>
                </a:ext>
              </a:extLst>
            </p:cNvPr>
            <p:cNvSpPr/>
            <p:nvPr/>
          </p:nvSpPr>
          <p:spPr>
            <a:xfrm>
              <a:off x="1559126" y="2103342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E5138A5-CD2F-4E53-99A0-F55890D22A88}"/>
                </a:ext>
              </a:extLst>
            </p:cNvPr>
            <p:cNvSpPr/>
            <p:nvPr/>
          </p:nvSpPr>
          <p:spPr>
            <a:xfrm>
              <a:off x="1481643" y="2103342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5EA35C2-4E1D-49B3-AE4F-C90CC40E8384}"/>
                </a:ext>
              </a:extLst>
            </p:cNvPr>
            <p:cNvSpPr/>
            <p:nvPr/>
          </p:nvSpPr>
          <p:spPr>
            <a:xfrm>
              <a:off x="1885406" y="2103342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7298139-12DA-4DE2-BCC1-79C3564AD03F}"/>
                </a:ext>
              </a:extLst>
            </p:cNvPr>
            <p:cNvSpPr/>
            <p:nvPr/>
          </p:nvSpPr>
          <p:spPr>
            <a:xfrm>
              <a:off x="1962889" y="2103342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432A96E-B85A-4962-BBCE-5979625EAAFB}"/>
                </a:ext>
              </a:extLst>
            </p:cNvPr>
            <p:cNvSpPr/>
            <p:nvPr/>
          </p:nvSpPr>
          <p:spPr>
            <a:xfrm>
              <a:off x="2289169" y="2103342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8080743-BE5C-4031-B7BC-6BCA8F69C24C}"/>
                </a:ext>
              </a:extLst>
            </p:cNvPr>
            <p:cNvSpPr/>
            <p:nvPr/>
          </p:nvSpPr>
          <p:spPr>
            <a:xfrm>
              <a:off x="2366652" y="2103342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466A5BE-5B7B-4040-9449-6664834CB83D}"/>
                </a:ext>
              </a:extLst>
            </p:cNvPr>
            <p:cNvSpPr/>
            <p:nvPr/>
          </p:nvSpPr>
          <p:spPr>
            <a:xfrm>
              <a:off x="2692932" y="2103342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C2DC748-DC11-44CC-8457-F2D5CA86F03E}"/>
              </a:ext>
            </a:extLst>
          </p:cNvPr>
          <p:cNvGrpSpPr/>
          <p:nvPr/>
        </p:nvGrpSpPr>
        <p:grpSpPr>
          <a:xfrm>
            <a:off x="3613328" y="5815350"/>
            <a:ext cx="1292622" cy="326280"/>
            <a:chOff x="269964" y="3501067"/>
            <a:chExt cx="1292622" cy="326280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406EB2A-CB44-428A-9D67-87BFCA26305C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9D1FDC0C-372C-4CE3-94D9-0E537EAE6217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A9AB2DD3-78AF-4B29-B0C8-564852810024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68E6010-6D8B-4A37-95DF-F8E76EF40CDE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ED2362-B0D6-4E52-8069-19C13617D5B1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2CF32D4-106A-486C-8E51-477107B7CC13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F3C84052-74BD-4198-943E-C2B4E3C080C9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DA5670F-4FBA-4729-B376-86261A5AED36}"/>
              </a:ext>
            </a:extLst>
          </p:cNvPr>
          <p:cNvGrpSpPr/>
          <p:nvPr/>
        </p:nvGrpSpPr>
        <p:grpSpPr>
          <a:xfrm>
            <a:off x="5152197" y="5810996"/>
            <a:ext cx="1292622" cy="326280"/>
            <a:chOff x="269964" y="3501067"/>
            <a:chExt cx="1292622" cy="326280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0811036-AF3E-4DE2-A4C4-44EF0BCA007C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32E65BD-8143-4708-9004-A48D3B264ABA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2B97F58-786F-46FE-BD8F-288B40B1EF5C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319116E2-4176-4438-BB0D-CD8C5DA02B8A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A5DA9218-80E4-46F9-A6AD-B036FE753C4E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AC83EB7-3662-4B37-A8B3-3E7843CE6482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5ECDAAD-8846-41DE-9F54-80A7AD69FBE1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34" name="矩形 133">
            <a:extLst>
              <a:ext uri="{FF2B5EF4-FFF2-40B4-BE49-F238E27FC236}">
                <a16:creationId xmlns:a16="http://schemas.microsoft.com/office/drawing/2014/main" id="{2B28EEDA-D9C9-4AE9-9327-55D28204EC1B}"/>
              </a:ext>
            </a:extLst>
          </p:cNvPr>
          <p:cNvSpPr/>
          <p:nvPr/>
        </p:nvSpPr>
        <p:spPr>
          <a:xfrm>
            <a:off x="7254226" y="5809953"/>
            <a:ext cx="326280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BBB60E2-6A0C-48D9-9019-4AC8BEF2624D}"/>
              </a:ext>
            </a:extLst>
          </p:cNvPr>
          <p:cNvSpPr/>
          <p:nvPr/>
        </p:nvSpPr>
        <p:spPr>
          <a:xfrm>
            <a:off x="7176744" y="5809953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81A73D3-550F-4B80-9B4C-FB37D1EDAEDA}"/>
              </a:ext>
            </a:extLst>
          </p:cNvPr>
          <p:cNvSpPr/>
          <p:nvPr/>
        </p:nvSpPr>
        <p:spPr>
          <a:xfrm>
            <a:off x="7580507" y="5809953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E720F3B-7C34-4E14-8AF0-D343A5A6426E}"/>
              </a:ext>
            </a:extLst>
          </p:cNvPr>
          <p:cNvSpPr/>
          <p:nvPr/>
        </p:nvSpPr>
        <p:spPr>
          <a:xfrm>
            <a:off x="7657989" y="5809953"/>
            <a:ext cx="326280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ADB7F85-39F5-460C-94C7-EBE65758ECB5}"/>
              </a:ext>
            </a:extLst>
          </p:cNvPr>
          <p:cNvSpPr/>
          <p:nvPr/>
        </p:nvSpPr>
        <p:spPr>
          <a:xfrm>
            <a:off x="7984270" y="5809953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2B47BB8-3103-4CBC-AED8-82AC42F55422}"/>
              </a:ext>
            </a:extLst>
          </p:cNvPr>
          <p:cNvSpPr/>
          <p:nvPr/>
        </p:nvSpPr>
        <p:spPr>
          <a:xfrm>
            <a:off x="8061752" y="5809953"/>
            <a:ext cx="326280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54CAAE0-0C46-4160-AA58-CED89A407307}"/>
              </a:ext>
            </a:extLst>
          </p:cNvPr>
          <p:cNvSpPr/>
          <p:nvPr/>
        </p:nvSpPr>
        <p:spPr>
          <a:xfrm>
            <a:off x="8388033" y="5809953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480AFF34-2CB3-4C0B-BF51-7FBF6F16D19F}"/>
              </a:ext>
            </a:extLst>
          </p:cNvPr>
          <p:cNvGrpSpPr/>
          <p:nvPr/>
        </p:nvGrpSpPr>
        <p:grpSpPr>
          <a:xfrm>
            <a:off x="8796545" y="5810996"/>
            <a:ext cx="1292622" cy="326280"/>
            <a:chOff x="269964" y="3501067"/>
            <a:chExt cx="1292622" cy="326280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53EF9AF-22EF-4FDB-8BED-156EE7AAEE84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FED239B-4E4D-4493-A5A4-2818A3F16369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FA505FD-8B1B-4BBD-B29B-2AB015A09315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ED39A5E0-F761-4310-94C9-62F32FE0B048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6239A433-E0A9-4FF4-A6F0-E1330274A0DB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490499B-33DD-4321-ABAD-CAFFEBCB6E22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7CAD11A2-C545-4ED6-A966-D560D2F822F7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cxnSp>
        <p:nvCxnSpPr>
          <p:cNvPr id="149" name="连接符: 曲线 148">
            <a:extLst>
              <a:ext uri="{FF2B5EF4-FFF2-40B4-BE49-F238E27FC236}">
                <a16:creationId xmlns:a16="http://schemas.microsoft.com/office/drawing/2014/main" id="{EB7866FD-743B-4055-9404-34A4A37A63BF}"/>
              </a:ext>
            </a:extLst>
          </p:cNvPr>
          <p:cNvCxnSpPr>
            <a:cxnSpLocks/>
            <a:stCxn id="111" idx="2"/>
            <a:endCxn id="119" idx="0"/>
          </p:cNvCxnSpPr>
          <p:nvPr/>
        </p:nvCxnSpPr>
        <p:spPr>
          <a:xfrm rot="5400000">
            <a:off x="4170935" y="3961356"/>
            <a:ext cx="1337056" cy="23709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118754CE-2080-4B73-A3AC-79822E49CFF4}"/>
              </a:ext>
            </a:extLst>
          </p:cNvPr>
          <p:cNvCxnSpPr>
            <a:cxnSpLocks/>
            <a:endCxn id="127" idx="0"/>
          </p:cNvCxnSpPr>
          <p:nvPr/>
        </p:nvCxnSpPr>
        <p:spPr>
          <a:xfrm rot="5400000">
            <a:off x="5029969" y="4641189"/>
            <a:ext cx="1332702" cy="10069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2ED6A66D-2F37-418C-BDD3-06D37F6DFE32}"/>
              </a:ext>
            </a:extLst>
          </p:cNvPr>
          <p:cNvCxnSpPr>
            <a:cxnSpLocks/>
            <a:stCxn id="114" idx="2"/>
            <a:endCxn id="154" idx="0"/>
          </p:cNvCxnSpPr>
          <p:nvPr/>
        </p:nvCxnSpPr>
        <p:spPr>
          <a:xfrm rot="5400000">
            <a:off x="6155441" y="5130852"/>
            <a:ext cx="1329572" cy="244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20446317-9F49-4B99-A934-3CC358188677}"/>
              </a:ext>
            </a:extLst>
          </p:cNvPr>
          <p:cNvCxnSpPr>
            <a:cxnSpLocks/>
            <a:stCxn id="116" idx="2"/>
            <a:endCxn id="143" idx="0"/>
          </p:cNvCxnSpPr>
          <p:nvPr/>
        </p:nvCxnSpPr>
        <p:spPr>
          <a:xfrm rot="16200000" flipH="1">
            <a:off x="7370364" y="4344149"/>
            <a:ext cx="1332702" cy="16009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C1DA0C67-FA1D-4186-996D-4E4032D661E3}"/>
              </a:ext>
            </a:extLst>
          </p:cNvPr>
          <p:cNvSpPr/>
          <p:nvPr/>
        </p:nvSpPr>
        <p:spPr>
          <a:xfrm>
            <a:off x="6844813" y="5807866"/>
            <a:ext cx="326280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3F7973A-5ED6-41C8-A7FF-9A7FFF3922EE}"/>
              </a:ext>
            </a:extLst>
          </p:cNvPr>
          <p:cNvSpPr/>
          <p:nvPr/>
        </p:nvSpPr>
        <p:spPr>
          <a:xfrm>
            <a:off x="6767331" y="5807866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D0EF2ED7-F4BF-4EEB-A40C-DD57662D9D0F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 flipV="1">
            <a:off x="5158499" y="2301319"/>
            <a:ext cx="22012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曲线 155">
            <a:extLst>
              <a:ext uri="{FF2B5EF4-FFF2-40B4-BE49-F238E27FC236}">
                <a16:creationId xmlns:a16="http://schemas.microsoft.com/office/drawing/2014/main" id="{3C3C490D-630E-4C87-8B26-7547D371CECB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 flipV="1">
            <a:off x="6671241" y="2296965"/>
            <a:ext cx="231578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曲线 156">
            <a:extLst>
              <a:ext uri="{FF2B5EF4-FFF2-40B4-BE49-F238E27FC236}">
                <a16:creationId xmlns:a16="http://schemas.microsoft.com/office/drawing/2014/main" id="{12D096C9-2480-4FD2-81BF-63083344D881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8195441" y="2292611"/>
            <a:ext cx="322430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33BD7411-729C-48E8-9661-FB70058C525B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 flipV="1">
            <a:off x="4905951" y="5974136"/>
            <a:ext cx="246247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曲线 162">
            <a:extLst>
              <a:ext uri="{FF2B5EF4-FFF2-40B4-BE49-F238E27FC236}">
                <a16:creationId xmlns:a16="http://schemas.microsoft.com/office/drawing/2014/main" id="{1266DA9B-99B0-443E-9A02-B2C551BC61A1}"/>
              </a:ext>
            </a:extLst>
          </p:cNvPr>
          <p:cNvCxnSpPr>
            <a:cxnSpLocks/>
            <a:stCxn id="132" idx="3"/>
            <a:endCxn id="154" idx="1"/>
          </p:cNvCxnSpPr>
          <p:nvPr/>
        </p:nvCxnSpPr>
        <p:spPr>
          <a:xfrm flipV="1">
            <a:off x="6444820" y="5971006"/>
            <a:ext cx="322511" cy="31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A73C6F7D-7F0B-47C3-86A5-D2B9F3764DA2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8469365" y="5973094"/>
            <a:ext cx="327180" cy="10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9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id="{95E173EB-4A17-41D6-BDC4-5FED9296EDC4}"/>
              </a:ext>
            </a:extLst>
          </p:cNvPr>
          <p:cNvSpPr/>
          <p:nvPr/>
        </p:nvSpPr>
        <p:spPr>
          <a:xfrm>
            <a:off x="6061746" y="414604"/>
            <a:ext cx="326280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E5138A5-CD2F-4E53-99A0-F55890D22A88}"/>
              </a:ext>
            </a:extLst>
          </p:cNvPr>
          <p:cNvSpPr/>
          <p:nvPr/>
        </p:nvSpPr>
        <p:spPr>
          <a:xfrm>
            <a:off x="5984264" y="414604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5EA35C2-4E1D-49B3-AE4F-C90CC40E8384}"/>
              </a:ext>
            </a:extLst>
          </p:cNvPr>
          <p:cNvSpPr/>
          <p:nvPr/>
        </p:nvSpPr>
        <p:spPr>
          <a:xfrm>
            <a:off x="6388027" y="414604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7298139-12DA-4DE2-BCC1-79C3564AD03F}"/>
              </a:ext>
            </a:extLst>
          </p:cNvPr>
          <p:cNvSpPr/>
          <p:nvPr/>
        </p:nvSpPr>
        <p:spPr>
          <a:xfrm>
            <a:off x="6465509" y="414604"/>
            <a:ext cx="326280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432A96E-B85A-4962-BBCE-5979625EAAFB}"/>
              </a:ext>
            </a:extLst>
          </p:cNvPr>
          <p:cNvSpPr/>
          <p:nvPr/>
        </p:nvSpPr>
        <p:spPr>
          <a:xfrm>
            <a:off x="6791790" y="414604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8080743-BE5C-4031-B7BC-6BCA8F69C24C}"/>
              </a:ext>
            </a:extLst>
          </p:cNvPr>
          <p:cNvSpPr/>
          <p:nvPr/>
        </p:nvSpPr>
        <p:spPr>
          <a:xfrm>
            <a:off x="6869272" y="414604"/>
            <a:ext cx="326280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466A5BE-5B7B-4040-9449-6664834CB83D}"/>
              </a:ext>
            </a:extLst>
          </p:cNvPr>
          <p:cNvSpPr/>
          <p:nvPr/>
        </p:nvSpPr>
        <p:spPr>
          <a:xfrm>
            <a:off x="7195553" y="414604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C2DC748-DC11-44CC-8457-F2D5CA86F03E}"/>
              </a:ext>
            </a:extLst>
          </p:cNvPr>
          <p:cNvGrpSpPr/>
          <p:nvPr/>
        </p:nvGrpSpPr>
        <p:grpSpPr>
          <a:xfrm>
            <a:off x="2585496" y="2074570"/>
            <a:ext cx="1292622" cy="326280"/>
            <a:chOff x="269964" y="3501067"/>
            <a:chExt cx="1292622" cy="326280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406EB2A-CB44-428A-9D67-87BFCA26305C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9D1FDC0C-372C-4CE3-94D9-0E537EAE6217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A9AB2DD3-78AF-4B29-B0C8-564852810024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68E6010-6D8B-4A37-95DF-F8E76EF40CDE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ED2362-B0D6-4E52-8069-19C13617D5B1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2CF32D4-106A-486C-8E51-477107B7CC13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F3C84052-74BD-4198-943E-C2B4E3C080C9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DA5670F-4FBA-4729-B376-86261A5AED36}"/>
              </a:ext>
            </a:extLst>
          </p:cNvPr>
          <p:cNvGrpSpPr/>
          <p:nvPr/>
        </p:nvGrpSpPr>
        <p:grpSpPr>
          <a:xfrm>
            <a:off x="4163554" y="2078924"/>
            <a:ext cx="1292622" cy="326280"/>
            <a:chOff x="269964" y="3501067"/>
            <a:chExt cx="1292622" cy="326280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0811036-AF3E-4DE2-A4C4-44EF0BCA007C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32E65BD-8143-4708-9004-A48D3B264ABA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2B97F58-786F-46FE-BD8F-288B40B1EF5C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319116E2-4176-4438-BB0D-CD8C5DA02B8A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A5DA9218-80E4-46F9-A6AD-B036FE753C4E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AC83EB7-3662-4B37-A8B3-3E7843CE6482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5ECDAAD-8846-41DE-9F54-80A7AD69FBE1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34" name="矩形 133">
            <a:extLst>
              <a:ext uri="{FF2B5EF4-FFF2-40B4-BE49-F238E27FC236}">
                <a16:creationId xmlns:a16="http://schemas.microsoft.com/office/drawing/2014/main" id="{2B28EEDA-D9C9-4AE9-9327-55D28204EC1B}"/>
              </a:ext>
            </a:extLst>
          </p:cNvPr>
          <p:cNvSpPr/>
          <p:nvPr/>
        </p:nvSpPr>
        <p:spPr>
          <a:xfrm>
            <a:off x="6259922" y="207230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BBB60E2-6A0C-48D9-9019-4AC8BEF2624D}"/>
              </a:ext>
            </a:extLst>
          </p:cNvPr>
          <p:cNvSpPr/>
          <p:nvPr/>
        </p:nvSpPr>
        <p:spPr>
          <a:xfrm>
            <a:off x="6182440" y="207230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81A73D3-550F-4B80-9B4C-FB37D1EDAEDA}"/>
              </a:ext>
            </a:extLst>
          </p:cNvPr>
          <p:cNvSpPr/>
          <p:nvPr/>
        </p:nvSpPr>
        <p:spPr>
          <a:xfrm>
            <a:off x="6586203" y="207230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E720F3B-7C34-4E14-8AF0-D343A5A6426E}"/>
              </a:ext>
            </a:extLst>
          </p:cNvPr>
          <p:cNvSpPr/>
          <p:nvPr/>
        </p:nvSpPr>
        <p:spPr>
          <a:xfrm>
            <a:off x="7474899" y="207021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ADB7F85-39F5-460C-94C7-EBE65758ECB5}"/>
              </a:ext>
            </a:extLst>
          </p:cNvPr>
          <p:cNvSpPr/>
          <p:nvPr/>
        </p:nvSpPr>
        <p:spPr>
          <a:xfrm>
            <a:off x="7801180" y="207021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2B47BB8-3103-4CBC-AED8-82AC42F55422}"/>
              </a:ext>
            </a:extLst>
          </p:cNvPr>
          <p:cNvSpPr/>
          <p:nvPr/>
        </p:nvSpPr>
        <p:spPr>
          <a:xfrm>
            <a:off x="7878662" y="207021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54CAAE0-0C46-4160-AA58-CED89A407307}"/>
              </a:ext>
            </a:extLst>
          </p:cNvPr>
          <p:cNvSpPr/>
          <p:nvPr/>
        </p:nvSpPr>
        <p:spPr>
          <a:xfrm>
            <a:off x="8204943" y="207021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480AFF34-2CB3-4C0B-BF51-7FBF6F16D19F}"/>
              </a:ext>
            </a:extLst>
          </p:cNvPr>
          <p:cNvGrpSpPr/>
          <p:nvPr/>
        </p:nvGrpSpPr>
        <p:grpSpPr>
          <a:xfrm>
            <a:off x="8970716" y="2073586"/>
            <a:ext cx="1292622" cy="326280"/>
            <a:chOff x="269964" y="3501067"/>
            <a:chExt cx="1292622" cy="326280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53EF9AF-22EF-4FDB-8BED-156EE7AAEE84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FED239B-4E4D-4493-A5A4-2818A3F16369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FA505FD-8B1B-4BBD-B29B-2AB015A09315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ED39A5E0-F761-4310-94C9-62F32FE0B048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6239A433-E0A9-4FF4-A6F0-E1330274A0DB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490499B-33DD-4321-ABAD-CAFFEBCB6E22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7CAD11A2-C545-4ED6-A966-D560D2F822F7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cxnSp>
        <p:nvCxnSpPr>
          <p:cNvPr id="149" name="连接符: 曲线 148">
            <a:extLst>
              <a:ext uri="{FF2B5EF4-FFF2-40B4-BE49-F238E27FC236}">
                <a16:creationId xmlns:a16="http://schemas.microsoft.com/office/drawing/2014/main" id="{EB7866FD-743B-4055-9404-34A4A37A63BF}"/>
              </a:ext>
            </a:extLst>
          </p:cNvPr>
          <p:cNvCxnSpPr>
            <a:cxnSpLocks/>
            <a:stCxn id="111" idx="2"/>
            <a:endCxn id="119" idx="0"/>
          </p:cNvCxnSpPr>
          <p:nvPr/>
        </p:nvCxnSpPr>
        <p:spPr>
          <a:xfrm rot="5400000">
            <a:off x="3658704" y="-291657"/>
            <a:ext cx="1333686" cy="33987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118754CE-2080-4B73-A3AC-79822E49CFF4}"/>
              </a:ext>
            </a:extLst>
          </p:cNvPr>
          <p:cNvCxnSpPr>
            <a:cxnSpLocks/>
            <a:stCxn id="112" idx="2"/>
            <a:endCxn id="127" idx="0"/>
          </p:cNvCxnSpPr>
          <p:nvPr/>
        </p:nvCxnSpPr>
        <p:spPr>
          <a:xfrm rot="5400000">
            <a:off x="4647438" y="297668"/>
            <a:ext cx="1338040" cy="22244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2ED6A66D-2F37-418C-BDD3-06D37F6DFE32}"/>
              </a:ext>
            </a:extLst>
          </p:cNvPr>
          <p:cNvCxnSpPr>
            <a:cxnSpLocks/>
            <a:stCxn id="114" idx="2"/>
            <a:endCxn id="154" idx="0"/>
          </p:cNvCxnSpPr>
          <p:nvPr/>
        </p:nvCxnSpPr>
        <p:spPr>
          <a:xfrm rot="5400000">
            <a:off x="5656233" y="898346"/>
            <a:ext cx="1333686" cy="10187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20446317-9F49-4B99-A934-3CC358188677}"/>
              </a:ext>
            </a:extLst>
          </p:cNvPr>
          <p:cNvCxnSpPr>
            <a:cxnSpLocks/>
            <a:stCxn id="156" idx="2"/>
            <a:endCxn id="143" idx="0"/>
          </p:cNvCxnSpPr>
          <p:nvPr/>
        </p:nvCxnSpPr>
        <p:spPr>
          <a:xfrm rot="16200000" flipH="1">
            <a:off x="7659331" y="721534"/>
            <a:ext cx="1332702" cy="1371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C1DA0C67-FA1D-4186-996D-4E4032D661E3}"/>
              </a:ext>
            </a:extLst>
          </p:cNvPr>
          <p:cNvSpPr/>
          <p:nvPr/>
        </p:nvSpPr>
        <p:spPr>
          <a:xfrm>
            <a:off x="5850509" y="207021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3F7973A-5ED6-41C8-A7FF-9A7FFF3922EE}"/>
              </a:ext>
            </a:extLst>
          </p:cNvPr>
          <p:cNvSpPr/>
          <p:nvPr/>
        </p:nvSpPr>
        <p:spPr>
          <a:xfrm>
            <a:off x="5773027" y="207457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79A6C33-CFAA-4DC4-AEE0-1E6DBF531E9C}"/>
              </a:ext>
            </a:extLst>
          </p:cNvPr>
          <p:cNvSpPr/>
          <p:nvPr/>
        </p:nvSpPr>
        <p:spPr>
          <a:xfrm>
            <a:off x="7393567" y="207021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60836292-8A55-4FCF-9E75-CFF2733E23A5}"/>
              </a:ext>
            </a:extLst>
          </p:cNvPr>
          <p:cNvSpPr/>
          <p:nvPr/>
        </p:nvSpPr>
        <p:spPr>
          <a:xfrm>
            <a:off x="7275247" y="414604"/>
            <a:ext cx="326280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D223FE4-6249-42B9-B5C1-049610E71135}"/>
              </a:ext>
            </a:extLst>
          </p:cNvPr>
          <p:cNvSpPr/>
          <p:nvPr/>
        </p:nvSpPr>
        <p:spPr>
          <a:xfrm>
            <a:off x="7599315" y="414604"/>
            <a:ext cx="81333" cy="32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57" name="连接符: 曲线 156">
            <a:extLst>
              <a:ext uri="{FF2B5EF4-FFF2-40B4-BE49-F238E27FC236}">
                <a16:creationId xmlns:a16="http://schemas.microsoft.com/office/drawing/2014/main" id="{BADEA6E6-1EB0-46FC-A8D1-3424FCAAC3C1}"/>
              </a:ext>
            </a:extLst>
          </p:cNvPr>
          <p:cNvCxnSpPr>
            <a:cxnSpLocks/>
            <a:stCxn id="116" idx="2"/>
            <a:endCxn id="133" idx="0"/>
          </p:cNvCxnSpPr>
          <p:nvPr/>
        </p:nvCxnSpPr>
        <p:spPr>
          <a:xfrm rot="16200000" flipH="1">
            <a:off x="6670561" y="1306543"/>
            <a:ext cx="1329332" cy="1980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22625D31-3281-4F3B-B1D8-E3975435158A}"/>
              </a:ext>
            </a:extLst>
          </p:cNvPr>
          <p:cNvSpPr/>
          <p:nvPr/>
        </p:nvSpPr>
        <p:spPr>
          <a:xfrm>
            <a:off x="8282544" y="207021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8961333-1672-4707-9CD9-F8A2B03F76D5}"/>
              </a:ext>
            </a:extLst>
          </p:cNvPr>
          <p:cNvSpPr/>
          <p:nvPr/>
        </p:nvSpPr>
        <p:spPr>
          <a:xfrm>
            <a:off x="8608825" y="207021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2AE1F8F-C748-453A-8EF1-0CB5B1C92989}"/>
              </a:ext>
            </a:extLst>
          </p:cNvPr>
          <p:cNvSpPr/>
          <p:nvPr/>
        </p:nvSpPr>
        <p:spPr>
          <a:xfrm>
            <a:off x="6670188" y="207457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F0F658A-9FA6-457F-85B7-4AE6A602F8DD}"/>
              </a:ext>
            </a:extLst>
          </p:cNvPr>
          <p:cNvSpPr/>
          <p:nvPr/>
        </p:nvSpPr>
        <p:spPr>
          <a:xfrm>
            <a:off x="6996469" y="207457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8F2F0BE-1451-4804-8079-D4BA96F01FE9}"/>
              </a:ext>
            </a:extLst>
          </p:cNvPr>
          <p:cNvSpPr/>
          <p:nvPr/>
        </p:nvSpPr>
        <p:spPr>
          <a:xfrm>
            <a:off x="4849272" y="509901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C4C3DF-6363-46EA-AEBE-D8FD7DA4585E}"/>
              </a:ext>
            </a:extLst>
          </p:cNvPr>
          <p:cNvSpPr/>
          <p:nvPr/>
        </p:nvSpPr>
        <p:spPr>
          <a:xfrm>
            <a:off x="4771790" y="509901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B54FFB7-F7A3-47C6-832D-604E1D4FA1AE}"/>
              </a:ext>
            </a:extLst>
          </p:cNvPr>
          <p:cNvSpPr/>
          <p:nvPr/>
        </p:nvSpPr>
        <p:spPr>
          <a:xfrm>
            <a:off x="5175553" y="509901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F0179BA-ED24-4D72-84CD-D1B886F43953}"/>
              </a:ext>
            </a:extLst>
          </p:cNvPr>
          <p:cNvSpPr/>
          <p:nvPr/>
        </p:nvSpPr>
        <p:spPr>
          <a:xfrm>
            <a:off x="5253035" y="509901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8A65988-DFD2-4C26-B841-29E22C5FD620}"/>
              </a:ext>
            </a:extLst>
          </p:cNvPr>
          <p:cNvSpPr/>
          <p:nvPr/>
        </p:nvSpPr>
        <p:spPr>
          <a:xfrm>
            <a:off x="7455973" y="509901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00" name="连接符: 曲线 199">
            <a:extLst>
              <a:ext uri="{FF2B5EF4-FFF2-40B4-BE49-F238E27FC236}">
                <a16:creationId xmlns:a16="http://schemas.microsoft.com/office/drawing/2014/main" id="{7C2C110F-768A-4BEC-8E82-61C2697C0985}"/>
              </a:ext>
            </a:extLst>
          </p:cNvPr>
          <p:cNvCxnSpPr>
            <a:cxnSpLocks/>
            <a:stCxn id="163" idx="2"/>
            <a:endCxn id="235" idx="0"/>
          </p:cNvCxnSpPr>
          <p:nvPr/>
        </p:nvCxnSpPr>
        <p:spPr>
          <a:xfrm rot="5400000">
            <a:off x="3289537" y="4761918"/>
            <a:ext cx="859547" cy="21862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B8A29BCA-DA66-4B83-9B45-808815B7647A}"/>
              </a:ext>
            </a:extLst>
          </p:cNvPr>
          <p:cNvCxnSpPr>
            <a:cxnSpLocks/>
            <a:stCxn id="164" idx="2"/>
            <a:endCxn id="243" idx="0"/>
          </p:cNvCxnSpPr>
          <p:nvPr/>
        </p:nvCxnSpPr>
        <p:spPr>
          <a:xfrm rot="5400000">
            <a:off x="4278271" y="5351243"/>
            <a:ext cx="863901" cy="1011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5457257-A4BE-483C-AD09-D357B1E3F106}"/>
              </a:ext>
            </a:extLst>
          </p:cNvPr>
          <p:cNvCxnSpPr>
            <a:cxnSpLocks/>
            <a:endCxn id="265" idx="0"/>
          </p:cNvCxnSpPr>
          <p:nvPr/>
        </p:nvCxnSpPr>
        <p:spPr>
          <a:xfrm rot="16200000" flipH="1">
            <a:off x="5283410" y="5754554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A703C481-69F1-4136-839E-67AD50973224}"/>
              </a:ext>
            </a:extLst>
          </p:cNvPr>
          <p:cNvCxnSpPr>
            <a:cxnSpLocks/>
            <a:stCxn id="208" idx="2"/>
            <a:endCxn id="258" idx="0"/>
          </p:cNvCxnSpPr>
          <p:nvPr/>
        </p:nvCxnSpPr>
        <p:spPr>
          <a:xfrm rot="16200000" flipH="1">
            <a:off x="8026611" y="5299082"/>
            <a:ext cx="858563" cy="1110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AEDA7BF0-499E-4277-945E-F6C60DF44F19}"/>
              </a:ext>
            </a:extLst>
          </p:cNvPr>
          <p:cNvSpPr/>
          <p:nvPr/>
        </p:nvSpPr>
        <p:spPr>
          <a:xfrm>
            <a:off x="7535667" y="509901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D02193FF-0733-40BE-B375-10964A9F672B}"/>
              </a:ext>
            </a:extLst>
          </p:cNvPr>
          <p:cNvSpPr/>
          <p:nvPr/>
        </p:nvSpPr>
        <p:spPr>
          <a:xfrm>
            <a:off x="7859735" y="509901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181A9129-DA25-4C2C-A4B4-0EA70A8A616D}"/>
              </a:ext>
            </a:extLst>
          </p:cNvPr>
          <p:cNvCxnSpPr>
            <a:cxnSpLocks/>
            <a:stCxn id="168" idx="2"/>
            <a:endCxn id="266" idx="0"/>
          </p:cNvCxnSpPr>
          <p:nvPr/>
        </p:nvCxnSpPr>
        <p:spPr>
          <a:xfrm rot="5400000">
            <a:off x="7037841" y="5821685"/>
            <a:ext cx="855193" cy="624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0CA1B067-9D1B-4901-A5A8-B5BB745F5883}"/>
              </a:ext>
            </a:extLst>
          </p:cNvPr>
          <p:cNvSpPr/>
          <p:nvPr/>
        </p:nvSpPr>
        <p:spPr>
          <a:xfrm>
            <a:off x="5579535" y="509901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12EA57F-454F-488C-9F1A-24628F9D1563}"/>
              </a:ext>
            </a:extLst>
          </p:cNvPr>
          <p:cNvSpPr/>
          <p:nvPr/>
        </p:nvSpPr>
        <p:spPr>
          <a:xfrm>
            <a:off x="5657017" y="509901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832027E-8493-462C-980D-1D47D97CFDC8}"/>
              </a:ext>
            </a:extLst>
          </p:cNvPr>
          <p:cNvSpPr/>
          <p:nvPr/>
        </p:nvSpPr>
        <p:spPr>
          <a:xfrm>
            <a:off x="5986546" y="509901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411B67DE-9645-4D98-BBAF-988D5E2EE2D6}"/>
              </a:ext>
            </a:extLst>
          </p:cNvPr>
          <p:cNvSpPr/>
          <p:nvPr/>
        </p:nvSpPr>
        <p:spPr>
          <a:xfrm>
            <a:off x="7939260" y="509901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F25C956A-6BEB-4AE4-AF16-1E673BF52691}"/>
              </a:ext>
            </a:extLst>
          </p:cNvPr>
          <p:cNvSpPr/>
          <p:nvPr/>
        </p:nvSpPr>
        <p:spPr>
          <a:xfrm>
            <a:off x="8268789" y="509901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FFCECEA8-5036-4754-B4F3-C47B59C591C8}"/>
              </a:ext>
            </a:extLst>
          </p:cNvPr>
          <p:cNvSpPr/>
          <p:nvPr/>
        </p:nvSpPr>
        <p:spPr>
          <a:xfrm>
            <a:off x="5916362" y="407765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7F699E6-BC03-46E1-BD1A-BFB9D3D125A1}"/>
              </a:ext>
            </a:extLst>
          </p:cNvPr>
          <p:cNvSpPr/>
          <p:nvPr/>
        </p:nvSpPr>
        <p:spPr>
          <a:xfrm>
            <a:off x="5993844" y="407765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19F5A5-78D9-452C-BA00-62ACA502FB29}"/>
              </a:ext>
            </a:extLst>
          </p:cNvPr>
          <p:cNvSpPr/>
          <p:nvPr/>
        </p:nvSpPr>
        <p:spPr>
          <a:xfrm>
            <a:off x="6320125" y="407765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7ED236-F35E-4E0D-9B10-C104F8DF4EF2}"/>
              </a:ext>
            </a:extLst>
          </p:cNvPr>
          <p:cNvSpPr/>
          <p:nvPr/>
        </p:nvSpPr>
        <p:spPr>
          <a:xfrm>
            <a:off x="6399819" y="407765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6D89A23A-C2D0-4A18-B6AE-55BD847703F3}"/>
              </a:ext>
            </a:extLst>
          </p:cNvPr>
          <p:cNvSpPr/>
          <p:nvPr/>
        </p:nvSpPr>
        <p:spPr>
          <a:xfrm>
            <a:off x="6723887" y="407765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5A19B5B9-C726-4F1C-806F-EB3DEE992B99}"/>
              </a:ext>
            </a:extLst>
          </p:cNvPr>
          <p:cNvSpPr/>
          <p:nvPr/>
        </p:nvSpPr>
        <p:spPr>
          <a:xfrm>
            <a:off x="6803412" y="407764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693B3E7-B27B-462E-B30B-43796C739212}"/>
              </a:ext>
            </a:extLst>
          </p:cNvPr>
          <p:cNvSpPr/>
          <p:nvPr/>
        </p:nvSpPr>
        <p:spPr>
          <a:xfrm>
            <a:off x="7132941" y="407764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26" name="连接符: 曲线 225">
            <a:extLst>
              <a:ext uri="{FF2B5EF4-FFF2-40B4-BE49-F238E27FC236}">
                <a16:creationId xmlns:a16="http://schemas.microsoft.com/office/drawing/2014/main" id="{633E40A1-4A17-4362-8F3F-FA9010C97E3F}"/>
              </a:ext>
            </a:extLst>
          </p:cNvPr>
          <p:cNvCxnSpPr>
            <a:cxnSpLocks/>
            <a:stCxn id="219" idx="2"/>
            <a:endCxn id="163" idx="0"/>
          </p:cNvCxnSpPr>
          <p:nvPr/>
        </p:nvCxnSpPr>
        <p:spPr>
          <a:xfrm rot="5400000">
            <a:off x="5037201" y="4179185"/>
            <a:ext cx="695082" cy="1144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曲线 226">
            <a:extLst>
              <a:ext uri="{FF2B5EF4-FFF2-40B4-BE49-F238E27FC236}">
                <a16:creationId xmlns:a16="http://schemas.microsoft.com/office/drawing/2014/main" id="{67AF2772-26AE-4EF3-9C17-20B1B1442C3E}"/>
              </a:ext>
            </a:extLst>
          </p:cNvPr>
          <p:cNvCxnSpPr>
            <a:cxnSpLocks/>
            <a:stCxn id="221" idx="2"/>
            <a:endCxn id="168" idx="0"/>
          </p:cNvCxnSpPr>
          <p:nvPr/>
        </p:nvCxnSpPr>
        <p:spPr>
          <a:xfrm rot="16200000" flipH="1">
            <a:off x="6581175" y="4183547"/>
            <a:ext cx="695082" cy="1135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423ADAF0-83D5-4471-8892-A07B1A8BC1DB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3878118" y="2237710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曲线 228">
            <a:extLst>
              <a:ext uri="{FF2B5EF4-FFF2-40B4-BE49-F238E27FC236}">
                <a16:creationId xmlns:a16="http://schemas.microsoft.com/office/drawing/2014/main" id="{B69E4E78-A84F-4706-B572-950F7122894C}"/>
              </a:ext>
            </a:extLst>
          </p:cNvPr>
          <p:cNvCxnSpPr>
            <a:cxnSpLocks/>
            <a:stCxn id="132" idx="3"/>
            <a:endCxn id="154" idx="1"/>
          </p:cNvCxnSpPr>
          <p:nvPr/>
        </p:nvCxnSpPr>
        <p:spPr>
          <a:xfrm flipV="1">
            <a:off x="5456176" y="2237710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曲线 229">
            <a:extLst>
              <a:ext uri="{FF2B5EF4-FFF2-40B4-BE49-F238E27FC236}">
                <a16:creationId xmlns:a16="http://schemas.microsoft.com/office/drawing/2014/main" id="{E2E84178-8CA2-4226-B90B-E40E29DB6C79}"/>
              </a:ext>
            </a:extLst>
          </p:cNvPr>
          <p:cNvCxnSpPr>
            <a:cxnSpLocks/>
            <a:stCxn id="161" idx="3"/>
            <a:endCxn id="133" idx="1"/>
          </p:cNvCxnSpPr>
          <p:nvPr/>
        </p:nvCxnSpPr>
        <p:spPr>
          <a:xfrm flipV="1">
            <a:off x="7077802" y="2233356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连接符: 曲线 231">
            <a:extLst>
              <a:ext uri="{FF2B5EF4-FFF2-40B4-BE49-F238E27FC236}">
                <a16:creationId xmlns:a16="http://schemas.microsoft.com/office/drawing/2014/main" id="{842464DE-9AF6-4FC0-A6D3-1048A85152F4}"/>
              </a:ext>
            </a:extLst>
          </p:cNvPr>
          <p:cNvCxnSpPr>
            <a:cxnSpLocks/>
            <a:stCxn id="159" idx="3"/>
            <a:endCxn id="143" idx="1"/>
          </p:cNvCxnSpPr>
          <p:nvPr/>
        </p:nvCxnSpPr>
        <p:spPr>
          <a:xfrm>
            <a:off x="8690158" y="2233356"/>
            <a:ext cx="280558" cy="33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6671A77D-8DD0-425C-8F8E-3F05136DB1F7}"/>
              </a:ext>
            </a:extLst>
          </p:cNvPr>
          <p:cNvGrpSpPr/>
          <p:nvPr/>
        </p:nvGrpSpPr>
        <p:grpSpPr>
          <a:xfrm>
            <a:off x="2585496" y="6284839"/>
            <a:ext cx="1292622" cy="326280"/>
            <a:chOff x="269964" y="3501067"/>
            <a:chExt cx="1292622" cy="326280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3A447A2-DAE0-48D7-8037-988E66679F42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7D30DAA8-0D74-45DD-BB91-A8A8DBE8498E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0EF817DA-822A-4299-8390-9A84F64A316C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A5FFC1A-899A-420A-BB25-E08169DB25D0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B3334C38-1CAD-4262-B5DC-D3D226B1F8A6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AF04A789-D236-460E-8E03-03E892244FDD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D3A07D2E-3084-48BE-87DE-7D3F5A91B1E6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C7656A3-FDFC-4882-90E6-6EFFBA6B8967}"/>
              </a:ext>
            </a:extLst>
          </p:cNvPr>
          <p:cNvGrpSpPr/>
          <p:nvPr/>
        </p:nvGrpSpPr>
        <p:grpSpPr>
          <a:xfrm>
            <a:off x="4163554" y="6289193"/>
            <a:ext cx="1292622" cy="326280"/>
            <a:chOff x="269964" y="3501067"/>
            <a:chExt cx="1292622" cy="326280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4ED24A46-640A-4E4D-9B57-D5AFB6119E1B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525F2BB8-AB7F-4AD2-BC23-7190A6F7CB91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B3B4969A-D42B-45E8-825B-A691572C0B8F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4B2E2396-8D6F-4552-AA5E-D07CBE2EC47F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B0AD9AF-0CF3-4B04-83FF-8F81914321A3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306EA70-0FDA-4183-B80C-693AAF67CAF4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0617F3F7-E090-498E-BD8A-93C74755E1EB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ADCF41C5-C0EE-472F-A408-C36631623D86}"/>
              </a:ext>
            </a:extLst>
          </p:cNvPr>
          <p:cNvSpPr/>
          <p:nvPr/>
        </p:nvSpPr>
        <p:spPr>
          <a:xfrm>
            <a:off x="6259922" y="628257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3B1A35D-C4B9-4CA9-BE4E-0EB6D0666D49}"/>
              </a:ext>
            </a:extLst>
          </p:cNvPr>
          <p:cNvSpPr/>
          <p:nvPr/>
        </p:nvSpPr>
        <p:spPr>
          <a:xfrm>
            <a:off x="6182440" y="628257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8E11E1B4-1513-4B10-A178-28C539A3E688}"/>
              </a:ext>
            </a:extLst>
          </p:cNvPr>
          <p:cNvSpPr/>
          <p:nvPr/>
        </p:nvSpPr>
        <p:spPr>
          <a:xfrm>
            <a:off x="6586203" y="628257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7BE5D262-D569-4D5B-B6F8-C7908A1294AC}"/>
              </a:ext>
            </a:extLst>
          </p:cNvPr>
          <p:cNvSpPr/>
          <p:nvPr/>
        </p:nvSpPr>
        <p:spPr>
          <a:xfrm>
            <a:off x="7474899" y="6280485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1384600A-B555-49B2-85CF-93C8E51F6100}"/>
              </a:ext>
            </a:extLst>
          </p:cNvPr>
          <p:cNvSpPr/>
          <p:nvPr/>
        </p:nvSpPr>
        <p:spPr>
          <a:xfrm>
            <a:off x="7801180" y="6280485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AFA3CFFC-F79B-4835-ACCB-3BF2F68CDB0A}"/>
              </a:ext>
            </a:extLst>
          </p:cNvPr>
          <p:cNvSpPr/>
          <p:nvPr/>
        </p:nvSpPr>
        <p:spPr>
          <a:xfrm>
            <a:off x="7878662" y="6280485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65E03F5F-CCD2-412B-BB48-9CF4736C78C5}"/>
              </a:ext>
            </a:extLst>
          </p:cNvPr>
          <p:cNvSpPr/>
          <p:nvPr/>
        </p:nvSpPr>
        <p:spPr>
          <a:xfrm>
            <a:off x="8204943" y="6280485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3D73ADE9-8DE1-4CAC-BA20-372399B755A7}"/>
              </a:ext>
            </a:extLst>
          </p:cNvPr>
          <p:cNvGrpSpPr/>
          <p:nvPr/>
        </p:nvGrpSpPr>
        <p:grpSpPr>
          <a:xfrm>
            <a:off x="8970716" y="6283855"/>
            <a:ext cx="1292622" cy="326280"/>
            <a:chOff x="269964" y="3501067"/>
            <a:chExt cx="1292622" cy="326280"/>
          </a:xfrm>
        </p:grpSpPr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3576B93-2B34-4E25-A006-107C835DF19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2E87713D-CA57-40C5-8961-DE84CDD68817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DB2BC3D-CB46-4E12-8805-EC2879023694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01CDBED2-0ECF-4D4D-90AA-83DF2F558BD6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10041020-AAE9-47B5-B828-48A9B2F240D9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76C40DA1-12EC-4573-89FB-B712A4710F93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65F83685-BDB7-4600-AAB5-E59DE4AC3B67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F1449ACC-034D-45AB-932E-37E56E5414FA}"/>
              </a:ext>
            </a:extLst>
          </p:cNvPr>
          <p:cNvSpPr/>
          <p:nvPr/>
        </p:nvSpPr>
        <p:spPr>
          <a:xfrm>
            <a:off x="5850509" y="6280485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2976232E-25F5-42F2-98E7-B640030D85E4}"/>
              </a:ext>
            </a:extLst>
          </p:cNvPr>
          <p:cNvSpPr/>
          <p:nvPr/>
        </p:nvSpPr>
        <p:spPr>
          <a:xfrm>
            <a:off x="5773027" y="628483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55EDB9A6-9BC9-4384-BBD5-B5B7EDB2C84B}"/>
              </a:ext>
            </a:extLst>
          </p:cNvPr>
          <p:cNvSpPr/>
          <p:nvPr/>
        </p:nvSpPr>
        <p:spPr>
          <a:xfrm>
            <a:off x="7393567" y="6280485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1956AAD7-AC76-4C7D-961A-0312E6D5A197}"/>
              </a:ext>
            </a:extLst>
          </p:cNvPr>
          <p:cNvSpPr/>
          <p:nvPr/>
        </p:nvSpPr>
        <p:spPr>
          <a:xfrm>
            <a:off x="8282544" y="6280485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7736D34F-03BD-4FAA-A8BA-8508FA5011C2}"/>
              </a:ext>
            </a:extLst>
          </p:cNvPr>
          <p:cNvSpPr/>
          <p:nvPr/>
        </p:nvSpPr>
        <p:spPr>
          <a:xfrm>
            <a:off x="8608825" y="6280485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F5A86F91-0932-423E-87A1-47B70CA24D5B}"/>
              </a:ext>
            </a:extLst>
          </p:cNvPr>
          <p:cNvSpPr/>
          <p:nvPr/>
        </p:nvSpPr>
        <p:spPr>
          <a:xfrm>
            <a:off x="6670188" y="628483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96C77034-0F30-4703-BA0D-5E245D36B09A}"/>
              </a:ext>
            </a:extLst>
          </p:cNvPr>
          <p:cNvSpPr/>
          <p:nvPr/>
        </p:nvSpPr>
        <p:spPr>
          <a:xfrm>
            <a:off x="6996469" y="628483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71" name="连接符: 曲线 270">
            <a:extLst>
              <a:ext uri="{FF2B5EF4-FFF2-40B4-BE49-F238E27FC236}">
                <a16:creationId xmlns:a16="http://schemas.microsoft.com/office/drawing/2014/main" id="{C16A99B7-5B34-4833-AE12-BF6F35CA7808}"/>
              </a:ext>
            </a:extLst>
          </p:cNvPr>
          <p:cNvCxnSpPr>
            <a:cxnSpLocks/>
            <a:stCxn id="240" idx="3"/>
            <a:endCxn id="243" idx="1"/>
          </p:cNvCxnSpPr>
          <p:nvPr/>
        </p:nvCxnSpPr>
        <p:spPr>
          <a:xfrm>
            <a:off x="3878118" y="6447979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曲线 271">
            <a:extLst>
              <a:ext uri="{FF2B5EF4-FFF2-40B4-BE49-F238E27FC236}">
                <a16:creationId xmlns:a16="http://schemas.microsoft.com/office/drawing/2014/main" id="{8501DE05-28DC-45E9-81CA-07EADDCC421C}"/>
              </a:ext>
            </a:extLst>
          </p:cNvPr>
          <p:cNvCxnSpPr>
            <a:cxnSpLocks/>
            <a:stCxn id="248" idx="3"/>
            <a:endCxn id="265" idx="1"/>
          </p:cNvCxnSpPr>
          <p:nvPr/>
        </p:nvCxnSpPr>
        <p:spPr>
          <a:xfrm flipV="1">
            <a:off x="5456176" y="6447979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曲线 272">
            <a:extLst>
              <a:ext uri="{FF2B5EF4-FFF2-40B4-BE49-F238E27FC236}">
                <a16:creationId xmlns:a16="http://schemas.microsoft.com/office/drawing/2014/main" id="{248C2385-239C-41C2-B9B4-6A1022FCDDBD}"/>
              </a:ext>
            </a:extLst>
          </p:cNvPr>
          <p:cNvCxnSpPr>
            <a:cxnSpLocks/>
            <a:stCxn id="270" idx="3"/>
            <a:endCxn id="266" idx="1"/>
          </p:cNvCxnSpPr>
          <p:nvPr/>
        </p:nvCxnSpPr>
        <p:spPr>
          <a:xfrm flipV="1">
            <a:off x="7077802" y="6443625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曲线 273">
            <a:extLst>
              <a:ext uri="{FF2B5EF4-FFF2-40B4-BE49-F238E27FC236}">
                <a16:creationId xmlns:a16="http://schemas.microsoft.com/office/drawing/2014/main" id="{16AC797A-3791-4A71-901E-A45E568AD6D7}"/>
              </a:ext>
            </a:extLst>
          </p:cNvPr>
          <p:cNvCxnSpPr>
            <a:cxnSpLocks/>
            <a:stCxn id="268" idx="3"/>
            <a:endCxn id="258" idx="1"/>
          </p:cNvCxnSpPr>
          <p:nvPr/>
        </p:nvCxnSpPr>
        <p:spPr>
          <a:xfrm>
            <a:off x="8690158" y="6443625"/>
            <a:ext cx="280558" cy="33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578210D6-6170-4B83-B42E-88B817B5B8D4}"/>
              </a:ext>
            </a:extLst>
          </p:cNvPr>
          <p:cNvSpPr/>
          <p:nvPr/>
        </p:nvSpPr>
        <p:spPr>
          <a:xfrm>
            <a:off x="8349922" y="5099995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99180297-D8D0-4FCF-9563-420C522151D3}"/>
              </a:ext>
            </a:extLst>
          </p:cNvPr>
          <p:cNvSpPr/>
          <p:nvPr/>
        </p:nvSpPr>
        <p:spPr>
          <a:xfrm>
            <a:off x="8679451" y="5099995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47BE7404-0C43-47F1-8142-FB62AD04DC59}"/>
                  </a:ext>
                </a:extLst>
              </p:cNvPr>
              <p:cNvSpPr txBox="1"/>
              <p:nvPr/>
            </p:nvSpPr>
            <p:spPr>
              <a:xfrm>
                <a:off x="3655087" y="7850805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𝐐𝐮𝐞𝐬𝐭𝐢𝐨𝐧𝟐</m:t>
                      </m:r>
                      <m:d>
                        <m:dPr>
                          <m:ctrlPr>
                            <a:rPr lang="en-US" altLang="ja-JP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47BE7404-0C43-47F1-8142-FB62AD04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87" y="7850805"/>
                <a:ext cx="6137599" cy="276999"/>
              </a:xfrm>
              <a:prstGeom prst="rect">
                <a:avLst/>
              </a:prstGeom>
              <a:blipFill>
                <a:blip r:embed="rId2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77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>
            <a:extLst>
              <a:ext uri="{FF2B5EF4-FFF2-40B4-BE49-F238E27FC236}">
                <a16:creationId xmlns:a16="http://schemas.microsoft.com/office/drawing/2014/main" id="{68F2F0BE-1451-4804-8079-D4BA96F01FE9}"/>
              </a:ext>
            </a:extLst>
          </p:cNvPr>
          <p:cNvSpPr/>
          <p:nvPr/>
        </p:nvSpPr>
        <p:spPr>
          <a:xfrm>
            <a:off x="4849272" y="16373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C4C3DF-6363-46EA-AEBE-D8FD7DA4585E}"/>
              </a:ext>
            </a:extLst>
          </p:cNvPr>
          <p:cNvSpPr/>
          <p:nvPr/>
        </p:nvSpPr>
        <p:spPr>
          <a:xfrm>
            <a:off x="4771790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B54FFB7-F7A3-47C6-832D-604E1D4FA1AE}"/>
              </a:ext>
            </a:extLst>
          </p:cNvPr>
          <p:cNvSpPr/>
          <p:nvPr/>
        </p:nvSpPr>
        <p:spPr>
          <a:xfrm>
            <a:off x="5175553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F0179BA-ED24-4D72-84CD-D1B886F43953}"/>
              </a:ext>
            </a:extLst>
          </p:cNvPr>
          <p:cNvSpPr/>
          <p:nvPr/>
        </p:nvSpPr>
        <p:spPr>
          <a:xfrm>
            <a:off x="5253035" y="16373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8A65988-DFD2-4C26-B841-29E22C5FD620}"/>
              </a:ext>
            </a:extLst>
          </p:cNvPr>
          <p:cNvSpPr/>
          <p:nvPr/>
        </p:nvSpPr>
        <p:spPr>
          <a:xfrm>
            <a:off x="7455973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00" name="连接符: 曲线 199">
            <a:extLst>
              <a:ext uri="{FF2B5EF4-FFF2-40B4-BE49-F238E27FC236}">
                <a16:creationId xmlns:a16="http://schemas.microsoft.com/office/drawing/2014/main" id="{7C2C110F-768A-4BEC-8E82-61C2697C0985}"/>
              </a:ext>
            </a:extLst>
          </p:cNvPr>
          <p:cNvCxnSpPr>
            <a:cxnSpLocks/>
            <a:stCxn id="163" idx="2"/>
            <a:endCxn id="235" idx="0"/>
          </p:cNvCxnSpPr>
          <p:nvPr/>
        </p:nvCxnSpPr>
        <p:spPr>
          <a:xfrm rot="5400000">
            <a:off x="3289537" y="1300277"/>
            <a:ext cx="859547" cy="21862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B8A29BCA-DA66-4B83-9B45-808815B7647A}"/>
              </a:ext>
            </a:extLst>
          </p:cNvPr>
          <p:cNvCxnSpPr>
            <a:cxnSpLocks/>
            <a:stCxn id="164" idx="2"/>
            <a:endCxn id="243" idx="0"/>
          </p:cNvCxnSpPr>
          <p:nvPr/>
        </p:nvCxnSpPr>
        <p:spPr>
          <a:xfrm rot="5400000">
            <a:off x="4278271" y="1889602"/>
            <a:ext cx="863901" cy="10119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5457257-A4BE-483C-AD09-D357B1E3F106}"/>
              </a:ext>
            </a:extLst>
          </p:cNvPr>
          <p:cNvCxnSpPr>
            <a:cxnSpLocks/>
            <a:endCxn id="265" idx="0"/>
          </p:cNvCxnSpPr>
          <p:nvPr/>
        </p:nvCxnSpPr>
        <p:spPr>
          <a:xfrm rot="16200000" flipH="1">
            <a:off x="5283410" y="2292913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A703C481-69F1-4136-839E-67AD50973224}"/>
              </a:ext>
            </a:extLst>
          </p:cNvPr>
          <p:cNvCxnSpPr>
            <a:cxnSpLocks/>
            <a:stCxn id="208" idx="2"/>
            <a:endCxn id="258" idx="0"/>
          </p:cNvCxnSpPr>
          <p:nvPr/>
        </p:nvCxnSpPr>
        <p:spPr>
          <a:xfrm rot="16200000" flipH="1">
            <a:off x="8026611" y="1837441"/>
            <a:ext cx="858563" cy="1110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AEDA7BF0-499E-4277-945E-F6C60DF44F19}"/>
              </a:ext>
            </a:extLst>
          </p:cNvPr>
          <p:cNvSpPr/>
          <p:nvPr/>
        </p:nvSpPr>
        <p:spPr>
          <a:xfrm>
            <a:off x="7535667" y="16373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D02193FF-0733-40BE-B375-10964A9F672B}"/>
              </a:ext>
            </a:extLst>
          </p:cNvPr>
          <p:cNvSpPr/>
          <p:nvPr/>
        </p:nvSpPr>
        <p:spPr>
          <a:xfrm>
            <a:off x="7859735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181A9129-DA25-4C2C-A4B4-0EA70A8A616D}"/>
              </a:ext>
            </a:extLst>
          </p:cNvPr>
          <p:cNvCxnSpPr>
            <a:cxnSpLocks/>
            <a:stCxn id="168" idx="2"/>
            <a:endCxn id="266" idx="0"/>
          </p:cNvCxnSpPr>
          <p:nvPr/>
        </p:nvCxnSpPr>
        <p:spPr>
          <a:xfrm rot="5400000">
            <a:off x="7037841" y="2360044"/>
            <a:ext cx="855193" cy="624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0CA1B067-9D1B-4901-A5A8-B5BB745F5883}"/>
              </a:ext>
            </a:extLst>
          </p:cNvPr>
          <p:cNvSpPr/>
          <p:nvPr/>
        </p:nvSpPr>
        <p:spPr>
          <a:xfrm>
            <a:off x="5579535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12EA57F-454F-488C-9F1A-24628F9D1563}"/>
              </a:ext>
            </a:extLst>
          </p:cNvPr>
          <p:cNvSpPr/>
          <p:nvPr/>
        </p:nvSpPr>
        <p:spPr>
          <a:xfrm>
            <a:off x="5657017" y="16373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832027E-8493-462C-980D-1D47D97CFDC8}"/>
              </a:ext>
            </a:extLst>
          </p:cNvPr>
          <p:cNvSpPr/>
          <p:nvPr/>
        </p:nvSpPr>
        <p:spPr>
          <a:xfrm>
            <a:off x="5986546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411B67DE-9645-4D98-BBAF-988D5E2EE2D6}"/>
              </a:ext>
            </a:extLst>
          </p:cNvPr>
          <p:cNvSpPr/>
          <p:nvPr/>
        </p:nvSpPr>
        <p:spPr>
          <a:xfrm>
            <a:off x="7939260" y="163736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F25C956A-6BEB-4AE4-AF16-1E673BF52691}"/>
              </a:ext>
            </a:extLst>
          </p:cNvPr>
          <p:cNvSpPr/>
          <p:nvPr/>
        </p:nvSpPr>
        <p:spPr>
          <a:xfrm>
            <a:off x="8268789" y="163736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FFCECEA8-5036-4754-B4F3-C47B59C591C8}"/>
              </a:ext>
            </a:extLst>
          </p:cNvPr>
          <p:cNvSpPr/>
          <p:nvPr/>
        </p:nvSpPr>
        <p:spPr>
          <a:xfrm>
            <a:off x="5916362" y="61600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7F699E6-BC03-46E1-BD1A-BFB9D3D125A1}"/>
              </a:ext>
            </a:extLst>
          </p:cNvPr>
          <p:cNvSpPr/>
          <p:nvPr/>
        </p:nvSpPr>
        <p:spPr>
          <a:xfrm>
            <a:off x="5993844" y="61600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19F5A5-78D9-452C-BA00-62ACA502FB29}"/>
              </a:ext>
            </a:extLst>
          </p:cNvPr>
          <p:cNvSpPr/>
          <p:nvPr/>
        </p:nvSpPr>
        <p:spPr>
          <a:xfrm>
            <a:off x="6320125" y="61600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7ED236-F35E-4E0D-9B10-C104F8DF4EF2}"/>
              </a:ext>
            </a:extLst>
          </p:cNvPr>
          <p:cNvSpPr/>
          <p:nvPr/>
        </p:nvSpPr>
        <p:spPr>
          <a:xfrm>
            <a:off x="6399819" y="61600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6D89A23A-C2D0-4A18-B6AE-55BD847703F3}"/>
              </a:ext>
            </a:extLst>
          </p:cNvPr>
          <p:cNvSpPr/>
          <p:nvPr/>
        </p:nvSpPr>
        <p:spPr>
          <a:xfrm>
            <a:off x="6723887" y="61600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5A19B5B9-C726-4F1C-806F-EB3DEE992B99}"/>
              </a:ext>
            </a:extLst>
          </p:cNvPr>
          <p:cNvSpPr/>
          <p:nvPr/>
        </p:nvSpPr>
        <p:spPr>
          <a:xfrm>
            <a:off x="6803412" y="61600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693B3E7-B27B-462E-B30B-43796C739212}"/>
              </a:ext>
            </a:extLst>
          </p:cNvPr>
          <p:cNvSpPr/>
          <p:nvPr/>
        </p:nvSpPr>
        <p:spPr>
          <a:xfrm>
            <a:off x="7132941" y="6160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26" name="连接符: 曲线 225">
            <a:extLst>
              <a:ext uri="{FF2B5EF4-FFF2-40B4-BE49-F238E27FC236}">
                <a16:creationId xmlns:a16="http://schemas.microsoft.com/office/drawing/2014/main" id="{633E40A1-4A17-4362-8F3F-FA9010C97E3F}"/>
              </a:ext>
            </a:extLst>
          </p:cNvPr>
          <p:cNvCxnSpPr>
            <a:cxnSpLocks/>
            <a:stCxn id="219" idx="2"/>
            <a:endCxn id="163" idx="0"/>
          </p:cNvCxnSpPr>
          <p:nvPr/>
        </p:nvCxnSpPr>
        <p:spPr>
          <a:xfrm rot="5400000">
            <a:off x="5037201" y="717544"/>
            <a:ext cx="695082" cy="114457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曲线 226">
            <a:extLst>
              <a:ext uri="{FF2B5EF4-FFF2-40B4-BE49-F238E27FC236}">
                <a16:creationId xmlns:a16="http://schemas.microsoft.com/office/drawing/2014/main" id="{67AF2772-26AE-4EF3-9C17-20B1B1442C3E}"/>
              </a:ext>
            </a:extLst>
          </p:cNvPr>
          <p:cNvCxnSpPr>
            <a:cxnSpLocks/>
            <a:stCxn id="221" idx="2"/>
            <a:endCxn id="168" idx="0"/>
          </p:cNvCxnSpPr>
          <p:nvPr/>
        </p:nvCxnSpPr>
        <p:spPr>
          <a:xfrm rot="16200000" flipH="1">
            <a:off x="6581175" y="721906"/>
            <a:ext cx="695082" cy="1135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6671A77D-8DD0-425C-8F8E-3F05136DB1F7}"/>
              </a:ext>
            </a:extLst>
          </p:cNvPr>
          <p:cNvGrpSpPr/>
          <p:nvPr/>
        </p:nvGrpSpPr>
        <p:grpSpPr>
          <a:xfrm>
            <a:off x="2585496" y="2823198"/>
            <a:ext cx="1292622" cy="326280"/>
            <a:chOff x="269964" y="3501067"/>
            <a:chExt cx="1292622" cy="326280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3A447A2-DAE0-48D7-8037-988E66679F42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7D30DAA8-0D74-45DD-BB91-A8A8DBE8498E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0EF817DA-822A-4299-8390-9A84F64A316C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A5FFC1A-899A-420A-BB25-E08169DB25D0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B3334C38-1CAD-4262-B5DC-D3D226B1F8A6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AF04A789-D236-460E-8E03-03E892244FDD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D3A07D2E-3084-48BE-87DE-7D3F5A91B1E6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C7656A3-FDFC-4882-90E6-6EFFBA6B8967}"/>
              </a:ext>
            </a:extLst>
          </p:cNvPr>
          <p:cNvGrpSpPr/>
          <p:nvPr/>
        </p:nvGrpSpPr>
        <p:grpSpPr>
          <a:xfrm>
            <a:off x="4163554" y="2827552"/>
            <a:ext cx="1292622" cy="326280"/>
            <a:chOff x="269964" y="3501067"/>
            <a:chExt cx="1292622" cy="326280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4ED24A46-640A-4E4D-9B57-D5AFB6119E1B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525F2BB8-AB7F-4AD2-BC23-7190A6F7CB91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B3B4969A-D42B-45E8-825B-A691572C0B8F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4B2E2396-8D6F-4552-AA5E-D07CBE2EC47F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B0AD9AF-0CF3-4B04-83FF-8F81914321A3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306EA70-0FDA-4183-B80C-693AAF67CAF4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0617F3F7-E090-498E-BD8A-93C74755E1EB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ADCF41C5-C0EE-472F-A408-C36631623D86}"/>
              </a:ext>
            </a:extLst>
          </p:cNvPr>
          <p:cNvSpPr/>
          <p:nvPr/>
        </p:nvSpPr>
        <p:spPr>
          <a:xfrm>
            <a:off x="6259922" y="282093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3B1A35D-C4B9-4CA9-BE4E-0EB6D0666D49}"/>
              </a:ext>
            </a:extLst>
          </p:cNvPr>
          <p:cNvSpPr/>
          <p:nvPr/>
        </p:nvSpPr>
        <p:spPr>
          <a:xfrm>
            <a:off x="6182440" y="282093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8E11E1B4-1513-4B10-A178-28C539A3E688}"/>
              </a:ext>
            </a:extLst>
          </p:cNvPr>
          <p:cNvSpPr/>
          <p:nvPr/>
        </p:nvSpPr>
        <p:spPr>
          <a:xfrm>
            <a:off x="6586203" y="282093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7BE5D262-D569-4D5B-B6F8-C7908A1294AC}"/>
              </a:ext>
            </a:extLst>
          </p:cNvPr>
          <p:cNvSpPr/>
          <p:nvPr/>
        </p:nvSpPr>
        <p:spPr>
          <a:xfrm>
            <a:off x="7474899" y="281884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1384600A-B555-49B2-85CF-93C8E51F6100}"/>
              </a:ext>
            </a:extLst>
          </p:cNvPr>
          <p:cNvSpPr/>
          <p:nvPr/>
        </p:nvSpPr>
        <p:spPr>
          <a:xfrm>
            <a:off x="7801180" y="281884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AFA3CFFC-F79B-4835-ACCB-3BF2F68CDB0A}"/>
              </a:ext>
            </a:extLst>
          </p:cNvPr>
          <p:cNvSpPr/>
          <p:nvPr/>
        </p:nvSpPr>
        <p:spPr>
          <a:xfrm>
            <a:off x="7878662" y="281884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65E03F5F-CCD2-412B-BB48-9CF4736C78C5}"/>
              </a:ext>
            </a:extLst>
          </p:cNvPr>
          <p:cNvSpPr/>
          <p:nvPr/>
        </p:nvSpPr>
        <p:spPr>
          <a:xfrm>
            <a:off x="8204943" y="281884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3D73ADE9-8DE1-4CAC-BA20-372399B755A7}"/>
              </a:ext>
            </a:extLst>
          </p:cNvPr>
          <p:cNvGrpSpPr/>
          <p:nvPr/>
        </p:nvGrpSpPr>
        <p:grpSpPr>
          <a:xfrm>
            <a:off x="8970716" y="2822214"/>
            <a:ext cx="1292622" cy="326280"/>
            <a:chOff x="269964" y="3501067"/>
            <a:chExt cx="1292622" cy="326280"/>
          </a:xfrm>
        </p:grpSpPr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3576B93-2B34-4E25-A006-107C835DF19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2E87713D-CA57-40C5-8961-DE84CDD68817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DB2BC3D-CB46-4E12-8805-EC2879023694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01CDBED2-0ECF-4D4D-90AA-83DF2F558BD6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10041020-AAE9-47B5-B828-48A9B2F240D9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76C40DA1-12EC-4573-89FB-B712A4710F93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65F83685-BDB7-4600-AAB5-E59DE4AC3B67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F1449ACC-034D-45AB-932E-37E56E5414FA}"/>
              </a:ext>
            </a:extLst>
          </p:cNvPr>
          <p:cNvSpPr/>
          <p:nvPr/>
        </p:nvSpPr>
        <p:spPr>
          <a:xfrm>
            <a:off x="5850509" y="281884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2976232E-25F5-42F2-98E7-B640030D85E4}"/>
              </a:ext>
            </a:extLst>
          </p:cNvPr>
          <p:cNvSpPr/>
          <p:nvPr/>
        </p:nvSpPr>
        <p:spPr>
          <a:xfrm>
            <a:off x="5773027" y="282319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55EDB9A6-9BC9-4384-BBD5-B5B7EDB2C84B}"/>
              </a:ext>
            </a:extLst>
          </p:cNvPr>
          <p:cNvSpPr/>
          <p:nvPr/>
        </p:nvSpPr>
        <p:spPr>
          <a:xfrm>
            <a:off x="7393567" y="281884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1956AAD7-AC76-4C7D-961A-0312E6D5A197}"/>
              </a:ext>
            </a:extLst>
          </p:cNvPr>
          <p:cNvSpPr/>
          <p:nvPr/>
        </p:nvSpPr>
        <p:spPr>
          <a:xfrm>
            <a:off x="8282544" y="281884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7736D34F-03BD-4FAA-A8BA-8508FA5011C2}"/>
              </a:ext>
            </a:extLst>
          </p:cNvPr>
          <p:cNvSpPr/>
          <p:nvPr/>
        </p:nvSpPr>
        <p:spPr>
          <a:xfrm>
            <a:off x="8608825" y="281884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F5A86F91-0932-423E-87A1-47B70CA24D5B}"/>
              </a:ext>
            </a:extLst>
          </p:cNvPr>
          <p:cNvSpPr/>
          <p:nvPr/>
        </p:nvSpPr>
        <p:spPr>
          <a:xfrm>
            <a:off x="6670188" y="282319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96C77034-0F30-4703-BA0D-5E245D36B09A}"/>
              </a:ext>
            </a:extLst>
          </p:cNvPr>
          <p:cNvSpPr/>
          <p:nvPr/>
        </p:nvSpPr>
        <p:spPr>
          <a:xfrm>
            <a:off x="6996469" y="282319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71" name="连接符: 曲线 270">
            <a:extLst>
              <a:ext uri="{FF2B5EF4-FFF2-40B4-BE49-F238E27FC236}">
                <a16:creationId xmlns:a16="http://schemas.microsoft.com/office/drawing/2014/main" id="{C16A99B7-5B34-4833-AE12-BF6F35CA7808}"/>
              </a:ext>
            </a:extLst>
          </p:cNvPr>
          <p:cNvCxnSpPr>
            <a:cxnSpLocks/>
            <a:stCxn id="240" idx="3"/>
            <a:endCxn id="243" idx="1"/>
          </p:cNvCxnSpPr>
          <p:nvPr/>
        </p:nvCxnSpPr>
        <p:spPr>
          <a:xfrm>
            <a:off x="3878118" y="2986338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曲线 271">
            <a:extLst>
              <a:ext uri="{FF2B5EF4-FFF2-40B4-BE49-F238E27FC236}">
                <a16:creationId xmlns:a16="http://schemas.microsoft.com/office/drawing/2014/main" id="{8501DE05-28DC-45E9-81CA-07EADDCC421C}"/>
              </a:ext>
            </a:extLst>
          </p:cNvPr>
          <p:cNvCxnSpPr>
            <a:cxnSpLocks/>
            <a:stCxn id="248" idx="3"/>
            <a:endCxn id="265" idx="1"/>
          </p:cNvCxnSpPr>
          <p:nvPr/>
        </p:nvCxnSpPr>
        <p:spPr>
          <a:xfrm flipV="1">
            <a:off x="5456176" y="2986338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曲线 272">
            <a:extLst>
              <a:ext uri="{FF2B5EF4-FFF2-40B4-BE49-F238E27FC236}">
                <a16:creationId xmlns:a16="http://schemas.microsoft.com/office/drawing/2014/main" id="{248C2385-239C-41C2-B9B4-6A1022FCDDBD}"/>
              </a:ext>
            </a:extLst>
          </p:cNvPr>
          <p:cNvCxnSpPr>
            <a:cxnSpLocks/>
            <a:stCxn id="270" idx="3"/>
            <a:endCxn id="266" idx="1"/>
          </p:cNvCxnSpPr>
          <p:nvPr/>
        </p:nvCxnSpPr>
        <p:spPr>
          <a:xfrm flipV="1">
            <a:off x="7077802" y="2981984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曲线 273">
            <a:extLst>
              <a:ext uri="{FF2B5EF4-FFF2-40B4-BE49-F238E27FC236}">
                <a16:creationId xmlns:a16="http://schemas.microsoft.com/office/drawing/2014/main" id="{16AC797A-3791-4A71-901E-A45E568AD6D7}"/>
              </a:ext>
            </a:extLst>
          </p:cNvPr>
          <p:cNvCxnSpPr>
            <a:cxnSpLocks/>
            <a:stCxn id="268" idx="3"/>
            <a:endCxn id="258" idx="1"/>
          </p:cNvCxnSpPr>
          <p:nvPr/>
        </p:nvCxnSpPr>
        <p:spPr>
          <a:xfrm>
            <a:off x="8690158" y="2981984"/>
            <a:ext cx="280558" cy="33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578210D6-6170-4B83-B42E-88B817B5B8D4}"/>
              </a:ext>
            </a:extLst>
          </p:cNvPr>
          <p:cNvSpPr/>
          <p:nvPr/>
        </p:nvSpPr>
        <p:spPr>
          <a:xfrm>
            <a:off x="8349922" y="163835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99180297-D8D0-4FCF-9563-420C522151D3}"/>
              </a:ext>
            </a:extLst>
          </p:cNvPr>
          <p:cNvSpPr/>
          <p:nvPr/>
        </p:nvSpPr>
        <p:spPr>
          <a:xfrm>
            <a:off x="8679451" y="163835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E882A926-CE78-4ED7-8BEE-005B86CD8751}"/>
                  </a:ext>
                </a:extLst>
              </p:cNvPr>
              <p:cNvSpPr txBox="1"/>
              <p:nvPr/>
            </p:nvSpPr>
            <p:spPr>
              <a:xfrm>
                <a:off x="3477503" y="3899520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𝐐𝐮𝐞𝐬𝐭𝐢𝐨𝐧𝟐</m:t>
                      </m:r>
                      <m:d>
                        <m:dPr>
                          <m:ctrlPr>
                            <a:rPr lang="en-US" altLang="ja-JP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E882A926-CE78-4ED7-8BEE-005B86CD8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03" y="3899520"/>
                <a:ext cx="6137599" cy="276999"/>
              </a:xfrm>
              <a:prstGeom prst="rect">
                <a:avLst/>
              </a:prstGeom>
              <a:blipFill>
                <a:blip r:embed="rId2"/>
                <a:stretch>
                  <a:fillRect t="-2222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31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>
            <a:extLst>
              <a:ext uri="{FF2B5EF4-FFF2-40B4-BE49-F238E27FC236}">
                <a16:creationId xmlns:a16="http://schemas.microsoft.com/office/drawing/2014/main" id="{68F2F0BE-1451-4804-8079-D4BA96F01FE9}"/>
              </a:ext>
            </a:extLst>
          </p:cNvPr>
          <p:cNvSpPr/>
          <p:nvPr/>
        </p:nvSpPr>
        <p:spPr>
          <a:xfrm>
            <a:off x="4849272" y="16373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C4C3DF-6363-46EA-AEBE-D8FD7DA4585E}"/>
              </a:ext>
            </a:extLst>
          </p:cNvPr>
          <p:cNvSpPr/>
          <p:nvPr/>
        </p:nvSpPr>
        <p:spPr>
          <a:xfrm>
            <a:off x="4771790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B54FFB7-F7A3-47C6-832D-604E1D4FA1AE}"/>
              </a:ext>
            </a:extLst>
          </p:cNvPr>
          <p:cNvSpPr/>
          <p:nvPr/>
        </p:nvSpPr>
        <p:spPr>
          <a:xfrm>
            <a:off x="5175553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F0179BA-ED24-4D72-84CD-D1B886F43953}"/>
              </a:ext>
            </a:extLst>
          </p:cNvPr>
          <p:cNvSpPr/>
          <p:nvPr/>
        </p:nvSpPr>
        <p:spPr>
          <a:xfrm>
            <a:off x="5253035" y="16373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8A65988-DFD2-4C26-B841-29E22C5FD620}"/>
              </a:ext>
            </a:extLst>
          </p:cNvPr>
          <p:cNvSpPr/>
          <p:nvPr/>
        </p:nvSpPr>
        <p:spPr>
          <a:xfrm>
            <a:off x="7455973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00" name="连接符: 曲线 199">
            <a:extLst>
              <a:ext uri="{FF2B5EF4-FFF2-40B4-BE49-F238E27FC236}">
                <a16:creationId xmlns:a16="http://schemas.microsoft.com/office/drawing/2014/main" id="{7C2C110F-768A-4BEC-8E82-61C2697C0985}"/>
              </a:ext>
            </a:extLst>
          </p:cNvPr>
          <p:cNvCxnSpPr>
            <a:cxnSpLocks/>
            <a:stCxn id="163" idx="2"/>
            <a:endCxn id="235" idx="0"/>
          </p:cNvCxnSpPr>
          <p:nvPr/>
        </p:nvCxnSpPr>
        <p:spPr>
          <a:xfrm rot="5400000">
            <a:off x="3289537" y="1300277"/>
            <a:ext cx="859547" cy="21862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B8A29BCA-DA66-4B83-9B45-808815B7647A}"/>
              </a:ext>
            </a:extLst>
          </p:cNvPr>
          <p:cNvCxnSpPr>
            <a:cxnSpLocks/>
            <a:stCxn id="164" idx="2"/>
            <a:endCxn id="243" idx="0"/>
          </p:cNvCxnSpPr>
          <p:nvPr/>
        </p:nvCxnSpPr>
        <p:spPr>
          <a:xfrm rot="5400000">
            <a:off x="4278271" y="1889602"/>
            <a:ext cx="863901" cy="1011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5457257-A4BE-483C-AD09-D357B1E3F106}"/>
              </a:ext>
            </a:extLst>
          </p:cNvPr>
          <p:cNvCxnSpPr>
            <a:cxnSpLocks/>
            <a:endCxn id="265" idx="0"/>
          </p:cNvCxnSpPr>
          <p:nvPr/>
        </p:nvCxnSpPr>
        <p:spPr>
          <a:xfrm rot="16200000" flipH="1">
            <a:off x="5283410" y="2292913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A703C481-69F1-4136-839E-67AD50973224}"/>
              </a:ext>
            </a:extLst>
          </p:cNvPr>
          <p:cNvCxnSpPr>
            <a:cxnSpLocks/>
            <a:stCxn id="208" idx="2"/>
            <a:endCxn id="258" idx="0"/>
          </p:cNvCxnSpPr>
          <p:nvPr/>
        </p:nvCxnSpPr>
        <p:spPr>
          <a:xfrm rot="16200000" flipH="1">
            <a:off x="8026611" y="1837441"/>
            <a:ext cx="858563" cy="1110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AEDA7BF0-499E-4277-945E-F6C60DF44F19}"/>
              </a:ext>
            </a:extLst>
          </p:cNvPr>
          <p:cNvSpPr/>
          <p:nvPr/>
        </p:nvSpPr>
        <p:spPr>
          <a:xfrm>
            <a:off x="7535667" y="16373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D02193FF-0733-40BE-B375-10964A9F672B}"/>
              </a:ext>
            </a:extLst>
          </p:cNvPr>
          <p:cNvSpPr/>
          <p:nvPr/>
        </p:nvSpPr>
        <p:spPr>
          <a:xfrm>
            <a:off x="7859735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181A9129-DA25-4C2C-A4B4-0EA70A8A616D}"/>
              </a:ext>
            </a:extLst>
          </p:cNvPr>
          <p:cNvCxnSpPr>
            <a:cxnSpLocks/>
            <a:stCxn id="168" idx="2"/>
            <a:endCxn id="266" idx="0"/>
          </p:cNvCxnSpPr>
          <p:nvPr/>
        </p:nvCxnSpPr>
        <p:spPr>
          <a:xfrm rot="5400000">
            <a:off x="7037841" y="2360044"/>
            <a:ext cx="855193" cy="624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0CA1B067-9D1B-4901-A5A8-B5BB745F5883}"/>
              </a:ext>
            </a:extLst>
          </p:cNvPr>
          <p:cNvSpPr/>
          <p:nvPr/>
        </p:nvSpPr>
        <p:spPr>
          <a:xfrm>
            <a:off x="5579535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12EA57F-454F-488C-9F1A-24628F9D1563}"/>
              </a:ext>
            </a:extLst>
          </p:cNvPr>
          <p:cNvSpPr/>
          <p:nvPr/>
        </p:nvSpPr>
        <p:spPr>
          <a:xfrm>
            <a:off x="5657017" y="16373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832027E-8493-462C-980D-1D47D97CFDC8}"/>
              </a:ext>
            </a:extLst>
          </p:cNvPr>
          <p:cNvSpPr/>
          <p:nvPr/>
        </p:nvSpPr>
        <p:spPr>
          <a:xfrm>
            <a:off x="5986546" y="16373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411B67DE-9645-4D98-BBAF-988D5E2EE2D6}"/>
              </a:ext>
            </a:extLst>
          </p:cNvPr>
          <p:cNvSpPr/>
          <p:nvPr/>
        </p:nvSpPr>
        <p:spPr>
          <a:xfrm>
            <a:off x="7939260" y="163736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F25C956A-6BEB-4AE4-AF16-1E673BF52691}"/>
              </a:ext>
            </a:extLst>
          </p:cNvPr>
          <p:cNvSpPr/>
          <p:nvPr/>
        </p:nvSpPr>
        <p:spPr>
          <a:xfrm>
            <a:off x="8268789" y="163736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FFCECEA8-5036-4754-B4F3-C47B59C591C8}"/>
              </a:ext>
            </a:extLst>
          </p:cNvPr>
          <p:cNvSpPr/>
          <p:nvPr/>
        </p:nvSpPr>
        <p:spPr>
          <a:xfrm>
            <a:off x="5916362" y="61600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7F699E6-BC03-46E1-BD1A-BFB9D3D125A1}"/>
              </a:ext>
            </a:extLst>
          </p:cNvPr>
          <p:cNvSpPr/>
          <p:nvPr/>
        </p:nvSpPr>
        <p:spPr>
          <a:xfrm>
            <a:off x="5993844" y="61600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19F5A5-78D9-452C-BA00-62ACA502FB29}"/>
              </a:ext>
            </a:extLst>
          </p:cNvPr>
          <p:cNvSpPr/>
          <p:nvPr/>
        </p:nvSpPr>
        <p:spPr>
          <a:xfrm>
            <a:off x="6320125" y="61600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7ED236-F35E-4E0D-9B10-C104F8DF4EF2}"/>
              </a:ext>
            </a:extLst>
          </p:cNvPr>
          <p:cNvSpPr/>
          <p:nvPr/>
        </p:nvSpPr>
        <p:spPr>
          <a:xfrm>
            <a:off x="6399819" y="61600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6D89A23A-C2D0-4A18-B6AE-55BD847703F3}"/>
              </a:ext>
            </a:extLst>
          </p:cNvPr>
          <p:cNvSpPr/>
          <p:nvPr/>
        </p:nvSpPr>
        <p:spPr>
          <a:xfrm>
            <a:off x="6723887" y="61600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5A19B5B9-C726-4F1C-806F-EB3DEE992B99}"/>
              </a:ext>
            </a:extLst>
          </p:cNvPr>
          <p:cNvSpPr/>
          <p:nvPr/>
        </p:nvSpPr>
        <p:spPr>
          <a:xfrm>
            <a:off x="6803412" y="61600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693B3E7-B27B-462E-B30B-43796C739212}"/>
              </a:ext>
            </a:extLst>
          </p:cNvPr>
          <p:cNvSpPr/>
          <p:nvPr/>
        </p:nvSpPr>
        <p:spPr>
          <a:xfrm>
            <a:off x="7132941" y="6160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26" name="连接符: 曲线 225">
            <a:extLst>
              <a:ext uri="{FF2B5EF4-FFF2-40B4-BE49-F238E27FC236}">
                <a16:creationId xmlns:a16="http://schemas.microsoft.com/office/drawing/2014/main" id="{633E40A1-4A17-4362-8F3F-FA9010C97E3F}"/>
              </a:ext>
            </a:extLst>
          </p:cNvPr>
          <p:cNvCxnSpPr>
            <a:cxnSpLocks/>
            <a:stCxn id="219" idx="2"/>
            <a:endCxn id="163" idx="0"/>
          </p:cNvCxnSpPr>
          <p:nvPr/>
        </p:nvCxnSpPr>
        <p:spPr>
          <a:xfrm rot="5400000">
            <a:off x="5037201" y="717544"/>
            <a:ext cx="695082" cy="1144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曲线 226">
            <a:extLst>
              <a:ext uri="{FF2B5EF4-FFF2-40B4-BE49-F238E27FC236}">
                <a16:creationId xmlns:a16="http://schemas.microsoft.com/office/drawing/2014/main" id="{67AF2772-26AE-4EF3-9C17-20B1B1442C3E}"/>
              </a:ext>
            </a:extLst>
          </p:cNvPr>
          <p:cNvCxnSpPr>
            <a:cxnSpLocks/>
            <a:stCxn id="221" idx="2"/>
            <a:endCxn id="168" idx="0"/>
          </p:cNvCxnSpPr>
          <p:nvPr/>
        </p:nvCxnSpPr>
        <p:spPr>
          <a:xfrm rot="16200000" flipH="1">
            <a:off x="6581175" y="721906"/>
            <a:ext cx="695082" cy="1135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6671A77D-8DD0-425C-8F8E-3F05136DB1F7}"/>
              </a:ext>
            </a:extLst>
          </p:cNvPr>
          <p:cNvGrpSpPr/>
          <p:nvPr/>
        </p:nvGrpSpPr>
        <p:grpSpPr>
          <a:xfrm>
            <a:off x="2585496" y="2823198"/>
            <a:ext cx="1292622" cy="326280"/>
            <a:chOff x="269964" y="3501067"/>
            <a:chExt cx="1292622" cy="326280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3A447A2-DAE0-48D7-8037-988E66679F42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7D30DAA8-0D74-45DD-BB91-A8A8DBE8498E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0EF817DA-822A-4299-8390-9A84F64A316C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A5FFC1A-899A-420A-BB25-E08169DB25D0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B3334C38-1CAD-4262-B5DC-D3D226B1F8A6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AF04A789-D236-460E-8E03-03E892244FDD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D3A07D2E-3084-48BE-87DE-7D3F5A91B1E6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C7656A3-FDFC-4882-90E6-6EFFBA6B8967}"/>
              </a:ext>
            </a:extLst>
          </p:cNvPr>
          <p:cNvGrpSpPr/>
          <p:nvPr/>
        </p:nvGrpSpPr>
        <p:grpSpPr>
          <a:xfrm>
            <a:off x="4163554" y="2827552"/>
            <a:ext cx="1292622" cy="326280"/>
            <a:chOff x="269964" y="3501067"/>
            <a:chExt cx="1292622" cy="326280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4ED24A46-640A-4E4D-9B57-D5AFB6119E1B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525F2BB8-AB7F-4AD2-BC23-7190A6F7CB91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B3B4969A-D42B-45E8-825B-A691572C0B8F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4B2E2396-8D6F-4552-AA5E-D07CBE2EC47F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B0AD9AF-0CF3-4B04-83FF-8F81914321A3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306EA70-0FDA-4183-B80C-693AAF67CAF4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0617F3F7-E090-498E-BD8A-93C74755E1EB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ADCF41C5-C0EE-472F-A408-C36631623D86}"/>
              </a:ext>
            </a:extLst>
          </p:cNvPr>
          <p:cNvSpPr/>
          <p:nvPr/>
        </p:nvSpPr>
        <p:spPr>
          <a:xfrm>
            <a:off x="6259922" y="282093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3B1A35D-C4B9-4CA9-BE4E-0EB6D0666D49}"/>
              </a:ext>
            </a:extLst>
          </p:cNvPr>
          <p:cNvSpPr/>
          <p:nvPr/>
        </p:nvSpPr>
        <p:spPr>
          <a:xfrm>
            <a:off x="6182440" y="282093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8E11E1B4-1513-4B10-A178-28C539A3E688}"/>
              </a:ext>
            </a:extLst>
          </p:cNvPr>
          <p:cNvSpPr/>
          <p:nvPr/>
        </p:nvSpPr>
        <p:spPr>
          <a:xfrm>
            <a:off x="6586203" y="282093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7BE5D262-D569-4D5B-B6F8-C7908A1294AC}"/>
              </a:ext>
            </a:extLst>
          </p:cNvPr>
          <p:cNvSpPr/>
          <p:nvPr/>
        </p:nvSpPr>
        <p:spPr>
          <a:xfrm>
            <a:off x="7474899" y="281884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1384600A-B555-49B2-85CF-93C8E51F6100}"/>
              </a:ext>
            </a:extLst>
          </p:cNvPr>
          <p:cNvSpPr/>
          <p:nvPr/>
        </p:nvSpPr>
        <p:spPr>
          <a:xfrm>
            <a:off x="7801180" y="281884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AFA3CFFC-F79B-4835-ACCB-3BF2F68CDB0A}"/>
              </a:ext>
            </a:extLst>
          </p:cNvPr>
          <p:cNvSpPr/>
          <p:nvPr/>
        </p:nvSpPr>
        <p:spPr>
          <a:xfrm>
            <a:off x="7878662" y="281884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65E03F5F-CCD2-412B-BB48-9CF4736C78C5}"/>
              </a:ext>
            </a:extLst>
          </p:cNvPr>
          <p:cNvSpPr/>
          <p:nvPr/>
        </p:nvSpPr>
        <p:spPr>
          <a:xfrm>
            <a:off x="8204943" y="281884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3D73ADE9-8DE1-4CAC-BA20-372399B755A7}"/>
              </a:ext>
            </a:extLst>
          </p:cNvPr>
          <p:cNvGrpSpPr/>
          <p:nvPr/>
        </p:nvGrpSpPr>
        <p:grpSpPr>
          <a:xfrm>
            <a:off x="8970716" y="2822214"/>
            <a:ext cx="1292622" cy="326280"/>
            <a:chOff x="269964" y="3501067"/>
            <a:chExt cx="1292622" cy="326280"/>
          </a:xfrm>
        </p:grpSpPr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3576B93-2B34-4E25-A006-107C835DF19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2E87713D-CA57-40C5-8961-DE84CDD68817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DB2BC3D-CB46-4E12-8805-EC2879023694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01CDBED2-0ECF-4D4D-90AA-83DF2F558BD6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10041020-AAE9-47B5-B828-48A9B2F240D9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76C40DA1-12EC-4573-89FB-B712A4710F93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65F83685-BDB7-4600-AAB5-E59DE4AC3B67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F1449ACC-034D-45AB-932E-37E56E5414FA}"/>
              </a:ext>
            </a:extLst>
          </p:cNvPr>
          <p:cNvSpPr/>
          <p:nvPr/>
        </p:nvSpPr>
        <p:spPr>
          <a:xfrm>
            <a:off x="5850509" y="281884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2976232E-25F5-42F2-98E7-B640030D85E4}"/>
              </a:ext>
            </a:extLst>
          </p:cNvPr>
          <p:cNvSpPr/>
          <p:nvPr/>
        </p:nvSpPr>
        <p:spPr>
          <a:xfrm>
            <a:off x="5773027" y="282319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55EDB9A6-9BC9-4384-BBD5-B5B7EDB2C84B}"/>
              </a:ext>
            </a:extLst>
          </p:cNvPr>
          <p:cNvSpPr/>
          <p:nvPr/>
        </p:nvSpPr>
        <p:spPr>
          <a:xfrm>
            <a:off x="7393567" y="281884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1956AAD7-AC76-4C7D-961A-0312E6D5A197}"/>
              </a:ext>
            </a:extLst>
          </p:cNvPr>
          <p:cNvSpPr/>
          <p:nvPr/>
        </p:nvSpPr>
        <p:spPr>
          <a:xfrm>
            <a:off x="8282544" y="281884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7736D34F-03BD-4FAA-A8BA-8508FA5011C2}"/>
              </a:ext>
            </a:extLst>
          </p:cNvPr>
          <p:cNvSpPr/>
          <p:nvPr/>
        </p:nvSpPr>
        <p:spPr>
          <a:xfrm>
            <a:off x="8608825" y="281884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F5A86F91-0932-423E-87A1-47B70CA24D5B}"/>
              </a:ext>
            </a:extLst>
          </p:cNvPr>
          <p:cNvSpPr/>
          <p:nvPr/>
        </p:nvSpPr>
        <p:spPr>
          <a:xfrm>
            <a:off x="6670188" y="282319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96C77034-0F30-4703-BA0D-5E245D36B09A}"/>
              </a:ext>
            </a:extLst>
          </p:cNvPr>
          <p:cNvSpPr/>
          <p:nvPr/>
        </p:nvSpPr>
        <p:spPr>
          <a:xfrm>
            <a:off x="6996469" y="282319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71" name="连接符: 曲线 270">
            <a:extLst>
              <a:ext uri="{FF2B5EF4-FFF2-40B4-BE49-F238E27FC236}">
                <a16:creationId xmlns:a16="http://schemas.microsoft.com/office/drawing/2014/main" id="{C16A99B7-5B34-4833-AE12-BF6F35CA7808}"/>
              </a:ext>
            </a:extLst>
          </p:cNvPr>
          <p:cNvCxnSpPr>
            <a:cxnSpLocks/>
            <a:stCxn id="240" idx="3"/>
            <a:endCxn id="243" idx="1"/>
          </p:cNvCxnSpPr>
          <p:nvPr/>
        </p:nvCxnSpPr>
        <p:spPr>
          <a:xfrm>
            <a:off x="3878118" y="2986338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曲线 271">
            <a:extLst>
              <a:ext uri="{FF2B5EF4-FFF2-40B4-BE49-F238E27FC236}">
                <a16:creationId xmlns:a16="http://schemas.microsoft.com/office/drawing/2014/main" id="{8501DE05-28DC-45E9-81CA-07EADDCC421C}"/>
              </a:ext>
            </a:extLst>
          </p:cNvPr>
          <p:cNvCxnSpPr>
            <a:cxnSpLocks/>
            <a:stCxn id="248" idx="3"/>
            <a:endCxn id="265" idx="1"/>
          </p:cNvCxnSpPr>
          <p:nvPr/>
        </p:nvCxnSpPr>
        <p:spPr>
          <a:xfrm flipV="1">
            <a:off x="5456176" y="2986338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曲线 272">
            <a:extLst>
              <a:ext uri="{FF2B5EF4-FFF2-40B4-BE49-F238E27FC236}">
                <a16:creationId xmlns:a16="http://schemas.microsoft.com/office/drawing/2014/main" id="{248C2385-239C-41C2-B9B4-6A1022FCDDBD}"/>
              </a:ext>
            </a:extLst>
          </p:cNvPr>
          <p:cNvCxnSpPr>
            <a:cxnSpLocks/>
            <a:stCxn id="270" idx="3"/>
            <a:endCxn id="266" idx="1"/>
          </p:cNvCxnSpPr>
          <p:nvPr/>
        </p:nvCxnSpPr>
        <p:spPr>
          <a:xfrm flipV="1">
            <a:off x="7077802" y="2981984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曲线 273">
            <a:extLst>
              <a:ext uri="{FF2B5EF4-FFF2-40B4-BE49-F238E27FC236}">
                <a16:creationId xmlns:a16="http://schemas.microsoft.com/office/drawing/2014/main" id="{16AC797A-3791-4A71-901E-A45E568AD6D7}"/>
              </a:ext>
            </a:extLst>
          </p:cNvPr>
          <p:cNvCxnSpPr>
            <a:cxnSpLocks/>
            <a:stCxn id="268" idx="3"/>
            <a:endCxn id="258" idx="1"/>
          </p:cNvCxnSpPr>
          <p:nvPr/>
        </p:nvCxnSpPr>
        <p:spPr>
          <a:xfrm>
            <a:off x="8690158" y="2981984"/>
            <a:ext cx="280558" cy="33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578210D6-6170-4B83-B42E-88B817B5B8D4}"/>
              </a:ext>
            </a:extLst>
          </p:cNvPr>
          <p:cNvSpPr/>
          <p:nvPr/>
        </p:nvSpPr>
        <p:spPr>
          <a:xfrm>
            <a:off x="8349922" y="163835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99180297-D8D0-4FCF-9563-420C522151D3}"/>
              </a:ext>
            </a:extLst>
          </p:cNvPr>
          <p:cNvSpPr/>
          <p:nvPr/>
        </p:nvSpPr>
        <p:spPr>
          <a:xfrm>
            <a:off x="8679451" y="163835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0DBD32-32A3-4714-BBD3-3345182263B6}"/>
                  </a:ext>
                </a:extLst>
              </p:cNvPr>
              <p:cNvSpPr txBox="1"/>
              <p:nvPr/>
            </p:nvSpPr>
            <p:spPr>
              <a:xfrm>
                <a:off x="6007765" y="3927312"/>
                <a:ext cx="109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𝐷𝑒𝑙𝑒𝑡𝑒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0DBD32-32A3-4714-BBD3-334518226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65" y="3927312"/>
                <a:ext cx="1091902" cy="276999"/>
              </a:xfrm>
              <a:prstGeom prst="rect">
                <a:avLst/>
              </a:prstGeom>
              <a:blipFill>
                <a:blip r:embed="rId2"/>
                <a:stretch>
                  <a:fillRect l="-5028" r="-223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8289ACD8-0777-4B68-B77F-6A4A5CDF385F}"/>
              </a:ext>
            </a:extLst>
          </p:cNvPr>
          <p:cNvSpPr/>
          <p:nvPr/>
        </p:nvSpPr>
        <p:spPr>
          <a:xfrm>
            <a:off x="4849273" y="594463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B35D5B9-FD5E-4EA5-AA47-64AFAC198214}"/>
              </a:ext>
            </a:extLst>
          </p:cNvPr>
          <p:cNvSpPr/>
          <p:nvPr/>
        </p:nvSpPr>
        <p:spPr>
          <a:xfrm>
            <a:off x="4771791" y="594463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5A7BD1C-70B7-4B5D-BE7A-18EBD73AE6D5}"/>
              </a:ext>
            </a:extLst>
          </p:cNvPr>
          <p:cNvSpPr/>
          <p:nvPr/>
        </p:nvSpPr>
        <p:spPr>
          <a:xfrm>
            <a:off x="5175554" y="594463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5FF2224-3788-44DE-8E8C-5EA3C8EEC979}"/>
              </a:ext>
            </a:extLst>
          </p:cNvPr>
          <p:cNvSpPr/>
          <p:nvPr/>
        </p:nvSpPr>
        <p:spPr>
          <a:xfrm>
            <a:off x="5253036" y="594463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B862DE9-BDB8-451E-ADB0-A22A9D30DE6F}"/>
              </a:ext>
            </a:extLst>
          </p:cNvPr>
          <p:cNvSpPr/>
          <p:nvPr/>
        </p:nvSpPr>
        <p:spPr>
          <a:xfrm>
            <a:off x="7455974" y="594463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447E20A3-4EBF-494F-89D4-0A5942F65A09}"/>
              </a:ext>
            </a:extLst>
          </p:cNvPr>
          <p:cNvCxnSpPr>
            <a:cxnSpLocks/>
            <a:stCxn id="75" idx="2"/>
            <a:endCxn id="102" idx="0"/>
          </p:cNvCxnSpPr>
          <p:nvPr/>
        </p:nvCxnSpPr>
        <p:spPr>
          <a:xfrm rot="5400000">
            <a:off x="3289538" y="5607539"/>
            <a:ext cx="859547" cy="21862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8444ADC7-A0AA-4A60-81BA-EDCE715C5907}"/>
              </a:ext>
            </a:extLst>
          </p:cNvPr>
          <p:cNvCxnSpPr>
            <a:cxnSpLocks/>
            <a:stCxn id="76" idx="2"/>
            <a:endCxn id="110" idx="0"/>
          </p:cNvCxnSpPr>
          <p:nvPr/>
        </p:nvCxnSpPr>
        <p:spPr>
          <a:xfrm rot="5400000">
            <a:off x="4278272" y="6196864"/>
            <a:ext cx="863901" cy="1011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D406C968-3CFC-4337-B60A-F55F622C3240}"/>
              </a:ext>
            </a:extLst>
          </p:cNvPr>
          <p:cNvCxnSpPr>
            <a:cxnSpLocks/>
            <a:endCxn id="132" idx="0"/>
          </p:cNvCxnSpPr>
          <p:nvPr/>
        </p:nvCxnSpPr>
        <p:spPr>
          <a:xfrm rot="16200000" flipH="1">
            <a:off x="5283411" y="6600175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F20993B9-D8EC-4444-B0C2-AB1D101CD3D8}"/>
              </a:ext>
            </a:extLst>
          </p:cNvPr>
          <p:cNvCxnSpPr>
            <a:cxnSpLocks/>
            <a:stCxn id="84" idx="2"/>
            <a:endCxn id="125" idx="0"/>
          </p:cNvCxnSpPr>
          <p:nvPr/>
        </p:nvCxnSpPr>
        <p:spPr>
          <a:xfrm rot="16200000" flipH="1">
            <a:off x="8026612" y="6144703"/>
            <a:ext cx="858563" cy="1110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DD26814-E123-4648-942C-4CA7AA35461A}"/>
              </a:ext>
            </a:extLst>
          </p:cNvPr>
          <p:cNvSpPr/>
          <p:nvPr/>
        </p:nvSpPr>
        <p:spPr>
          <a:xfrm>
            <a:off x="7535668" y="594463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CF80623-EE73-408D-9C91-3026CACA52EB}"/>
              </a:ext>
            </a:extLst>
          </p:cNvPr>
          <p:cNvSpPr/>
          <p:nvPr/>
        </p:nvSpPr>
        <p:spPr>
          <a:xfrm>
            <a:off x="7859736" y="594463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EF41EC37-DFA9-46DC-A73E-10427002C5EB}"/>
              </a:ext>
            </a:extLst>
          </p:cNvPr>
          <p:cNvCxnSpPr>
            <a:cxnSpLocks/>
            <a:stCxn id="78" idx="2"/>
            <a:endCxn id="133" idx="0"/>
          </p:cNvCxnSpPr>
          <p:nvPr/>
        </p:nvCxnSpPr>
        <p:spPr>
          <a:xfrm rot="5400000">
            <a:off x="7037842" y="6667306"/>
            <a:ext cx="855193" cy="624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2D233962-DBC8-42EA-9F71-A2CEFA89F0AB}"/>
              </a:ext>
            </a:extLst>
          </p:cNvPr>
          <p:cNvSpPr/>
          <p:nvPr/>
        </p:nvSpPr>
        <p:spPr>
          <a:xfrm>
            <a:off x="5579536" y="594463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EA1F1AB-5D5D-4BA7-AC42-6E04594C10F2}"/>
              </a:ext>
            </a:extLst>
          </p:cNvPr>
          <p:cNvSpPr/>
          <p:nvPr/>
        </p:nvSpPr>
        <p:spPr>
          <a:xfrm>
            <a:off x="5657018" y="594463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383212D-6113-41D8-8495-DB66A64675CD}"/>
              </a:ext>
            </a:extLst>
          </p:cNvPr>
          <p:cNvSpPr/>
          <p:nvPr/>
        </p:nvSpPr>
        <p:spPr>
          <a:xfrm>
            <a:off x="5986547" y="594463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8CE7117-B34E-49FC-A9E3-065402E381A7}"/>
              </a:ext>
            </a:extLst>
          </p:cNvPr>
          <p:cNvSpPr/>
          <p:nvPr/>
        </p:nvSpPr>
        <p:spPr>
          <a:xfrm>
            <a:off x="7939261" y="594463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C772559-1AEF-4212-9A61-A3520A837861}"/>
              </a:ext>
            </a:extLst>
          </p:cNvPr>
          <p:cNvSpPr/>
          <p:nvPr/>
        </p:nvSpPr>
        <p:spPr>
          <a:xfrm>
            <a:off x="8268790" y="594463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511C6F3-8D65-4B71-9F2F-FD501B3963D5}"/>
              </a:ext>
            </a:extLst>
          </p:cNvPr>
          <p:cNvSpPr/>
          <p:nvPr/>
        </p:nvSpPr>
        <p:spPr>
          <a:xfrm>
            <a:off x="5916363" y="49232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FF93AE6-1765-4F69-8C7F-53137CF3CA5B}"/>
              </a:ext>
            </a:extLst>
          </p:cNvPr>
          <p:cNvSpPr/>
          <p:nvPr/>
        </p:nvSpPr>
        <p:spPr>
          <a:xfrm>
            <a:off x="5993845" y="49232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3FF66ED-7C17-4D92-BACD-45AE5D9FC952}"/>
              </a:ext>
            </a:extLst>
          </p:cNvPr>
          <p:cNvSpPr/>
          <p:nvPr/>
        </p:nvSpPr>
        <p:spPr>
          <a:xfrm>
            <a:off x="6320126" y="49232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1A6FFD3-2BE3-4B5C-B2C5-A3DB1626D45E}"/>
              </a:ext>
            </a:extLst>
          </p:cNvPr>
          <p:cNvSpPr/>
          <p:nvPr/>
        </p:nvSpPr>
        <p:spPr>
          <a:xfrm>
            <a:off x="6399820" y="49232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02266AE-B74B-4BB5-9743-0A7503829611}"/>
              </a:ext>
            </a:extLst>
          </p:cNvPr>
          <p:cNvSpPr/>
          <p:nvPr/>
        </p:nvSpPr>
        <p:spPr>
          <a:xfrm>
            <a:off x="6723888" y="49232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9FBD4E6-E682-4C73-A909-8526EEC84838}"/>
              </a:ext>
            </a:extLst>
          </p:cNvPr>
          <p:cNvSpPr/>
          <p:nvPr/>
        </p:nvSpPr>
        <p:spPr>
          <a:xfrm>
            <a:off x="6803413" y="492326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1782A8E-697E-4635-BF1D-EA0E2D78C8E1}"/>
              </a:ext>
            </a:extLst>
          </p:cNvPr>
          <p:cNvSpPr/>
          <p:nvPr/>
        </p:nvSpPr>
        <p:spPr>
          <a:xfrm>
            <a:off x="7132942" y="492326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20BD9219-001F-4A47-BED7-9816C2A10042}"/>
              </a:ext>
            </a:extLst>
          </p:cNvPr>
          <p:cNvCxnSpPr>
            <a:cxnSpLocks/>
            <a:stCxn id="91" idx="2"/>
            <a:endCxn id="75" idx="0"/>
          </p:cNvCxnSpPr>
          <p:nvPr/>
        </p:nvCxnSpPr>
        <p:spPr>
          <a:xfrm rot="5400000">
            <a:off x="5037202" y="5024806"/>
            <a:ext cx="695082" cy="1144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9A666417-65A2-4D64-A883-22ABBCE69CDC}"/>
              </a:ext>
            </a:extLst>
          </p:cNvPr>
          <p:cNvCxnSpPr>
            <a:cxnSpLocks/>
            <a:stCxn id="93" idx="2"/>
            <a:endCxn id="78" idx="0"/>
          </p:cNvCxnSpPr>
          <p:nvPr/>
        </p:nvCxnSpPr>
        <p:spPr>
          <a:xfrm rot="16200000" flipH="1">
            <a:off x="6581176" y="5029168"/>
            <a:ext cx="695082" cy="1135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C61DB34-2BD0-4D26-80C1-BB16C7487C69}"/>
              </a:ext>
            </a:extLst>
          </p:cNvPr>
          <p:cNvGrpSpPr/>
          <p:nvPr/>
        </p:nvGrpSpPr>
        <p:grpSpPr>
          <a:xfrm>
            <a:off x="2585497" y="7130460"/>
            <a:ext cx="1292622" cy="326280"/>
            <a:chOff x="269964" y="3501067"/>
            <a:chExt cx="1292622" cy="32628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46E5F33-12D7-4133-B309-FE2EDD3850D3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AFFFC5B-3157-43E2-B798-C9AD920610F6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920A97F1-1CC0-46A0-8970-278C71246E63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55B56E3-B294-4C91-BD50-ACDF9C0AD009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10A0631-B81F-4A1F-87FC-99B5AA815A83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80E44FCD-79E6-4D17-AB49-242ACCBEA6CA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427354D-4361-4E1B-B896-31A12188D002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1FEE668-1AD0-4AB8-98B1-F8C3E5314873}"/>
              </a:ext>
            </a:extLst>
          </p:cNvPr>
          <p:cNvGrpSpPr/>
          <p:nvPr/>
        </p:nvGrpSpPr>
        <p:grpSpPr>
          <a:xfrm>
            <a:off x="4163555" y="7134814"/>
            <a:ext cx="1292622" cy="326280"/>
            <a:chOff x="269964" y="3501067"/>
            <a:chExt cx="1292622" cy="32628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036C7C2-BEAB-4F8E-81FD-7DD123432761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EB7D5A6-01AD-4011-ACB7-7A6DA3DE0C64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813A516-08F6-49BA-A13B-1964BE9E2A0F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9BD0F1A-D9C3-40EC-9DA5-A4F75FFD198F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7025C46-2F6F-44C4-8277-3C1D227580E9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5084CBC-24E3-4E2E-9A45-8C946107A7BF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E7506B4-FD73-4BD9-8BB4-A084D17C7710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AF91C7A9-3D2D-429C-8FB7-2AEC297A2EDA}"/>
              </a:ext>
            </a:extLst>
          </p:cNvPr>
          <p:cNvSpPr/>
          <p:nvPr/>
        </p:nvSpPr>
        <p:spPr>
          <a:xfrm>
            <a:off x="6259923" y="712819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0499A9E-7760-42E5-9552-0612292CA6D3}"/>
              </a:ext>
            </a:extLst>
          </p:cNvPr>
          <p:cNvSpPr/>
          <p:nvPr/>
        </p:nvSpPr>
        <p:spPr>
          <a:xfrm>
            <a:off x="6182441" y="712819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C1406D6-60CB-4D6A-972E-1A1BB9860AAB}"/>
              </a:ext>
            </a:extLst>
          </p:cNvPr>
          <p:cNvSpPr/>
          <p:nvPr/>
        </p:nvSpPr>
        <p:spPr>
          <a:xfrm>
            <a:off x="6586204" y="712819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7B55131-0275-449F-ADF2-C3F8637AA53E}"/>
              </a:ext>
            </a:extLst>
          </p:cNvPr>
          <p:cNvSpPr/>
          <p:nvPr/>
        </p:nvSpPr>
        <p:spPr>
          <a:xfrm>
            <a:off x="7474900" y="712610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383E83B-4D71-444E-8898-92174C92F841}"/>
              </a:ext>
            </a:extLst>
          </p:cNvPr>
          <p:cNvSpPr/>
          <p:nvPr/>
        </p:nvSpPr>
        <p:spPr>
          <a:xfrm>
            <a:off x="7801181" y="712610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12DDD38-25AE-424D-A6B9-BAC21F6581AE}"/>
              </a:ext>
            </a:extLst>
          </p:cNvPr>
          <p:cNvSpPr/>
          <p:nvPr/>
        </p:nvSpPr>
        <p:spPr>
          <a:xfrm>
            <a:off x="7878663" y="712610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39E346A-37E2-48C1-B158-413ED87C2436}"/>
              </a:ext>
            </a:extLst>
          </p:cNvPr>
          <p:cNvSpPr/>
          <p:nvPr/>
        </p:nvSpPr>
        <p:spPr>
          <a:xfrm>
            <a:off x="8204944" y="712610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73E0CDBC-EB00-4A6B-916F-5735F24BEFF2}"/>
              </a:ext>
            </a:extLst>
          </p:cNvPr>
          <p:cNvGrpSpPr/>
          <p:nvPr/>
        </p:nvGrpSpPr>
        <p:grpSpPr>
          <a:xfrm>
            <a:off x="8970717" y="7129476"/>
            <a:ext cx="1292622" cy="326280"/>
            <a:chOff x="269964" y="3501067"/>
            <a:chExt cx="1292622" cy="326280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0D2019C-0DB8-4D7E-BE3D-E47EF6D4EB62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4E9FE78E-29FA-45C1-BF41-58D8A402AEFC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879B13A-50FC-40B9-BD58-3BBF1284EDC7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11B482C-F0C6-4F49-B3CF-DBBDD7AF3BE0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22650B0-31AF-4A42-8167-38D6DD2CC1C6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1690076-F2C4-4D47-BC1E-2C349F21F281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A1746C7-210B-44A7-9F27-0DD6FCE43F65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91B000D2-99E0-454D-B41E-8A47CF8CEF98}"/>
              </a:ext>
            </a:extLst>
          </p:cNvPr>
          <p:cNvSpPr/>
          <p:nvPr/>
        </p:nvSpPr>
        <p:spPr>
          <a:xfrm>
            <a:off x="5850510" y="712610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66A499DC-60F5-459B-B3C7-6D0D4DC0B022}"/>
              </a:ext>
            </a:extLst>
          </p:cNvPr>
          <p:cNvSpPr/>
          <p:nvPr/>
        </p:nvSpPr>
        <p:spPr>
          <a:xfrm>
            <a:off x="5773028" y="713046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2368ACE-1189-4DD7-98D2-DEB10A9786C2}"/>
              </a:ext>
            </a:extLst>
          </p:cNvPr>
          <p:cNvSpPr/>
          <p:nvPr/>
        </p:nvSpPr>
        <p:spPr>
          <a:xfrm>
            <a:off x="7393568" y="712610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A2A8266-0C19-4548-9CB6-DB8D47EA779C}"/>
              </a:ext>
            </a:extLst>
          </p:cNvPr>
          <p:cNvSpPr/>
          <p:nvPr/>
        </p:nvSpPr>
        <p:spPr>
          <a:xfrm>
            <a:off x="8282545" y="712610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4FA7201-22B4-4197-827B-949222F5FDDC}"/>
              </a:ext>
            </a:extLst>
          </p:cNvPr>
          <p:cNvSpPr/>
          <p:nvPr/>
        </p:nvSpPr>
        <p:spPr>
          <a:xfrm>
            <a:off x="8608826" y="712610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7D24720-68A8-4CE5-AE1F-BCB1D913F9C3}"/>
              </a:ext>
            </a:extLst>
          </p:cNvPr>
          <p:cNvSpPr/>
          <p:nvPr/>
        </p:nvSpPr>
        <p:spPr>
          <a:xfrm>
            <a:off x="6670189" y="713046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80EED3-A407-4E85-B846-92666C482072}"/>
              </a:ext>
            </a:extLst>
          </p:cNvPr>
          <p:cNvSpPr/>
          <p:nvPr/>
        </p:nvSpPr>
        <p:spPr>
          <a:xfrm>
            <a:off x="6996470" y="713046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6556791B-391B-4C31-910D-8DEC0C1D59D8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>
            <a:off x="3878119" y="7293600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834953BA-AFFD-4A1C-8C13-1152DC1E3C35}"/>
              </a:ext>
            </a:extLst>
          </p:cNvPr>
          <p:cNvCxnSpPr>
            <a:cxnSpLocks/>
            <a:stCxn id="115" idx="3"/>
            <a:endCxn id="132" idx="1"/>
          </p:cNvCxnSpPr>
          <p:nvPr/>
        </p:nvCxnSpPr>
        <p:spPr>
          <a:xfrm flipV="1">
            <a:off x="5456177" y="7293600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曲线 139">
            <a:extLst>
              <a:ext uri="{FF2B5EF4-FFF2-40B4-BE49-F238E27FC236}">
                <a16:creationId xmlns:a16="http://schemas.microsoft.com/office/drawing/2014/main" id="{C6DF9890-F853-4D3A-908A-8EE57C5F3C41}"/>
              </a:ext>
            </a:extLst>
          </p:cNvPr>
          <p:cNvCxnSpPr>
            <a:cxnSpLocks/>
            <a:stCxn id="137" idx="3"/>
            <a:endCxn id="133" idx="1"/>
          </p:cNvCxnSpPr>
          <p:nvPr/>
        </p:nvCxnSpPr>
        <p:spPr>
          <a:xfrm flipV="1">
            <a:off x="7077803" y="7289246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17B0AF38-AE6F-4C16-AFF4-BF816F13E8EF}"/>
              </a:ext>
            </a:extLst>
          </p:cNvPr>
          <p:cNvCxnSpPr>
            <a:cxnSpLocks/>
            <a:stCxn id="135" idx="3"/>
            <a:endCxn id="125" idx="1"/>
          </p:cNvCxnSpPr>
          <p:nvPr/>
        </p:nvCxnSpPr>
        <p:spPr>
          <a:xfrm>
            <a:off x="8690159" y="7289246"/>
            <a:ext cx="280558" cy="33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C9ED46EC-C0FE-49A7-8ACA-387022E00F1F}"/>
              </a:ext>
            </a:extLst>
          </p:cNvPr>
          <p:cNvSpPr/>
          <p:nvPr/>
        </p:nvSpPr>
        <p:spPr>
          <a:xfrm>
            <a:off x="8349923" y="594561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2F77379-58F2-4F0B-BC13-5A7B1E9BA114}"/>
              </a:ext>
            </a:extLst>
          </p:cNvPr>
          <p:cNvSpPr/>
          <p:nvPr/>
        </p:nvSpPr>
        <p:spPr>
          <a:xfrm>
            <a:off x="8679452" y="594561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838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0DBD32-32A3-4714-BBD3-3345182263B6}"/>
                  </a:ext>
                </a:extLst>
              </p:cNvPr>
              <p:cNvSpPr txBox="1"/>
              <p:nvPr/>
            </p:nvSpPr>
            <p:spPr>
              <a:xfrm>
                <a:off x="6007765" y="411203"/>
                <a:ext cx="109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𝐷𝑒𝑙𝑒𝑡𝑒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0DBD32-32A3-4714-BBD3-334518226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65" y="411203"/>
                <a:ext cx="1091902" cy="276999"/>
              </a:xfrm>
              <a:prstGeom prst="rect">
                <a:avLst/>
              </a:prstGeom>
              <a:blipFill>
                <a:blip r:embed="rId2"/>
                <a:stretch>
                  <a:fillRect l="-5028" r="-223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8289ACD8-0777-4B68-B77F-6A4A5CDF385F}"/>
              </a:ext>
            </a:extLst>
          </p:cNvPr>
          <p:cNvSpPr/>
          <p:nvPr/>
        </p:nvSpPr>
        <p:spPr>
          <a:xfrm>
            <a:off x="4849273" y="242852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B35D5B9-FD5E-4EA5-AA47-64AFAC198214}"/>
              </a:ext>
            </a:extLst>
          </p:cNvPr>
          <p:cNvSpPr/>
          <p:nvPr/>
        </p:nvSpPr>
        <p:spPr>
          <a:xfrm>
            <a:off x="4771791" y="242852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5A7BD1C-70B7-4B5D-BE7A-18EBD73AE6D5}"/>
              </a:ext>
            </a:extLst>
          </p:cNvPr>
          <p:cNvSpPr/>
          <p:nvPr/>
        </p:nvSpPr>
        <p:spPr>
          <a:xfrm>
            <a:off x="5175554" y="242852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5FF2224-3788-44DE-8E8C-5EA3C8EEC979}"/>
              </a:ext>
            </a:extLst>
          </p:cNvPr>
          <p:cNvSpPr/>
          <p:nvPr/>
        </p:nvSpPr>
        <p:spPr>
          <a:xfrm>
            <a:off x="5253036" y="242852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B862DE9-BDB8-451E-ADB0-A22A9D30DE6F}"/>
              </a:ext>
            </a:extLst>
          </p:cNvPr>
          <p:cNvSpPr/>
          <p:nvPr/>
        </p:nvSpPr>
        <p:spPr>
          <a:xfrm>
            <a:off x="7455974" y="242852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447E20A3-4EBF-494F-89D4-0A5942F65A09}"/>
              </a:ext>
            </a:extLst>
          </p:cNvPr>
          <p:cNvCxnSpPr>
            <a:cxnSpLocks/>
            <a:stCxn id="75" idx="2"/>
            <a:endCxn id="102" idx="0"/>
          </p:cNvCxnSpPr>
          <p:nvPr/>
        </p:nvCxnSpPr>
        <p:spPr>
          <a:xfrm rot="5400000">
            <a:off x="3289538" y="2091430"/>
            <a:ext cx="859547" cy="21862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8444ADC7-A0AA-4A60-81BA-EDCE715C5907}"/>
              </a:ext>
            </a:extLst>
          </p:cNvPr>
          <p:cNvCxnSpPr>
            <a:cxnSpLocks/>
            <a:stCxn id="76" idx="2"/>
            <a:endCxn id="110" idx="0"/>
          </p:cNvCxnSpPr>
          <p:nvPr/>
        </p:nvCxnSpPr>
        <p:spPr>
          <a:xfrm rot="5400000">
            <a:off x="4278272" y="2680755"/>
            <a:ext cx="863901" cy="1011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D406C968-3CFC-4337-B60A-F55F622C3240}"/>
              </a:ext>
            </a:extLst>
          </p:cNvPr>
          <p:cNvCxnSpPr>
            <a:cxnSpLocks/>
            <a:endCxn id="132" idx="0"/>
          </p:cNvCxnSpPr>
          <p:nvPr/>
        </p:nvCxnSpPr>
        <p:spPr>
          <a:xfrm rot="16200000" flipH="1">
            <a:off x="5283411" y="3084066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DD26814-E123-4648-942C-4CA7AA35461A}"/>
              </a:ext>
            </a:extLst>
          </p:cNvPr>
          <p:cNvSpPr/>
          <p:nvPr/>
        </p:nvSpPr>
        <p:spPr>
          <a:xfrm>
            <a:off x="7535668" y="242852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CF80623-EE73-408D-9C91-3026CACA52EB}"/>
              </a:ext>
            </a:extLst>
          </p:cNvPr>
          <p:cNvSpPr/>
          <p:nvPr/>
        </p:nvSpPr>
        <p:spPr>
          <a:xfrm>
            <a:off x="7859736" y="242852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EF41EC37-DFA9-46DC-A73E-10427002C5EB}"/>
              </a:ext>
            </a:extLst>
          </p:cNvPr>
          <p:cNvCxnSpPr>
            <a:cxnSpLocks/>
            <a:stCxn id="78" idx="2"/>
            <a:endCxn id="133" idx="0"/>
          </p:cNvCxnSpPr>
          <p:nvPr/>
        </p:nvCxnSpPr>
        <p:spPr>
          <a:xfrm rot="5400000">
            <a:off x="7037842" y="3151197"/>
            <a:ext cx="855193" cy="624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2D233962-DBC8-42EA-9F71-A2CEFA89F0AB}"/>
              </a:ext>
            </a:extLst>
          </p:cNvPr>
          <p:cNvSpPr/>
          <p:nvPr/>
        </p:nvSpPr>
        <p:spPr>
          <a:xfrm>
            <a:off x="5579536" y="242852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EA1F1AB-5D5D-4BA7-AC42-6E04594C10F2}"/>
              </a:ext>
            </a:extLst>
          </p:cNvPr>
          <p:cNvSpPr/>
          <p:nvPr/>
        </p:nvSpPr>
        <p:spPr>
          <a:xfrm>
            <a:off x="5657018" y="242852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383212D-6113-41D8-8495-DB66A64675CD}"/>
              </a:ext>
            </a:extLst>
          </p:cNvPr>
          <p:cNvSpPr/>
          <p:nvPr/>
        </p:nvSpPr>
        <p:spPr>
          <a:xfrm>
            <a:off x="5986547" y="242852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8CE7117-B34E-49FC-A9E3-065402E381A7}"/>
              </a:ext>
            </a:extLst>
          </p:cNvPr>
          <p:cNvSpPr/>
          <p:nvPr/>
        </p:nvSpPr>
        <p:spPr>
          <a:xfrm>
            <a:off x="7939261" y="242852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C772559-1AEF-4212-9A61-A3520A837861}"/>
              </a:ext>
            </a:extLst>
          </p:cNvPr>
          <p:cNvSpPr/>
          <p:nvPr/>
        </p:nvSpPr>
        <p:spPr>
          <a:xfrm>
            <a:off x="8268790" y="242852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511C6F3-8D65-4B71-9F2F-FD501B3963D5}"/>
              </a:ext>
            </a:extLst>
          </p:cNvPr>
          <p:cNvSpPr/>
          <p:nvPr/>
        </p:nvSpPr>
        <p:spPr>
          <a:xfrm>
            <a:off x="5916363" y="140716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FF93AE6-1765-4F69-8C7F-53137CF3CA5B}"/>
              </a:ext>
            </a:extLst>
          </p:cNvPr>
          <p:cNvSpPr/>
          <p:nvPr/>
        </p:nvSpPr>
        <p:spPr>
          <a:xfrm>
            <a:off x="5993845" y="140716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3FF66ED-7C17-4D92-BACD-45AE5D9FC952}"/>
              </a:ext>
            </a:extLst>
          </p:cNvPr>
          <p:cNvSpPr/>
          <p:nvPr/>
        </p:nvSpPr>
        <p:spPr>
          <a:xfrm>
            <a:off x="6320126" y="140716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1A6FFD3-2BE3-4B5C-B2C5-A3DB1626D45E}"/>
              </a:ext>
            </a:extLst>
          </p:cNvPr>
          <p:cNvSpPr/>
          <p:nvPr/>
        </p:nvSpPr>
        <p:spPr>
          <a:xfrm>
            <a:off x="6399820" y="140716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02266AE-B74B-4BB5-9743-0A7503829611}"/>
              </a:ext>
            </a:extLst>
          </p:cNvPr>
          <p:cNvSpPr/>
          <p:nvPr/>
        </p:nvSpPr>
        <p:spPr>
          <a:xfrm>
            <a:off x="6723888" y="140716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9FBD4E6-E682-4C73-A909-8526EEC84838}"/>
              </a:ext>
            </a:extLst>
          </p:cNvPr>
          <p:cNvSpPr/>
          <p:nvPr/>
        </p:nvSpPr>
        <p:spPr>
          <a:xfrm>
            <a:off x="6803413" y="140716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1782A8E-697E-4635-BF1D-EA0E2D78C8E1}"/>
              </a:ext>
            </a:extLst>
          </p:cNvPr>
          <p:cNvSpPr/>
          <p:nvPr/>
        </p:nvSpPr>
        <p:spPr>
          <a:xfrm>
            <a:off x="7132942" y="140716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20BD9219-001F-4A47-BED7-9816C2A10042}"/>
              </a:ext>
            </a:extLst>
          </p:cNvPr>
          <p:cNvCxnSpPr>
            <a:cxnSpLocks/>
            <a:stCxn id="91" idx="2"/>
            <a:endCxn id="75" idx="0"/>
          </p:cNvCxnSpPr>
          <p:nvPr/>
        </p:nvCxnSpPr>
        <p:spPr>
          <a:xfrm rot="5400000">
            <a:off x="5037202" y="1508697"/>
            <a:ext cx="695082" cy="1144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9A666417-65A2-4D64-A883-22ABBCE69CDC}"/>
              </a:ext>
            </a:extLst>
          </p:cNvPr>
          <p:cNvCxnSpPr>
            <a:cxnSpLocks/>
            <a:stCxn id="93" idx="2"/>
            <a:endCxn id="78" idx="0"/>
          </p:cNvCxnSpPr>
          <p:nvPr/>
        </p:nvCxnSpPr>
        <p:spPr>
          <a:xfrm rot="16200000" flipH="1">
            <a:off x="6581176" y="1513059"/>
            <a:ext cx="695082" cy="1135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C61DB34-2BD0-4D26-80C1-BB16C7487C69}"/>
              </a:ext>
            </a:extLst>
          </p:cNvPr>
          <p:cNvGrpSpPr/>
          <p:nvPr/>
        </p:nvGrpSpPr>
        <p:grpSpPr>
          <a:xfrm>
            <a:off x="2585497" y="3614351"/>
            <a:ext cx="1292622" cy="326280"/>
            <a:chOff x="269964" y="3501067"/>
            <a:chExt cx="1292622" cy="32628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46E5F33-12D7-4133-B309-FE2EDD3850D3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AFFFC5B-3157-43E2-B798-C9AD920610F6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920A97F1-1CC0-46A0-8970-278C71246E63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55B56E3-B294-4C91-BD50-ACDF9C0AD009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10A0631-B81F-4A1F-87FC-99B5AA815A83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80E44FCD-79E6-4D17-AB49-242ACCBEA6CA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427354D-4361-4E1B-B896-31A12188D002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1FEE668-1AD0-4AB8-98B1-F8C3E5314873}"/>
              </a:ext>
            </a:extLst>
          </p:cNvPr>
          <p:cNvGrpSpPr/>
          <p:nvPr/>
        </p:nvGrpSpPr>
        <p:grpSpPr>
          <a:xfrm>
            <a:off x="4163555" y="3618705"/>
            <a:ext cx="1292622" cy="326280"/>
            <a:chOff x="269964" y="3501067"/>
            <a:chExt cx="1292622" cy="32628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036C7C2-BEAB-4F8E-81FD-7DD123432761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EB7D5A6-01AD-4011-ACB7-7A6DA3DE0C64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813A516-08F6-49BA-A13B-1964BE9E2A0F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9BD0F1A-D9C3-40EC-9DA5-A4F75FFD198F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7025C46-2F6F-44C4-8277-3C1D227580E9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5084CBC-24E3-4E2E-9A45-8C946107A7BF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E7506B4-FD73-4BD9-8BB4-A084D17C7710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AF91C7A9-3D2D-429C-8FB7-2AEC297A2EDA}"/>
              </a:ext>
            </a:extLst>
          </p:cNvPr>
          <p:cNvSpPr/>
          <p:nvPr/>
        </p:nvSpPr>
        <p:spPr>
          <a:xfrm>
            <a:off x="6259923" y="361208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0499A9E-7760-42E5-9552-0612292CA6D3}"/>
              </a:ext>
            </a:extLst>
          </p:cNvPr>
          <p:cNvSpPr/>
          <p:nvPr/>
        </p:nvSpPr>
        <p:spPr>
          <a:xfrm>
            <a:off x="6182441" y="361208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C1406D6-60CB-4D6A-972E-1A1BB9860AAB}"/>
              </a:ext>
            </a:extLst>
          </p:cNvPr>
          <p:cNvSpPr/>
          <p:nvPr/>
        </p:nvSpPr>
        <p:spPr>
          <a:xfrm>
            <a:off x="6586204" y="361208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7B55131-0275-449F-ADF2-C3F8637AA53E}"/>
              </a:ext>
            </a:extLst>
          </p:cNvPr>
          <p:cNvSpPr/>
          <p:nvPr/>
        </p:nvSpPr>
        <p:spPr>
          <a:xfrm>
            <a:off x="7474900" y="360999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383E83B-4D71-444E-8898-92174C92F841}"/>
              </a:ext>
            </a:extLst>
          </p:cNvPr>
          <p:cNvSpPr/>
          <p:nvPr/>
        </p:nvSpPr>
        <p:spPr>
          <a:xfrm>
            <a:off x="7801181" y="360999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12DDD38-25AE-424D-A6B9-BAC21F6581AE}"/>
              </a:ext>
            </a:extLst>
          </p:cNvPr>
          <p:cNvSpPr/>
          <p:nvPr/>
        </p:nvSpPr>
        <p:spPr>
          <a:xfrm>
            <a:off x="7878663" y="360999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39E346A-37E2-48C1-B158-413ED87C2436}"/>
              </a:ext>
            </a:extLst>
          </p:cNvPr>
          <p:cNvSpPr/>
          <p:nvPr/>
        </p:nvSpPr>
        <p:spPr>
          <a:xfrm>
            <a:off x="8204944" y="360999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1B000D2-99E0-454D-B41E-8A47CF8CEF98}"/>
              </a:ext>
            </a:extLst>
          </p:cNvPr>
          <p:cNvSpPr/>
          <p:nvPr/>
        </p:nvSpPr>
        <p:spPr>
          <a:xfrm>
            <a:off x="5850510" y="360999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66A499DC-60F5-459B-B3C7-6D0D4DC0B022}"/>
              </a:ext>
            </a:extLst>
          </p:cNvPr>
          <p:cNvSpPr/>
          <p:nvPr/>
        </p:nvSpPr>
        <p:spPr>
          <a:xfrm>
            <a:off x="5773028" y="361435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2368ACE-1189-4DD7-98D2-DEB10A9786C2}"/>
              </a:ext>
            </a:extLst>
          </p:cNvPr>
          <p:cNvSpPr/>
          <p:nvPr/>
        </p:nvSpPr>
        <p:spPr>
          <a:xfrm>
            <a:off x="7393568" y="360999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A2A8266-0C19-4548-9CB6-DB8D47EA779C}"/>
              </a:ext>
            </a:extLst>
          </p:cNvPr>
          <p:cNvSpPr/>
          <p:nvPr/>
        </p:nvSpPr>
        <p:spPr>
          <a:xfrm>
            <a:off x="8282545" y="360999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4FA7201-22B4-4197-827B-949222F5FDDC}"/>
              </a:ext>
            </a:extLst>
          </p:cNvPr>
          <p:cNvSpPr/>
          <p:nvPr/>
        </p:nvSpPr>
        <p:spPr>
          <a:xfrm>
            <a:off x="8608826" y="360999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7D24720-68A8-4CE5-AE1F-BCB1D913F9C3}"/>
              </a:ext>
            </a:extLst>
          </p:cNvPr>
          <p:cNvSpPr/>
          <p:nvPr/>
        </p:nvSpPr>
        <p:spPr>
          <a:xfrm>
            <a:off x="6670189" y="361435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80EED3-A407-4E85-B846-92666C482072}"/>
              </a:ext>
            </a:extLst>
          </p:cNvPr>
          <p:cNvSpPr/>
          <p:nvPr/>
        </p:nvSpPr>
        <p:spPr>
          <a:xfrm>
            <a:off x="6996470" y="361435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6556791B-391B-4C31-910D-8DEC0C1D59D8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>
            <a:off x="3878119" y="3777491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834953BA-AFFD-4A1C-8C13-1152DC1E3C35}"/>
              </a:ext>
            </a:extLst>
          </p:cNvPr>
          <p:cNvCxnSpPr>
            <a:cxnSpLocks/>
            <a:stCxn id="115" idx="3"/>
            <a:endCxn id="132" idx="1"/>
          </p:cNvCxnSpPr>
          <p:nvPr/>
        </p:nvCxnSpPr>
        <p:spPr>
          <a:xfrm flipV="1">
            <a:off x="5456177" y="3777491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曲线 139">
            <a:extLst>
              <a:ext uri="{FF2B5EF4-FFF2-40B4-BE49-F238E27FC236}">
                <a16:creationId xmlns:a16="http://schemas.microsoft.com/office/drawing/2014/main" id="{C6DF9890-F853-4D3A-908A-8EE57C5F3C41}"/>
              </a:ext>
            </a:extLst>
          </p:cNvPr>
          <p:cNvCxnSpPr>
            <a:cxnSpLocks/>
            <a:stCxn id="137" idx="3"/>
            <a:endCxn id="133" idx="1"/>
          </p:cNvCxnSpPr>
          <p:nvPr/>
        </p:nvCxnSpPr>
        <p:spPr>
          <a:xfrm flipV="1">
            <a:off x="7077803" y="3773137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C9ED46EC-C0FE-49A7-8ACA-387022E00F1F}"/>
              </a:ext>
            </a:extLst>
          </p:cNvPr>
          <p:cNvSpPr/>
          <p:nvPr/>
        </p:nvSpPr>
        <p:spPr>
          <a:xfrm>
            <a:off x="8349923" y="242950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2F77379-58F2-4F0B-BC13-5A7B1E9BA114}"/>
              </a:ext>
            </a:extLst>
          </p:cNvPr>
          <p:cNvSpPr/>
          <p:nvPr/>
        </p:nvSpPr>
        <p:spPr>
          <a:xfrm>
            <a:off x="8679452" y="24295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717C051-D476-41EC-AFCD-2C0180DD2327}"/>
              </a:ext>
            </a:extLst>
          </p:cNvPr>
          <p:cNvSpPr/>
          <p:nvPr/>
        </p:nvSpPr>
        <p:spPr>
          <a:xfrm>
            <a:off x="4849273" y="637377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AEB95F-27F4-49A9-B42E-D4380ABA6F75}"/>
              </a:ext>
            </a:extLst>
          </p:cNvPr>
          <p:cNvSpPr/>
          <p:nvPr/>
        </p:nvSpPr>
        <p:spPr>
          <a:xfrm>
            <a:off x="4771791" y="637377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B7EE7A2-2074-4000-BE0B-E9F5939ED122}"/>
              </a:ext>
            </a:extLst>
          </p:cNvPr>
          <p:cNvSpPr/>
          <p:nvPr/>
        </p:nvSpPr>
        <p:spPr>
          <a:xfrm>
            <a:off x="5175554" y="637377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E2A52CE-166A-44CC-B956-D930DFCAAEF6}"/>
              </a:ext>
            </a:extLst>
          </p:cNvPr>
          <p:cNvSpPr/>
          <p:nvPr/>
        </p:nvSpPr>
        <p:spPr>
          <a:xfrm>
            <a:off x="5253036" y="637377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9" name="连接符: 曲线 148">
            <a:extLst>
              <a:ext uri="{FF2B5EF4-FFF2-40B4-BE49-F238E27FC236}">
                <a16:creationId xmlns:a16="http://schemas.microsoft.com/office/drawing/2014/main" id="{E8A416AE-7740-4B3E-8F1F-9D71081298C8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rot="5400000">
            <a:off x="3289538" y="6036676"/>
            <a:ext cx="859547" cy="21862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0BCF1EEA-3173-48D5-9CC4-2AA28A89A420}"/>
              </a:ext>
            </a:extLst>
          </p:cNvPr>
          <p:cNvCxnSpPr>
            <a:cxnSpLocks/>
            <a:stCxn id="146" idx="2"/>
            <a:endCxn id="184" idx="0"/>
          </p:cNvCxnSpPr>
          <p:nvPr/>
        </p:nvCxnSpPr>
        <p:spPr>
          <a:xfrm rot="5400000">
            <a:off x="4278272" y="6626001"/>
            <a:ext cx="863901" cy="1011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68FF6147-47A4-4BF4-B429-293805E45D05}"/>
              </a:ext>
            </a:extLst>
          </p:cNvPr>
          <p:cNvCxnSpPr>
            <a:cxnSpLocks/>
            <a:endCxn id="198" idx="0"/>
          </p:cNvCxnSpPr>
          <p:nvPr/>
        </p:nvCxnSpPr>
        <p:spPr>
          <a:xfrm rot="16200000" flipH="1">
            <a:off x="5283411" y="7029312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AD2426E1-C6CB-4E24-8213-B1573F3C6BE8}"/>
              </a:ext>
            </a:extLst>
          </p:cNvPr>
          <p:cNvSpPr/>
          <p:nvPr/>
        </p:nvSpPr>
        <p:spPr>
          <a:xfrm>
            <a:off x="5579536" y="637377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0743448-555E-4A53-A223-D9D890A1A9B6}"/>
              </a:ext>
            </a:extLst>
          </p:cNvPr>
          <p:cNvSpPr/>
          <p:nvPr/>
        </p:nvSpPr>
        <p:spPr>
          <a:xfrm>
            <a:off x="5657018" y="637377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DB569D5-0C01-4406-806A-9163B8F32C6D}"/>
              </a:ext>
            </a:extLst>
          </p:cNvPr>
          <p:cNvSpPr/>
          <p:nvPr/>
        </p:nvSpPr>
        <p:spPr>
          <a:xfrm>
            <a:off x="5986547" y="637377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881DD327-0988-41FE-B0BA-6BBBC2BEFC34}"/>
              </a:ext>
            </a:extLst>
          </p:cNvPr>
          <p:cNvSpPr/>
          <p:nvPr/>
        </p:nvSpPr>
        <p:spPr>
          <a:xfrm>
            <a:off x="5916363" y="535240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69671B6-5F8B-4721-8EAC-E02F1B1D35BC}"/>
              </a:ext>
            </a:extLst>
          </p:cNvPr>
          <p:cNvSpPr/>
          <p:nvPr/>
        </p:nvSpPr>
        <p:spPr>
          <a:xfrm>
            <a:off x="5993845" y="535240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20F7E760-97C1-4AC0-999B-6B13715F677E}"/>
              </a:ext>
            </a:extLst>
          </p:cNvPr>
          <p:cNvSpPr/>
          <p:nvPr/>
        </p:nvSpPr>
        <p:spPr>
          <a:xfrm>
            <a:off x="6320126" y="535240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F4A9516-08D0-4655-8407-CD3FC5A194D4}"/>
              </a:ext>
            </a:extLst>
          </p:cNvPr>
          <p:cNvSpPr/>
          <p:nvPr/>
        </p:nvSpPr>
        <p:spPr>
          <a:xfrm>
            <a:off x="6399820" y="535240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3ED6383-3F0B-455C-A686-2CA0A217C32F}"/>
              </a:ext>
            </a:extLst>
          </p:cNvPr>
          <p:cNvSpPr/>
          <p:nvPr/>
        </p:nvSpPr>
        <p:spPr>
          <a:xfrm>
            <a:off x="6723888" y="535240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50C0C28E-C2BD-4E66-8FB1-3A7604B5A3BE}"/>
              </a:ext>
            </a:extLst>
          </p:cNvPr>
          <p:cNvSpPr/>
          <p:nvPr/>
        </p:nvSpPr>
        <p:spPr>
          <a:xfrm>
            <a:off x="6803413" y="535240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01A28211-79E3-463D-8A04-C6BC5F6A641B}"/>
              </a:ext>
            </a:extLst>
          </p:cNvPr>
          <p:cNvSpPr/>
          <p:nvPr/>
        </p:nvSpPr>
        <p:spPr>
          <a:xfrm>
            <a:off x="7132942" y="535240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2AC81035-DD3E-43C6-8D27-B4AC42882B2B}"/>
              </a:ext>
            </a:extLst>
          </p:cNvPr>
          <p:cNvCxnSpPr>
            <a:cxnSpLocks/>
            <a:stCxn id="160" idx="2"/>
            <a:endCxn id="145" idx="0"/>
          </p:cNvCxnSpPr>
          <p:nvPr/>
        </p:nvCxnSpPr>
        <p:spPr>
          <a:xfrm rot="5400000">
            <a:off x="5037202" y="5453943"/>
            <a:ext cx="695082" cy="1144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1AEF510D-ECC4-4D3A-A57F-299AC35DA8BB}"/>
              </a:ext>
            </a:extLst>
          </p:cNvPr>
          <p:cNvCxnSpPr>
            <a:cxnSpLocks/>
            <a:stCxn id="166" idx="2"/>
            <a:endCxn id="199" idx="0"/>
          </p:cNvCxnSpPr>
          <p:nvPr/>
        </p:nvCxnSpPr>
        <p:spPr>
          <a:xfrm rot="16200000" flipH="1">
            <a:off x="5959237" y="6080244"/>
            <a:ext cx="1876555" cy="1073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815B55D2-3551-4A35-B726-29BE69A3E162}"/>
              </a:ext>
            </a:extLst>
          </p:cNvPr>
          <p:cNvGrpSpPr/>
          <p:nvPr/>
        </p:nvGrpSpPr>
        <p:grpSpPr>
          <a:xfrm>
            <a:off x="2585497" y="7559597"/>
            <a:ext cx="1292622" cy="326280"/>
            <a:chOff x="269964" y="3501067"/>
            <a:chExt cx="1292622" cy="32628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11E0119-B008-48BB-A922-A6E13E691D20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18E3402-F945-4A95-B917-8D9135E02722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6BA50745-423B-49FC-9A45-88F96FA1F239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1AECEE1F-050E-40CF-AFA8-1AECD25984BC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8C66DAE-7BE1-4727-8C60-F86C0F380091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454356F-30F3-4268-A410-D26AE38046B3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1A5F3F6-8556-4EBC-86CE-BCC25EF7F14E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34A170E9-C3E8-4DA9-BC1F-E2AD0417DE24}"/>
              </a:ext>
            </a:extLst>
          </p:cNvPr>
          <p:cNvGrpSpPr/>
          <p:nvPr/>
        </p:nvGrpSpPr>
        <p:grpSpPr>
          <a:xfrm>
            <a:off x="4163555" y="7563951"/>
            <a:ext cx="1292622" cy="326280"/>
            <a:chOff x="269964" y="3501067"/>
            <a:chExt cx="1292622" cy="326280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A8F70D41-6E4C-42C9-ADB2-03D91C861107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A44826-763C-408F-A3FF-BC0CFC5C696C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59B2C203-C509-46F4-A6A6-A7E564BB13B5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492AF82-5BB1-4701-8D86-B91A2C721062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0A30061-A6F7-42AA-908C-08C9AB608813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6242DF5-2F08-46A9-AF62-9C0D685A2A97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052D1AD6-2FE9-4875-8E91-14125085BC90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90" name="矩形 189">
            <a:extLst>
              <a:ext uri="{FF2B5EF4-FFF2-40B4-BE49-F238E27FC236}">
                <a16:creationId xmlns:a16="http://schemas.microsoft.com/office/drawing/2014/main" id="{7279AC26-76FD-4C4E-9C75-C88879239D1A}"/>
              </a:ext>
            </a:extLst>
          </p:cNvPr>
          <p:cNvSpPr/>
          <p:nvPr/>
        </p:nvSpPr>
        <p:spPr>
          <a:xfrm>
            <a:off x="6259923" y="755733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08485F-E62F-4955-AF7A-3AF7D15C6FC2}"/>
              </a:ext>
            </a:extLst>
          </p:cNvPr>
          <p:cNvSpPr/>
          <p:nvPr/>
        </p:nvSpPr>
        <p:spPr>
          <a:xfrm>
            <a:off x="6182441" y="755733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853634D-F80C-4953-916A-75CD400329C7}"/>
              </a:ext>
            </a:extLst>
          </p:cNvPr>
          <p:cNvSpPr/>
          <p:nvPr/>
        </p:nvSpPr>
        <p:spPr>
          <a:xfrm>
            <a:off x="6586204" y="755733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48F9788-3BA6-4C35-8346-0B73645FCB1B}"/>
              </a:ext>
            </a:extLst>
          </p:cNvPr>
          <p:cNvSpPr/>
          <p:nvPr/>
        </p:nvSpPr>
        <p:spPr>
          <a:xfrm>
            <a:off x="7474900" y="755524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062B7023-CF44-452E-8153-958808993292}"/>
              </a:ext>
            </a:extLst>
          </p:cNvPr>
          <p:cNvSpPr/>
          <p:nvPr/>
        </p:nvSpPr>
        <p:spPr>
          <a:xfrm>
            <a:off x="7801181" y="755524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BB473117-087C-410D-9F35-9BE71CD5B6EB}"/>
              </a:ext>
            </a:extLst>
          </p:cNvPr>
          <p:cNvSpPr/>
          <p:nvPr/>
        </p:nvSpPr>
        <p:spPr>
          <a:xfrm>
            <a:off x="7878663" y="755524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C8722A5-B67A-4BD8-B3E0-F0CA1FF1178F}"/>
              </a:ext>
            </a:extLst>
          </p:cNvPr>
          <p:cNvSpPr/>
          <p:nvPr/>
        </p:nvSpPr>
        <p:spPr>
          <a:xfrm>
            <a:off x="8204944" y="755524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46A0817-034B-4C3F-BF83-B1F9BBFD84C5}"/>
              </a:ext>
            </a:extLst>
          </p:cNvPr>
          <p:cNvSpPr/>
          <p:nvPr/>
        </p:nvSpPr>
        <p:spPr>
          <a:xfrm>
            <a:off x="5850510" y="755524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0871704-B247-4E52-A30C-96DF1B616BCD}"/>
              </a:ext>
            </a:extLst>
          </p:cNvPr>
          <p:cNvSpPr/>
          <p:nvPr/>
        </p:nvSpPr>
        <p:spPr>
          <a:xfrm>
            <a:off x="5773028" y="755959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92776B9-621E-46D4-8D4F-67EF0D474D37}"/>
              </a:ext>
            </a:extLst>
          </p:cNvPr>
          <p:cNvSpPr/>
          <p:nvPr/>
        </p:nvSpPr>
        <p:spPr>
          <a:xfrm>
            <a:off x="7393568" y="755524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79F63E63-60F6-496E-B707-CEA448969F77}"/>
              </a:ext>
            </a:extLst>
          </p:cNvPr>
          <p:cNvSpPr/>
          <p:nvPr/>
        </p:nvSpPr>
        <p:spPr>
          <a:xfrm>
            <a:off x="8282545" y="7555243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903F105-8195-4F70-8CC2-47D350A35E08}"/>
              </a:ext>
            </a:extLst>
          </p:cNvPr>
          <p:cNvSpPr/>
          <p:nvPr/>
        </p:nvSpPr>
        <p:spPr>
          <a:xfrm>
            <a:off x="8608826" y="7555243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EC08A62-2CAF-4B96-9BDA-FF396951A301}"/>
              </a:ext>
            </a:extLst>
          </p:cNvPr>
          <p:cNvSpPr/>
          <p:nvPr/>
        </p:nvSpPr>
        <p:spPr>
          <a:xfrm>
            <a:off x="6670189" y="755959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C593AE0-CDD6-453A-9847-B1C332F9CEC9}"/>
              </a:ext>
            </a:extLst>
          </p:cNvPr>
          <p:cNvSpPr/>
          <p:nvPr/>
        </p:nvSpPr>
        <p:spPr>
          <a:xfrm>
            <a:off x="6996470" y="755959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11" name="连接符: 曲线 210">
            <a:extLst>
              <a:ext uri="{FF2B5EF4-FFF2-40B4-BE49-F238E27FC236}">
                <a16:creationId xmlns:a16="http://schemas.microsoft.com/office/drawing/2014/main" id="{7CBAFE47-02BB-4145-B37E-845692923B6D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>
            <a:off x="3878119" y="7722737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曲线 211">
            <a:extLst>
              <a:ext uri="{FF2B5EF4-FFF2-40B4-BE49-F238E27FC236}">
                <a16:creationId xmlns:a16="http://schemas.microsoft.com/office/drawing/2014/main" id="{55DDCA73-0EAD-437F-9B98-9CBCCBBEABF8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 flipV="1">
            <a:off x="5456177" y="7722737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曲线 212">
            <a:extLst>
              <a:ext uri="{FF2B5EF4-FFF2-40B4-BE49-F238E27FC236}">
                <a16:creationId xmlns:a16="http://schemas.microsoft.com/office/drawing/2014/main" id="{2F61A023-5B86-471B-9DD5-95D1DDECC88C}"/>
              </a:ext>
            </a:extLst>
          </p:cNvPr>
          <p:cNvCxnSpPr>
            <a:cxnSpLocks/>
            <a:stCxn id="210" idx="3"/>
            <a:endCxn id="199" idx="1"/>
          </p:cNvCxnSpPr>
          <p:nvPr/>
        </p:nvCxnSpPr>
        <p:spPr>
          <a:xfrm flipV="1">
            <a:off x="7077803" y="7718383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extLst>
              <a:ext uri="{FF2B5EF4-FFF2-40B4-BE49-F238E27FC236}">
                <a16:creationId xmlns:a16="http://schemas.microsoft.com/office/drawing/2014/main" id="{2717C051-D476-41EC-AFCD-2C0180DD2327}"/>
              </a:ext>
            </a:extLst>
          </p:cNvPr>
          <p:cNvSpPr/>
          <p:nvPr/>
        </p:nvSpPr>
        <p:spPr>
          <a:xfrm>
            <a:off x="5932407" y="68050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AEB95F-27F4-49A9-B42E-D4380ABA6F75}"/>
              </a:ext>
            </a:extLst>
          </p:cNvPr>
          <p:cNvSpPr/>
          <p:nvPr/>
        </p:nvSpPr>
        <p:spPr>
          <a:xfrm>
            <a:off x="5854925" y="6805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B7EE7A2-2074-4000-BE0B-E9F5939ED122}"/>
              </a:ext>
            </a:extLst>
          </p:cNvPr>
          <p:cNvSpPr/>
          <p:nvPr/>
        </p:nvSpPr>
        <p:spPr>
          <a:xfrm>
            <a:off x="6258688" y="6805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E2A52CE-166A-44CC-B956-D930DFCAAEF6}"/>
              </a:ext>
            </a:extLst>
          </p:cNvPr>
          <p:cNvSpPr/>
          <p:nvPr/>
        </p:nvSpPr>
        <p:spPr>
          <a:xfrm>
            <a:off x="6336170" y="68050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9" name="连接符: 曲线 148">
            <a:extLst>
              <a:ext uri="{FF2B5EF4-FFF2-40B4-BE49-F238E27FC236}">
                <a16:creationId xmlns:a16="http://schemas.microsoft.com/office/drawing/2014/main" id="{E8A416AE-7740-4B3E-8F1F-9D71081298C8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rot="5400000">
            <a:off x="4310078" y="280819"/>
            <a:ext cx="859547" cy="23114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0BCF1EEA-3173-48D5-9CC4-2AA28A89A420}"/>
              </a:ext>
            </a:extLst>
          </p:cNvPr>
          <p:cNvCxnSpPr>
            <a:cxnSpLocks/>
            <a:stCxn id="146" idx="2"/>
            <a:endCxn id="184" idx="0"/>
          </p:cNvCxnSpPr>
          <p:nvPr/>
        </p:nvCxnSpPr>
        <p:spPr>
          <a:xfrm rot="5400000">
            <a:off x="5298812" y="870144"/>
            <a:ext cx="863901" cy="1137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68FF6147-47A4-4BF4-B429-293805E45D05}"/>
              </a:ext>
            </a:extLst>
          </p:cNvPr>
          <p:cNvCxnSpPr>
            <a:cxnSpLocks/>
            <a:endCxn id="198" idx="0"/>
          </p:cNvCxnSpPr>
          <p:nvPr/>
        </p:nvCxnSpPr>
        <p:spPr>
          <a:xfrm rot="16200000" flipH="1">
            <a:off x="6241357" y="1336049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AD2426E1-C6CB-4E24-8213-B1573F3C6BE8}"/>
              </a:ext>
            </a:extLst>
          </p:cNvPr>
          <p:cNvSpPr/>
          <p:nvPr/>
        </p:nvSpPr>
        <p:spPr>
          <a:xfrm>
            <a:off x="6662670" y="6805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0743448-555E-4A53-A223-D9D890A1A9B6}"/>
              </a:ext>
            </a:extLst>
          </p:cNvPr>
          <p:cNvSpPr/>
          <p:nvPr/>
        </p:nvSpPr>
        <p:spPr>
          <a:xfrm>
            <a:off x="6740152" y="68050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DB569D5-0C01-4406-806A-9163B8F32C6D}"/>
              </a:ext>
            </a:extLst>
          </p:cNvPr>
          <p:cNvSpPr/>
          <p:nvPr/>
        </p:nvSpPr>
        <p:spPr>
          <a:xfrm>
            <a:off x="7069681" y="6805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1AEF510D-ECC4-4D3A-A57F-299AC35DA8BB}"/>
              </a:ext>
            </a:extLst>
          </p:cNvPr>
          <p:cNvCxnSpPr>
            <a:cxnSpLocks/>
            <a:stCxn id="157" idx="2"/>
            <a:endCxn id="199" idx="0"/>
          </p:cNvCxnSpPr>
          <p:nvPr/>
        </p:nvCxnSpPr>
        <p:spPr>
          <a:xfrm rot="16200000" flipH="1">
            <a:off x="7323668" y="793466"/>
            <a:ext cx="855193" cy="12818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815B55D2-3551-4A35-B726-29BE69A3E162}"/>
              </a:ext>
            </a:extLst>
          </p:cNvPr>
          <p:cNvGrpSpPr/>
          <p:nvPr/>
        </p:nvGrpSpPr>
        <p:grpSpPr>
          <a:xfrm>
            <a:off x="3543443" y="1866334"/>
            <a:ext cx="1292622" cy="326280"/>
            <a:chOff x="269964" y="3501067"/>
            <a:chExt cx="1292622" cy="32628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11E0119-B008-48BB-A922-A6E13E691D20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18E3402-F945-4A95-B917-8D9135E02722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6BA50745-423B-49FC-9A45-88F96FA1F239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1AECEE1F-050E-40CF-AFA8-1AECD25984BC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8C66DAE-7BE1-4727-8C60-F86C0F380091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454356F-30F3-4268-A410-D26AE38046B3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1A5F3F6-8556-4EBC-86CE-BCC25EF7F14E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34A170E9-C3E8-4DA9-BC1F-E2AD0417DE24}"/>
              </a:ext>
            </a:extLst>
          </p:cNvPr>
          <p:cNvGrpSpPr/>
          <p:nvPr/>
        </p:nvGrpSpPr>
        <p:grpSpPr>
          <a:xfrm>
            <a:off x="5121501" y="1870688"/>
            <a:ext cx="1292622" cy="326280"/>
            <a:chOff x="269964" y="3501067"/>
            <a:chExt cx="1292622" cy="326280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A8F70D41-6E4C-42C9-ADB2-03D91C861107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A44826-763C-408F-A3FF-BC0CFC5C696C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59B2C203-C509-46F4-A6A6-A7E564BB13B5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492AF82-5BB1-4701-8D86-B91A2C721062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0A30061-A6F7-42AA-908C-08C9AB608813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6242DF5-2F08-46A9-AF62-9C0D685A2A97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052D1AD6-2FE9-4875-8E91-14125085BC90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90" name="矩形 189">
            <a:extLst>
              <a:ext uri="{FF2B5EF4-FFF2-40B4-BE49-F238E27FC236}">
                <a16:creationId xmlns:a16="http://schemas.microsoft.com/office/drawing/2014/main" id="{7279AC26-76FD-4C4E-9C75-C88879239D1A}"/>
              </a:ext>
            </a:extLst>
          </p:cNvPr>
          <p:cNvSpPr/>
          <p:nvPr/>
        </p:nvSpPr>
        <p:spPr>
          <a:xfrm>
            <a:off x="7217869" y="186406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08485F-E62F-4955-AF7A-3AF7D15C6FC2}"/>
              </a:ext>
            </a:extLst>
          </p:cNvPr>
          <p:cNvSpPr/>
          <p:nvPr/>
        </p:nvSpPr>
        <p:spPr>
          <a:xfrm>
            <a:off x="7140387" y="186406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853634D-F80C-4953-916A-75CD400329C7}"/>
              </a:ext>
            </a:extLst>
          </p:cNvPr>
          <p:cNvSpPr/>
          <p:nvPr/>
        </p:nvSpPr>
        <p:spPr>
          <a:xfrm>
            <a:off x="7544150" y="186406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48F9788-3BA6-4C35-8346-0B73645FCB1B}"/>
              </a:ext>
            </a:extLst>
          </p:cNvPr>
          <p:cNvSpPr/>
          <p:nvPr/>
        </p:nvSpPr>
        <p:spPr>
          <a:xfrm>
            <a:off x="8432846" y="186198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062B7023-CF44-452E-8153-958808993292}"/>
              </a:ext>
            </a:extLst>
          </p:cNvPr>
          <p:cNvSpPr/>
          <p:nvPr/>
        </p:nvSpPr>
        <p:spPr>
          <a:xfrm>
            <a:off x="8759127" y="186198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BB473117-087C-410D-9F35-9BE71CD5B6EB}"/>
              </a:ext>
            </a:extLst>
          </p:cNvPr>
          <p:cNvSpPr/>
          <p:nvPr/>
        </p:nvSpPr>
        <p:spPr>
          <a:xfrm>
            <a:off x="8836609" y="186198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C8722A5-B67A-4BD8-B3E0-F0CA1FF1178F}"/>
              </a:ext>
            </a:extLst>
          </p:cNvPr>
          <p:cNvSpPr/>
          <p:nvPr/>
        </p:nvSpPr>
        <p:spPr>
          <a:xfrm>
            <a:off x="9162890" y="186198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46A0817-034B-4C3F-BF83-B1F9BBFD84C5}"/>
              </a:ext>
            </a:extLst>
          </p:cNvPr>
          <p:cNvSpPr/>
          <p:nvPr/>
        </p:nvSpPr>
        <p:spPr>
          <a:xfrm>
            <a:off x="6808456" y="186198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0871704-B247-4E52-A30C-96DF1B616BCD}"/>
              </a:ext>
            </a:extLst>
          </p:cNvPr>
          <p:cNvSpPr/>
          <p:nvPr/>
        </p:nvSpPr>
        <p:spPr>
          <a:xfrm>
            <a:off x="6730974" y="186633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92776B9-621E-46D4-8D4F-67EF0D474D37}"/>
              </a:ext>
            </a:extLst>
          </p:cNvPr>
          <p:cNvSpPr/>
          <p:nvPr/>
        </p:nvSpPr>
        <p:spPr>
          <a:xfrm>
            <a:off x="8351514" y="186198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79F63E63-60F6-496E-B707-CEA448969F77}"/>
              </a:ext>
            </a:extLst>
          </p:cNvPr>
          <p:cNvSpPr/>
          <p:nvPr/>
        </p:nvSpPr>
        <p:spPr>
          <a:xfrm>
            <a:off x="9240491" y="186198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903F105-8195-4F70-8CC2-47D350A35E08}"/>
              </a:ext>
            </a:extLst>
          </p:cNvPr>
          <p:cNvSpPr/>
          <p:nvPr/>
        </p:nvSpPr>
        <p:spPr>
          <a:xfrm>
            <a:off x="9566772" y="186198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EC08A62-2CAF-4B96-9BDA-FF396951A301}"/>
              </a:ext>
            </a:extLst>
          </p:cNvPr>
          <p:cNvSpPr/>
          <p:nvPr/>
        </p:nvSpPr>
        <p:spPr>
          <a:xfrm>
            <a:off x="7628135" y="186633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C593AE0-CDD6-453A-9847-B1C332F9CEC9}"/>
              </a:ext>
            </a:extLst>
          </p:cNvPr>
          <p:cNvSpPr/>
          <p:nvPr/>
        </p:nvSpPr>
        <p:spPr>
          <a:xfrm>
            <a:off x="7954416" y="186633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11" name="连接符: 曲线 210">
            <a:extLst>
              <a:ext uri="{FF2B5EF4-FFF2-40B4-BE49-F238E27FC236}">
                <a16:creationId xmlns:a16="http://schemas.microsoft.com/office/drawing/2014/main" id="{7CBAFE47-02BB-4145-B37E-845692923B6D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>
            <a:off x="4836065" y="2029474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曲线 211">
            <a:extLst>
              <a:ext uri="{FF2B5EF4-FFF2-40B4-BE49-F238E27FC236}">
                <a16:creationId xmlns:a16="http://schemas.microsoft.com/office/drawing/2014/main" id="{55DDCA73-0EAD-437F-9B98-9CBCCBBEABF8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 flipV="1">
            <a:off x="6414123" y="2029474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曲线 212">
            <a:extLst>
              <a:ext uri="{FF2B5EF4-FFF2-40B4-BE49-F238E27FC236}">
                <a16:creationId xmlns:a16="http://schemas.microsoft.com/office/drawing/2014/main" id="{2F61A023-5B86-471B-9DD5-95D1DDECC88C}"/>
              </a:ext>
            </a:extLst>
          </p:cNvPr>
          <p:cNvCxnSpPr>
            <a:cxnSpLocks/>
            <a:stCxn id="210" idx="3"/>
            <a:endCxn id="199" idx="1"/>
          </p:cNvCxnSpPr>
          <p:nvPr/>
        </p:nvCxnSpPr>
        <p:spPr>
          <a:xfrm flipV="1">
            <a:off x="8035749" y="2025120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BD523BB-1338-4B24-85EF-BE73DAF29AD8}"/>
                  </a:ext>
                </a:extLst>
              </p:cNvPr>
              <p:cNvSpPr txBox="1"/>
              <p:nvPr/>
            </p:nvSpPr>
            <p:spPr>
              <a:xfrm>
                <a:off x="3477503" y="3050432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𝐐𝐮𝐞𝐬𝐭𝐢𝐨𝐧𝟐</m:t>
                      </m:r>
                      <m:d>
                        <m:dPr>
                          <m:ctrlPr>
                            <a:rPr lang="en-US" altLang="ja-JP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BD523BB-1338-4B24-85EF-BE73DAF29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03" y="3050432"/>
                <a:ext cx="6137599" cy="276999"/>
              </a:xfrm>
              <a:prstGeom prst="rect">
                <a:avLst/>
              </a:prstGeom>
              <a:blipFill>
                <a:blip r:embed="rId2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63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extLst>
              <a:ext uri="{FF2B5EF4-FFF2-40B4-BE49-F238E27FC236}">
                <a16:creationId xmlns:a16="http://schemas.microsoft.com/office/drawing/2014/main" id="{2717C051-D476-41EC-AFCD-2C0180DD2327}"/>
              </a:ext>
            </a:extLst>
          </p:cNvPr>
          <p:cNvSpPr/>
          <p:nvPr/>
        </p:nvSpPr>
        <p:spPr>
          <a:xfrm>
            <a:off x="5932407" y="68050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AEB95F-27F4-49A9-B42E-D4380ABA6F75}"/>
              </a:ext>
            </a:extLst>
          </p:cNvPr>
          <p:cNvSpPr/>
          <p:nvPr/>
        </p:nvSpPr>
        <p:spPr>
          <a:xfrm>
            <a:off x="5854925" y="6805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B7EE7A2-2074-4000-BE0B-E9F5939ED122}"/>
              </a:ext>
            </a:extLst>
          </p:cNvPr>
          <p:cNvSpPr/>
          <p:nvPr/>
        </p:nvSpPr>
        <p:spPr>
          <a:xfrm>
            <a:off x="6258688" y="6805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E2A52CE-166A-44CC-B956-D930DFCAAEF6}"/>
              </a:ext>
            </a:extLst>
          </p:cNvPr>
          <p:cNvSpPr/>
          <p:nvPr/>
        </p:nvSpPr>
        <p:spPr>
          <a:xfrm>
            <a:off x="6336170" y="68050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9" name="连接符: 曲线 148">
            <a:extLst>
              <a:ext uri="{FF2B5EF4-FFF2-40B4-BE49-F238E27FC236}">
                <a16:creationId xmlns:a16="http://schemas.microsoft.com/office/drawing/2014/main" id="{E8A416AE-7740-4B3E-8F1F-9D71081298C8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rot="5400000">
            <a:off x="4310078" y="280819"/>
            <a:ext cx="859547" cy="23114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0BCF1EEA-3173-48D5-9CC4-2AA28A89A420}"/>
              </a:ext>
            </a:extLst>
          </p:cNvPr>
          <p:cNvCxnSpPr>
            <a:cxnSpLocks/>
            <a:stCxn id="146" idx="2"/>
            <a:endCxn id="184" idx="0"/>
          </p:cNvCxnSpPr>
          <p:nvPr/>
        </p:nvCxnSpPr>
        <p:spPr>
          <a:xfrm rot="5400000">
            <a:off x="5298812" y="870144"/>
            <a:ext cx="863901" cy="1137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68FF6147-47A4-4BF4-B429-293805E45D05}"/>
              </a:ext>
            </a:extLst>
          </p:cNvPr>
          <p:cNvCxnSpPr>
            <a:cxnSpLocks/>
            <a:endCxn id="198" idx="0"/>
          </p:cNvCxnSpPr>
          <p:nvPr/>
        </p:nvCxnSpPr>
        <p:spPr>
          <a:xfrm rot="16200000" flipH="1">
            <a:off x="6241357" y="1336049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AD2426E1-C6CB-4E24-8213-B1573F3C6BE8}"/>
              </a:ext>
            </a:extLst>
          </p:cNvPr>
          <p:cNvSpPr/>
          <p:nvPr/>
        </p:nvSpPr>
        <p:spPr>
          <a:xfrm>
            <a:off x="6662670" y="6805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0743448-555E-4A53-A223-D9D890A1A9B6}"/>
              </a:ext>
            </a:extLst>
          </p:cNvPr>
          <p:cNvSpPr/>
          <p:nvPr/>
        </p:nvSpPr>
        <p:spPr>
          <a:xfrm>
            <a:off x="6740152" y="68050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DB569D5-0C01-4406-806A-9163B8F32C6D}"/>
              </a:ext>
            </a:extLst>
          </p:cNvPr>
          <p:cNvSpPr/>
          <p:nvPr/>
        </p:nvSpPr>
        <p:spPr>
          <a:xfrm>
            <a:off x="7069681" y="68050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1AEF510D-ECC4-4D3A-A57F-299AC35DA8BB}"/>
              </a:ext>
            </a:extLst>
          </p:cNvPr>
          <p:cNvCxnSpPr>
            <a:cxnSpLocks/>
            <a:stCxn id="157" idx="2"/>
            <a:endCxn id="199" idx="0"/>
          </p:cNvCxnSpPr>
          <p:nvPr/>
        </p:nvCxnSpPr>
        <p:spPr>
          <a:xfrm rot="16200000" flipH="1">
            <a:off x="7323668" y="793466"/>
            <a:ext cx="855193" cy="12818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815B55D2-3551-4A35-B726-29BE69A3E162}"/>
              </a:ext>
            </a:extLst>
          </p:cNvPr>
          <p:cNvGrpSpPr/>
          <p:nvPr/>
        </p:nvGrpSpPr>
        <p:grpSpPr>
          <a:xfrm>
            <a:off x="3543443" y="1866334"/>
            <a:ext cx="1292622" cy="326280"/>
            <a:chOff x="269964" y="3501067"/>
            <a:chExt cx="1292622" cy="32628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11E0119-B008-48BB-A922-A6E13E691D20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18E3402-F945-4A95-B917-8D9135E02722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6BA50745-423B-49FC-9A45-88F96FA1F239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1AECEE1F-050E-40CF-AFA8-1AECD25984BC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8C66DAE-7BE1-4727-8C60-F86C0F380091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454356F-30F3-4268-A410-D26AE38046B3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1A5F3F6-8556-4EBC-86CE-BCC25EF7F14E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34A170E9-C3E8-4DA9-BC1F-E2AD0417DE24}"/>
              </a:ext>
            </a:extLst>
          </p:cNvPr>
          <p:cNvGrpSpPr/>
          <p:nvPr/>
        </p:nvGrpSpPr>
        <p:grpSpPr>
          <a:xfrm>
            <a:off x="5121501" y="1870688"/>
            <a:ext cx="1292622" cy="326280"/>
            <a:chOff x="269964" y="3501067"/>
            <a:chExt cx="1292622" cy="326280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A8F70D41-6E4C-42C9-ADB2-03D91C861107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0A44826-763C-408F-A3FF-BC0CFC5C696C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59B2C203-C509-46F4-A6A6-A7E564BB13B5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492AF82-5BB1-4701-8D86-B91A2C721062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0A30061-A6F7-42AA-908C-08C9AB608813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6242DF5-2F08-46A9-AF62-9C0D685A2A97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052D1AD6-2FE9-4875-8E91-14125085BC90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90" name="矩形 189">
            <a:extLst>
              <a:ext uri="{FF2B5EF4-FFF2-40B4-BE49-F238E27FC236}">
                <a16:creationId xmlns:a16="http://schemas.microsoft.com/office/drawing/2014/main" id="{7279AC26-76FD-4C4E-9C75-C88879239D1A}"/>
              </a:ext>
            </a:extLst>
          </p:cNvPr>
          <p:cNvSpPr/>
          <p:nvPr/>
        </p:nvSpPr>
        <p:spPr>
          <a:xfrm>
            <a:off x="7217869" y="186406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08485F-E62F-4955-AF7A-3AF7D15C6FC2}"/>
              </a:ext>
            </a:extLst>
          </p:cNvPr>
          <p:cNvSpPr/>
          <p:nvPr/>
        </p:nvSpPr>
        <p:spPr>
          <a:xfrm>
            <a:off x="7140387" y="186406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853634D-F80C-4953-916A-75CD400329C7}"/>
              </a:ext>
            </a:extLst>
          </p:cNvPr>
          <p:cNvSpPr/>
          <p:nvPr/>
        </p:nvSpPr>
        <p:spPr>
          <a:xfrm>
            <a:off x="7544150" y="186406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48F9788-3BA6-4C35-8346-0B73645FCB1B}"/>
              </a:ext>
            </a:extLst>
          </p:cNvPr>
          <p:cNvSpPr/>
          <p:nvPr/>
        </p:nvSpPr>
        <p:spPr>
          <a:xfrm>
            <a:off x="8432846" y="186198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062B7023-CF44-452E-8153-958808993292}"/>
              </a:ext>
            </a:extLst>
          </p:cNvPr>
          <p:cNvSpPr/>
          <p:nvPr/>
        </p:nvSpPr>
        <p:spPr>
          <a:xfrm>
            <a:off x="8759127" y="186198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BB473117-087C-410D-9F35-9BE71CD5B6EB}"/>
              </a:ext>
            </a:extLst>
          </p:cNvPr>
          <p:cNvSpPr/>
          <p:nvPr/>
        </p:nvSpPr>
        <p:spPr>
          <a:xfrm>
            <a:off x="8836609" y="186198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C8722A5-B67A-4BD8-B3E0-F0CA1FF1178F}"/>
              </a:ext>
            </a:extLst>
          </p:cNvPr>
          <p:cNvSpPr/>
          <p:nvPr/>
        </p:nvSpPr>
        <p:spPr>
          <a:xfrm>
            <a:off x="9162890" y="186198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46A0817-034B-4C3F-BF83-B1F9BBFD84C5}"/>
              </a:ext>
            </a:extLst>
          </p:cNvPr>
          <p:cNvSpPr/>
          <p:nvPr/>
        </p:nvSpPr>
        <p:spPr>
          <a:xfrm>
            <a:off x="6808456" y="186198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0871704-B247-4E52-A30C-96DF1B616BCD}"/>
              </a:ext>
            </a:extLst>
          </p:cNvPr>
          <p:cNvSpPr/>
          <p:nvPr/>
        </p:nvSpPr>
        <p:spPr>
          <a:xfrm>
            <a:off x="6730974" y="186633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92776B9-621E-46D4-8D4F-67EF0D474D37}"/>
              </a:ext>
            </a:extLst>
          </p:cNvPr>
          <p:cNvSpPr/>
          <p:nvPr/>
        </p:nvSpPr>
        <p:spPr>
          <a:xfrm>
            <a:off x="8351514" y="186198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79F63E63-60F6-496E-B707-CEA448969F77}"/>
              </a:ext>
            </a:extLst>
          </p:cNvPr>
          <p:cNvSpPr/>
          <p:nvPr/>
        </p:nvSpPr>
        <p:spPr>
          <a:xfrm>
            <a:off x="9240491" y="186198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903F105-8195-4F70-8CC2-47D350A35E08}"/>
              </a:ext>
            </a:extLst>
          </p:cNvPr>
          <p:cNvSpPr/>
          <p:nvPr/>
        </p:nvSpPr>
        <p:spPr>
          <a:xfrm>
            <a:off x="9566772" y="186198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EC08A62-2CAF-4B96-9BDA-FF396951A301}"/>
              </a:ext>
            </a:extLst>
          </p:cNvPr>
          <p:cNvSpPr/>
          <p:nvPr/>
        </p:nvSpPr>
        <p:spPr>
          <a:xfrm>
            <a:off x="7628135" y="186633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C593AE0-CDD6-453A-9847-B1C332F9CEC9}"/>
              </a:ext>
            </a:extLst>
          </p:cNvPr>
          <p:cNvSpPr/>
          <p:nvPr/>
        </p:nvSpPr>
        <p:spPr>
          <a:xfrm>
            <a:off x="7954416" y="186633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11" name="连接符: 曲线 210">
            <a:extLst>
              <a:ext uri="{FF2B5EF4-FFF2-40B4-BE49-F238E27FC236}">
                <a16:creationId xmlns:a16="http://schemas.microsoft.com/office/drawing/2014/main" id="{7CBAFE47-02BB-4145-B37E-845692923B6D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>
            <a:off x="4836065" y="2029474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曲线 211">
            <a:extLst>
              <a:ext uri="{FF2B5EF4-FFF2-40B4-BE49-F238E27FC236}">
                <a16:creationId xmlns:a16="http://schemas.microsoft.com/office/drawing/2014/main" id="{55DDCA73-0EAD-437F-9B98-9CBCCBBEABF8}"/>
              </a:ext>
            </a:extLst>
          </p:cNvPr>
          <p:cNvCxnSpPr>
            <a:cxnSpLocks/>
            <a:stCxn id="189" idx="3"/>
            <a:endCxn id="198" idx="1"/>
          </p:cNvCxnSpPr>
          <p:nvPr/>
        </p:nvCxnSpPr>
        <p:spPr>
          <a:xfrm flipV="1">
            <a:off x="6414123" y="2029474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曲线 212">
            <a:extLst>
              <a:ext uri="{FF2B5EF4-FFF2-40B4-BE49-F238E27FC236}">
                <a16:creationId xmlns:a16="http://schemas.microsoft.com/office/drawing/2014/main" id="{2F61A023-5B86-471B-9DD5-95D1DDECC88C}"/>
              </a:ext>
            </a:extLst>
          </p:cNvPr>
          <p:cNvCxnSpPr>
            <a:cxnSpLocks/>
            <a:stCxn id="210" idx="3"/>
            <a:endCxn id="199" idx="1"/>
          </p:cNvCxnSpPr>
          <p:nvPr/>
        </p:nvCxnSpPr>
        <p:spPr>
          <a:xfrm flipV="1">
            <a:off x="8035749" y="2025120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0C9CE3-3C64-44A9-911F-C68DA536AC19}"/>
                  </a:ext>
                </a:extLst>
              </p:cNvPr>
              <p:cNvSpPr txBox="1"/>
              <p:nvPr/>
            </p:nvSpPr>
            <p:spPr>
              <a:xfrm>
                <a:off x="6007765" y="3056448"/>
                <a:ext cx="941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20C9CE3-3C64-44A9-911F-C68DA536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65" y="3056448"/>
                <a:ext cx="941796" cy="276999"/>
              </a:xfrm>
              <a:prstGeom prst="rect">
                <a:avLst/>
              </a:prstGeom>
              <a:blipFill>
                <a:blip r:embed="rId2"/>
                <a:stretch>
                  <a:fillRect l="-5844" r="-324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8B5A414D-0198-4746-8C0A-6FF1F2CBF814}"/>
              </a:ext>
            </a:extLst>
          </p:cNvPr>
          <p:cNvSpPr/>
          <p:nvPr/>
        </p:nvSpPr>
        <p:spPr>
          <a:xfrm>
            <a:off x="5932407" y="372249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37D338C-C7AA-426B-A014-6278C899F376}"/>
              </a:ext>
            </a:extLst>
          </p:cNvPr>
          <p:cNvSpPr/>
          <p:nvPr/>
        </p:nvSpPr>
        <p:spPr>
          <a:xfrm>
            <a:off x="5854925" y="372249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2FAC752-190A-4C3E-B342-B05AEB9A6579}"/>
              </a:ext>
            </a:extLst>
          </p:cNvPr>
          <p:cNvSpPr/>
          <p:nvPr/>
        </p:nvSpPr>
        <p:spPr>
          <a:xfrm>
            <a:off x="6258688" y="372249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0A76FBB-5F15-4DC4-A671-6AC56868F729}"/>
              </a:ext>
            </a:extLst>
          </p:cNvPr>
          <p:cNvSpPr/>
          <p:nvPr/>
        </p:nvSpPr>
        <p:spPr>
          <a:xfrm>
            <a:off x="6336170" y="372249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CCED32B0-BAF5-4DEE-9F07-FE46B8230F22}"/>
              </a:ext>
            </a:extLst>
          </p:cNvPr>
          <p:cNvCxnSpPr>
            <a:cxnSpLocks/>
            <a:stCxn id="49" idx="2"/>
            <a:endCxn id="61" idx="0"/>
          </p:cNvCxnSpPr>
          <p:nvPr/>
        </p:nvCxnSpPr>
        <p:spPr>
          <a:xfrm rot="5400000">
            <a:off x="4310078" y="3322806"/>
            <a:ext cx="859547" cy="23114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C88F48A2-8806-457E-AA52-D6E1C38BA9DB}"/>
              </a:ext>
            </a:extLst>
          </p:cNvPr>
          <p:cNvCxnSpPr>
            <a:cxnSpLocks/>
            <a:stCxn id="50" idx="2"/>
            <a:endCxn id="69" idx="0"/>
          </p:cNvCxnSpPr>
          <p:nvPr/>
        </p:nvCxnSpPr>
        <p:spPr>
          <a:xfrm rot="5400000">
            <a:off x="5298812" y="3912131"/>
            <a:ext cx="863901" cy="1137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FDDE5151-6A90-47AD-8E17-098C96B12595}"/>
              </a:ext>
            </a:extLst>
          </p:cNvPr>
          <p:cNvCxnSpPr>
            <a:cxnSpLocks/>
            <a:endCxn id="83" idx="0"/>
          </p:cNvCxnSpPr>
          <p:nvPr/>
        </p:nvCxnSpPr>
        <p:spPr>
          <a:xfrm rot="16200000" flipH="1">
            <a:off x="6241357" y="4378036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06D3B9F7-B4CF-49FE-B338-FF3018978119}"/>
              </a:ext>
            </a:extLst>
          </p:cNvPr>
          <p:cNvSpPr/>
          <p:nvPr/>
        </p:nvSpPr>
        <p:spPr>
          <a:xfrm>
            <a:off x="6662670" y="372249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F9372E6-4DB1-4275-A209-A338A4BD3208}"/>
              </a:ext>
            </a:extLst>
          </p:cNvPr>
          <p:cNvSpPr/>
          <p:nvPr/>
        </p:nvSpPr>
        <p:spPr>
          <a:xfrm>
            <a:off x="6740152" y="372249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CFBFFAE-59E1-4B99-872A-EFA9B9E0A3F7}"/>
              </a:ext>
            </a:extLst>
          </p:cNvPr>
          <p:cNvSpPr/>
          <p:nvPr/>
        </p:nvSpPr>
        <p:spPr>
          <a:xfrm>
            <a:off x="7069681" y="372249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36DAE19D-6581-411B-9A77-A995B6320F45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 rot="16200000" flipH="1">
            <a:off x="7323668" y="3835453"/>
            <a:ext cx="855193" cy="12818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B0B8328-35F7-42F8-B8FA-8D0FF1FA2014}"/>
              </a:ext>
            </a:extLst>
          </p:cNvPr>
          <p:cNvGrpSpPr/>
          <p:nvPr/>
        </p:nvGrpSpPr>
        <p:grpSpPr>
          <a:xfrm>
            <a:off x="3543443" y="4908321"/>
            <a:ext cx="1292622" cy="326280"/>
            <a:chOff x="269964" y="3501067"/>
            <a:chExt cx="1292622" cy="32628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E8AE822-596D-473E-93D6-BF59E14C45C2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0A0E55E-7B46-4F8E-9205-469A1B6D24B1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3A08AC7-9A6C-44EB-BB68-924BA878BEE8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9F95D5-B186-4F56-B4C5-1A60CE0182A1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84FBC8B-0633-4192-BA2F-494343622199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EF0A4D4-C889-4885-A11A-CD77C657F830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D8080F7-428B-45B7-8AC9-4B9CA3B3904C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505EA19-471B-450B-96EE-D8A995641772}"/>
              </a:ext>
            </a:extLst>
          </p:cNvPr>
          <p:cNvGrpSpPr/>
          <p:nvPr/>
        </p:nvGrpSpPr>
        <p:grpSpPr>
          <a:xfrm>
            <a:off x="5121501" y="4912675"/>
            <a:ext cx="1292622" cy="326280"/>
            <a:chOff x="269964" y="3501067"/>
            <a:chExt cx="1292622" cy="32628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E3D9F1E-29A5-4400-ADDC-435978C7E27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6B4585-797E-4AFB-A22F-7A9C29BC7670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720A119-C58D-4F30-AAED-94783DD7C855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2D40F53-161D-4FE9-B077-E21A5BC84239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F622C70-BA8A-49DB-91B7-003D20869802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9FE41CA-FE82-4924-911B-AF74ED039DF9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2DD822D-0666-4648-BA07-E416088B94FC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D02644D5-FE74-4F6E-8B2A-1B1A1827A0BF}"/>
              </a:ext>
            </a:extLst>
          </p:cNvPr>
          <p:cNvSpPr/>
          <p:nvPr/>
        </p:nvSpPr>
        <p:spPr>
          <a:xfrm>
            <a:off x="7217869" y="490605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B045FCA-E2D1-4F08-B9FA-A8DEB488CB90}"/>
              </a:ext>
            </a:extLst>
          </p:cNvPr>
          <p:cNvSpPr/>
          <p:nvPr/>
        </p:nvSpPr>
        <p:spPr>
          <a:xfrm>
            <a:off x="7140387" y="490605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A7889A8-4842-4300-A7F6-D72ABD60F2AE}"/>
              </a:ext>
            </a:extLst>
          </p:cNvPr>
          <p:cNvSpPr/>
          <p:nvPr/>
        </p:nvSpPr>
        <p:spPr>
          <a:xfrm>
            <a:off x="7544150" y="490605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ABF4598-0091-4C33-AA21-EBBAF5EF7553}"/>
              </a:ext>
            </a:extLst>
          </p:cNvPr>
          <p:cNvSpPr/>
          <p:nvPr/>
        </p:nvSpPr>
        <p:spPr>
          <a:xfrm>
            <a:off x="8432846" y="490396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AD6EFF2-1B2B-4C60-8B43-F034E73BEBCE}"/>
              </a:ext>
            </a:extLst>
          </p:cNvPr>
          <p:cNvSpPr/>
          <p:nvPr/>
        </p:nvSpPr>
        <p:spPr>
          <a:xfrm>
            <a:off x="8759127" y="490396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6697995-4955-4D8C-9167-DFA41E74A43E}"/>
              </a:ext>
            </a:extLst>
          </p:cNvPr>
          <p:cNvSpPr/>
          <p:nvPr/>
        </p:nvSpPr>
        <p:spPr>
          <a:xfrm>
            <a:off x="8836609" y="490396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E128555-2933-48EF-A215-DA1FFE4B63C6}"/>
              </a:ext>
            </a:extLst>
          </p:cNvPr>
          <p:cNvSpPr/>
          <p:nvPr/>
        </p:nvSpPr>
        <p:spPr>
          <a:xfrm>
            <a:off x="9162890" y="490396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41FA14-9883-486F-B4AE-DB33CF30F00E}"/>
              </a:ext>
            </a:extLst>
          </p:cNvPr>
          <p:cNvSpPr/>
          <p:nvPr/>
        </p:nvSpPr>
        <p:spPr>
          <a:xfrm>
            <a:off x="6808456" y="490396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21A633C-D676-4F91-B2FB-CCC542413807}"/>
              </a:ext>
            </a:extLst>
          </p:cNvPr>
          <p:cNvSpPr/>
          <p:nvPr/>
        </p:nvSpPr>
        <p:spPr>
          <a:xfrm>
            <a:off x="6730974" y="490832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B4D1B45-E59A-41CA-80D4-194D79BCB0A6}"/>
              </a:ext>
            </a:extLst>
          </p:cNvPr>
          <p:cNvSpPr/>
          <p:nvPr/>
        </p:nvSpPr>
        <p:spPr>
          <a:xfrm>
            <a:off x="8351514" y="490396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9AC30B2-3EC7-48CF-95C5-9939FFDA396C}"/>
              </a:ext>
            </a:extLst>
          </p:cNvPr>
          <p:cNvSpPr/>
          <p:nvPr/>
        </p:nvSpPr>
        <p:spPr>
          <a:xfrm>
            <a:off x="9240491" y="4903967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E37BAEE-A5DA-4884-BE3F-20E0DE16416B}"/>
              </a:ext>
            </a:extLst>
          </p:cNvPr>
          <p:cNvSpPr/>
          <p:nvPr/>
        </p:nvSpPr>
        <p:spPr>
          <a:xfrm>
            <a:off x="9566772" y="4903967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ABBD77-BFCC-48F0-8438-CE91726F615F}"/>
              </a:ext>
            </a:extLst>
          </p:cNvPr>
          <p:cNvSpPr/>
          <p:nvPr/>
        </p:nvSpPr>
        <p:spPr>
          <a:xfrm>
            <a:off x="7628135" y="490832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18CC1F4-DBBD-4B5E-8CF7-D9DA85CFBE29}"/>
              </a:ext>
            </a:extLst>
          </p:cNvPr>
          <p:cNvSpPr/>
          <p:nvPr/>
        </p:nvSpPr>
        <p:spPr>
          <a:xfrm>
            <a:off x="7954416" y="490832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D803CBFF-1C9E-4EB7-BACB-E052387E1029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4836065" y="5071461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8DE9B00A-F3A2-417C-B208-25DD0C499A49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 flipV="1">
            <a:off x="6414123" y="5071461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E93D4258-80BF-42FE-AEA6-025FDB2D9BAC}"/>
              </a:ext>
            </a:extLst>
          </p:cNvPr>
          <p:cNvCxnSpPr>
            <a:cxnSpLocks/>
            <a:stCxn id="88" idx="3"/>
            <a:endCxn id="84" idx="1"/>
          </p:cNvCxnSpPr>
          <p:nvPr/>
        </p:nvCxnSpPr>
        <p:spPr>
          <a:xfrm flipV="1">
            <a:off x="8035749" y="5067107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03CB960-A44E-4514-B6B5-59023FDE2408}"/>
                  </a:ext>
                </a:extLst>
              </p:cNvPr>
              <p:cNvSpPr txBox="1"/>
              <p:nvPr/>
            </p:nvSpPr>
            <p:spPr>
              <a:xfrm>
                <a:off x="6007765" y="6050035"/>
                <a:ext cx="963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𝐷𝑒𝑙𝑒𝑡𝑒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03CB960-A44E-4514-B6B5-59023FDE2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65" y="6050035"/>
                <a:ext cx="963661" cy="276999"/>
              </a:xfrm>
              <a:prstGeom prst="rect">
                <a:avLst/>
              </a:prstGeom>
              <a:blipFill>
                <a:blip r:embed="rId3"/>
                <a:stretch>
                  <a:fillRect l="-5696" r="-253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矩形 92">
            <a:extLst>
              <a:ext uri="{FF2B5EF4-FFF2-40B4-BE49-F238E27FC236}">
                <a16:creationId xmlns:a16="http://schemas.microsoft.com/office/drawing/2014/main" id="{6C611378-6906-4975-90E0-E99CCBB356E9}"/>
              </a:ext>
            </a:extLst>
          </p:cNvPr>
          <p:cNvSpPr/>
          <p:nvPr/>
        </p:nvSpPr>
        <p:spPr>
          <a:xfrm>
            <a:off x="5932407" y="671608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D82B93A-6DDD-40ED-83E8-465E59EE7866}"/>
              </a:ext>
            </a:extLst>
          </p:cNvPr>
          <p:cNvSpPr/>
          <p:nvPr/>
        </p:nvSpPr>
        <p:spPr>
          <a:xfrm>
            <a:off x="5854925" y="671608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D1E1053-2148-4B4D-96A9-D05272FAE5BF}"/>
              </a:ext>
            </a:extLst>
          </p:cNvPr>
          <p:cNvSpPr/>
          <p:nvPr/>
        </p:nvSpPr>
        <p:spPr>
          <a:xfrm>
            <a:off x="6258688" y="671608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B15598B-9053-4814-ACAF-26EC0251027F}"/>
              </a:ext>
            </a:extLst>
          </p:cNvPr>
          <p:cNvSpPr/>
          <p:nvPr/>
        </p:nvSpPr>
        <p:spPr>
          <a:xfrm>
            <a:off x="6336170" y="671608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BEDC5642-0FF9-4BCA-888F-CA474237CFED}"/>
              </a:ext>
            </a:extLst>
          </p:cNvPr>
          <p:cNvCxnSpPr>
            <a:cxnSpLocks/>
            <a:stCxn id="94" idx="2"/>
            <a:endCxn id="106" idx="0"/>
          </p:cNvCxnSpPr>
          <p:nvPr/>
        </p:nvCxnSpPr>
        <p:spPr>
          <a:xfrm rot="5400000">
            <a:off x="4310078" y="6316393"/>
            <a:ext cx="859547" cy="23114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94B7B1C1-BB30-41CB-9C0E-E7CB5A7AB888}"/>
              </a:ext>
            </a:extLst>
          </p:cNvPr>
          <p:cNvCxnSpPr>
            <a:cxnSpLocks/>
            <a:stCxn id="95" idx="2"/>
            <a:endCxn id="114" idx="0"/>
          </p:cNvCxnSpPr>
          <p:nvPr/>
        </p:nvCxnSpPr>
        <p:spPr>
          <a:xfrm rot="5400000">
            <a:off x="5298812" y="6905718"/>
            <a:ext cx="863901" cy="1137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1262A4B-3C3A-484C-9BCD-14BA8D3444C9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6241357" y="7371623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F18E5A18-1ACB-47B1-BDC7-36E976EBD348}"/>
              </a:ext>
            </a:extLst>
          </p:cNvPr>
          <p:cNvSpPr/>
          <p:nvPr/>
        </p:nvSpPr>
        <p:spPr>
          <a:xfrm>
            <a:off x="6662670" y="671608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AA33EB0-4FA3-4A53-BDA0-B81AB23DB9E9}"/>
              </a:ext>
            </a:extLst>
          </p:cNvPr>
          <p:cNvSpPr/>
          <p:nvPr/>
        </p:nvSpPr>
        <p:spPr>
          <a:xfrm>
            <a:off x="6740152" y="671608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E857D72-4DA8-4AD6-90BD-2C92AB673243}"/>
              </a:ext>
            </a:extLst>
          </p:cNvPr>
          <p:cNvSpPr/>
          <p:nvPr/>
        </p:nvSpPr>
        <p:spPr>
          <a:xfrm>
            <a:off x="7069681" y="671608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5F74AFBA-90F9-4E8F-9846-379334716321}"/>
              </a:ext>
            </a:extLst>
          </p:cNvPr>
          <p:cNvCxnSpPr>
            <a:cxnSpLocks/>
            <a:stCxn id="102" idx="2"/>
            <a:endCxn id="130" idx="0"/>
          </p:cNvCxnSpPr>
          <p:nvPr/>
        </p:nvCxnSpPr>
        <p:spPr>
          <a:xfrm rot="16200000" flipH="1">
            <a:off x="7323668" y="6829040"/>
            <a:ext cx="855193" cy="12818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439CF03-0A48-4A02-A9F5-4DB13B0AA830}"/>
              </a:ext>
            </a:extLst>
          </p:cNvPr>
          <p:cNvGrpSpPr/>
          <p:nvPr/>
        </p:nvGrpSpPr>
        <p:grpSpPr>
          <a:xfrm>
            <a:off x="3543443" y="7901908"/>
            <a:ext cx="1292622" cy="326280"/>
            <a:chOff x="269964" y="3501067"/>
            <a:chExt cx="1292622" cy="32628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8B65000-F94F-47B7-BCE7-6D96CB1FA74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308C385-7C8B-468A-98B4-E4B09012C79F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169391-A76C-4490-92F6-744DE8795BA5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CA695FF-15FF-4D4F-B961-DF20A13B6B8F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AF3028D-734A-41B3-BAC5-C2C5B27F1D24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E51AF19-36FC-47EE-90B3-9948365C35BA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4BC0DAB-621F-42E2-AD3C-DEC70A3E5389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F3E0274-DE44-4819-A356-2D5C3656B2E1}"/>
              </a:ext>
            </a:extLst>
          </p:cNvPr>
          <p:cNvGrpSpPr/>
          <p:nvPr/>
        </p:nvGrpSpPr>
        <p:grpSpPr>
          <a:xfrm>
            <a:off x="5121501" y="7906262"/>
            <a:ext cx="1292622" cy="326280"/>
            <a:chOff x="269964" y="3501067"/>
            <a:chExt cx="1292622" cy="326280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9477E52-0255-45B8-B201-5EC9DB1629D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86955B6-7662-47A2-A63C-BF8790EAC5C8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628E52D-3DB8-4CF1-8B78-4E3CDC925613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103BC52-1E7C-414A-A4EF-6D657EE6F92F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61E418E-FB5C-4153-9DC7-27864D8F42D2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83759A2-9F47-4C09-8EE2-42D054B5865C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9E28A5F-7840-4402-8A4E-4010F1FC55F4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F6E4A1E0-2773-47C2-A211-8C52BB5FD657}"/>
              </a:ext>
            </a:extLst>
          </p:cNvPr>
          <p:cNvSpPr/>
          <p:nvPr/>
        </p:nvSpPr>
        <p:spPr>
          <a:xfrm>
            <a:off x="7217869" y="789964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46B57A2-637F-4896-8919-832678BADF3E}"/>
              </a:ext>
            </a:extLst>
          </p:cNvPr>
          <p:cNvSpPr/>
          <p:nvPr/>
        </p:nvSpPr>
        <p:spPr>
          <a:xfrm>
            <a:off x="7140387" y="789964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2527128-E665-4944-9E16-9043C67350D1}"/>
              </a:ext>
            </a:extLst>
          </p:cNvPr>
          <p:cNvSpPr/>
          <p:nvPr/>
        </p:nvSpPr>
        <p:spPr>
          <a:xfrm>
            <a:off x="7544150" y="789964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23525A3-8662-462E-B30D-59ADC85EA079}"/>
              </a:ext>
            </a:extLst>
          </p:cNvPr>
          <p:cNvSpPr/>
          <p:nvPr/>
        </p:nvSpPr>
        <p:spPr>
          <a:xfrm>
            <a:off x="8432846" y="789755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8129F4C-F6D8-4505-90A6-861E2B1182D7}"/>
              </a:ext>
            </a:extLst>
          </p:cNvPr>
          <p:cNvSpPr/>
          <p:nvPr/>
        </p:nvSpPr>
        <p:spPr>
          <a:xfrm>
            <a:off x="8759127" y="789755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9608821-6BB9-4FCC-ADBF-6EF4E7E9A44B}"/>
              </a:ext>
            </a:extLst>
          </p:cNvPr>
          <p:cNvSpPr/>
          <p:nvPr/>
        </p:nvSpPr>
        <p:spPr>
          <a:xfrm>
            <a:off x="8836609" y="789755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798AB05-4624-4B2D-AF80-B72D46E0976E}"/>
              </a:ext>
            </a:extLst>
          </p:cNvPr>
          <p:cNvSpPr/>
          <p:nvPr/>
        </p:nvSpPr>
        <p:spPr>
          <a:xfrm>
            <a:off x="9162890" y="789755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F3C95EF-500C-49A3-A0B2-3559615F4ED3}"/>
              </a:ext>
            </a:extLst>
          </p:cNvPr>
          <p:cNvSpPr/>
          <p:nvPr/>
        </p:nvSpPr>
        <p:spPr>
          <a:xfrm>
            <a:off x="6808456" y="789755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D20DC91-6BE5-42BA-B767-E48D0DE5F60C}"/>
              </a:ext>
            </a:extLst>
          </p:cNvPr>
          <p:cNvSpPr/>
          <p:nvPr/>
        </p:nvSpPr>
        <p:spPr>
          <a:xfrm>
            <a:off x="6730974" y="790190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F9D7242-6714-48CA-A429-C9FC68690E8D}"/>
              </a:ext>
            </a:extLst>
          </p:cNvPr>
          <p:cNvSpPr/>
          <p:nvPr/>
        </p:nvSpPr>
        <p:spPr>
          <a:xfrm>
            <a:off x="8351514" y="789755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2F367BE-0C38-44FD-922D-CB395305E943}"/>
              </a:ext>
            </a:extLst>
          </p:cNvPr>
          <p:cNvSpPr/>
          <p:nvPr/>
        </p:nvSpPr>
        <p:spPr>
          <a:xfrm>
            <a:off x="9240491" y="7897554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39273DB-8774-4125-BA1F-7EE771889EB1}"/>
              </a:ext>
            </a:extLst>
          </p:cNvPr>
          <p:cNvSpPr/>
          <p:nvPr/>
        </p:nvSpPr>
        <p:spPr>
          <a:xfrm>
            <a:off x="9566772" y="7897554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292EFAA-02A8-4DA4-AD71-3EF8F2BE04B6}"/>
              </a:ext>
            </a:extLst>
          </p:cNvPr>
          <p:cNvSpPr/>
          <p:nvPr/>
        </p:nvSpPr>
        <p:spPr>
          <a:xfrm>
            <a:off x="7628135" y="790190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505E5E6-DE53-483E-9B7E-E4F1678C432A}"/>
              </a:ext>
            </a:extLst>
          </p:cNvPr>
          <p:cNvSpPr/>
          <p:nvPr/>
        </p:nvSpPr>
        <p:spPr>
          <a:xfrm>
            <a:off x="7954416" y="790190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BA9C02D-2F68-4AD5-B379-98162C94031E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>
            <a:off x="4836065" y="8065048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576751C2-904A-4016-832D-645FE576BDA1}"/>
              </a:ext>
            </a:extLst>
          </p:cNvPr>
          <p:cNvCxnSpPr>
            <a:cxnSpLocks/>
            <a:stCxn id="119" idx="3"/>
            <a:endCxn id="129" idx="1"/>
          </p:cNvCxnSpPr>
          <p:nvPr/>
        </p:nvCxnSpPr>
        <p:spPr>
          <a:xfrm flipV="1">
            <a:off x="6414123" y="8065048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270A9BBC-0D41-4511-921A-2B9E7A7CE4A6}"/>
              </a:ext>
            </a:extLst>
          </p:cNvPr>
          <p:cNvCxnSpPr>
            <a:cxnSpLocks/>
            <a:stCxn id="134" idx="3"/>
            <a:endCxn id="130" idx="1"/>
          </p:cNvCxnSpPr>
          <p:nvPr/>
        </p:nvCxnSpPr>
        <p:spPr>
          <a:xfrm flipV="1">
            <a:off x="8035749" y="8060694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5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6C611378-6906-4975-90E0-E99CCBB356E9}"/>
              </a:ext>
            </a:extLst>
          </p:cNvPr>
          <p:cNvSpPr/>
          <p:nvPr/>
        </p:nvSpPr>
        <p:spPr>
          <a:xfrm>
            <a:off x="5932407" y="69079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D82B93A-6DDD-40ED-83E8-465E59EE7866}"/>
              </a:ext>
            </a:extLst>
          </p:cNvPr>
          <p:cNvSpPr/>
          <p:nvPr/>
        </p:nvSpPr>
        <p:spPr>
          <a:xfrm>
            <a:off x="5854925" y="69079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D1E1053-2148-4B4D-96A9-D05272FAE5BF}"/>
              </a:ext>
            </a:extLst>
          </p:cNvPr>
          <p:cNvSpPr/>
          <p:nvPr/>
        </p:nvSpPr>
        <p:spPr>
          <a:xfrm>
            <a:off x="6258688" y="69079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B15598B-9053-4814-ACAF-26EC0251027F}"/>
              </a:ext>
            </a:extLst>
          </p:cNvPr>
          <p:cNvSpPr/>
          <p:nvPr/>
        </p:nvSpPr>
        <p:spPr>
          <a:xfrm>
            <a:off x="6336170" y="69079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BEDC5642-0FF9-4BCA-888F-CA474237CFED}"/>
              </a:ext>
            </a:extLst>
          </p:cNvPr>
          <p:cNvCxnSpPr>
            <a:cxnSpLocks/>
            <a:stCxn id="94" idx="2"/>
            <a:endCxn id="106" idx="0"/>
          </p:cNvCxnSpPr>
          <p:nvPr/>
        </p:nvCxnSpPr>
        <p:spPr>
          <a:xfrm rot="5400000">
            <a:off x="4310078" y="291110"/>
            <a:ext cx="859547" cy="23114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94B7B1C1-BB30-41CB-9C0E-E7CB5A7AB888}"/>
              </a:ext>
            </a:extLst>
          </p:cNvPr>
          <p:cNvCxnSpPr>
            <a:cxnSpLocks/>
            <a:stCxn id="95" idx="2"/>
            <a:endCxn id="114" idx="0"/>
          </p:cNvCxnSpPr>
          <p:nvPr/>
        </p:nvCxnSpPr>
        <p:spPr>
          <a:xfrm rot="5400000">
            <a:off x="5298812" y="880435"/>
            <a:ext cx="863901" cy="1137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1262A4B-3C3A-484C-9BCD-14BA8D3444C9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6241357" y="1346340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F18E5A18-1ACB-47B1-BDC7-36E976EBD348}"/>
              </a:ext>
            </a:extLst>
          </p:cNvPr>
          <p:cNvSpPr/>
          <p:nvPr/>
        </p:nvSpPr>
        <p:spPr>
          <a:xfrm>
            <a:off x="6662670" y="69079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AA33EB0-4FA3-4A53-BDA0-B81AB23DB9E9}"/>
              </a:ext>
            </a:extLst>
          </p:cNvPr>
          <p:cNvSpPr/>
          <p:nvPr/>
        </p:nvSpPr>
        <p:spPr>
          <a:xfrm>
            <a:off x="6740152" y="69079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E857D72-4DA8-4AD6-90BD-2C92AB673243}"/>
              </a:ext>
            </a:extLst>
          </p:cNvPr>
          <p:cNvSpPr/>
          <p:nvPr/>
        </p:nvSpPr>
        <p:spPr>
          <a:xfrm>
            <a:off x="7069681" y="69079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5F74AFBA-90F9-4E8F-9846-379334716321}"/>
              </a:ext>
            </a:extLst>
          </p:cNvPr>
          <p:cNvCxnSpPr>
            <a:cxnSpLocks/>
            <a:stCxn id="102" idx="2"/>
            <a:endCxn id="130" idx="0"/>
          </p:cNvCxnSpPr>
          <p:nvPr/>
        </p:nvCxnSpPr>
        <p:spPr>
          <a:xfrm rot="16200000" flipH="1">
            <a:off x="7323668" y="803757"/>
            <a:ext cx="855193" cy="12818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439CF03-0A48-4A02-A9F5-4DB13B0AA830}"/>
              </a:ext>
            </a:extLst>
          </p:cNvPr>
          <p:cNvGrpSpPr/>
          <p:nvPr/>
        </p:nvGrpSpPr>
        <p:grpSpPr>
          <a:xfrm>
            <a:off x="3543443" y="1876625"/>
            <a:ext cx="1292622" cy="326280"/>
            <a:chOff x="269964" y="3501067"/>
            <a:chExt cx="1292622" cy="32628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8B65000-F94F-47B7-BCE7-6D96CB1FA74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308C385-7C8B-468A-98B4-E4B09012C79F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169391-A76C-4490-92F6-744DE8795BA5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CA695FF-15FF-4D4F-B961-DF20A13B6B8F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AF3028D-734A-41B3-BAC5-C2C5B27F1D24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E51AF19-36FC-47EE-90B3-9948365C35BA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4BC0DAB-621F-42E2-AD3C-DEC70A3E5389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F3E0274-DE44-4819-A356-2D5C3656B2E1}"/>
              </a:ext>
            </a:extLst>
          </p:cNvPr>
          <p:cNvGrpSpPr/>
          <p:nvPr/>
        </p:nvGrpSpPr>
        <p:grpSpPr>
          <a:xfrm>
            <a:off x="5121501" y="1880979"/>
            <a:ext cx="1292622" cy="326280"/>
            <a:chOff x="269964" y="3501067"/>
            <a:chExt cx="1292622" cy="326280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9477E52-0255-45B8-B201-5EC9DB1629D9}"/>
                </a:ext>
              </a:extLst>
            </p:cNvPr>
            <p:cNvSpPr/>
            <p:nvPr/>
          </p:nvSpPr>
          <p:spPr>
            <a:xfrm>
              <a:off x="347447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86955B6-7662-47A2-A63C-BF8790EAC5C8}"/>
                </a:ext>
              </a:extLst>
            </p:cNvPr>
            <p:cNvSpPr/>
            <p:nvPr/>
          </p:nvSpPr>
          <p:spPr>
            <a:xfrm>
              <a:off x="269964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628E52D-3DB8-4CF1-8B78-4E3CDC925613}"/>
                </a:ext>
              </a:extLst>
            </p:cNvPr>
            <p:cNvSpPr/>
            <p:nvPr/>
          </p:nvSpPr>
          <p:spPr>
            <a:xfrm>
              <a:off x="673727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103BC52-1E7C-414A-A4EF-6D657EE6F92F}"/>
                </a:ext>
              </a:extLst>
            </p:cNvPr>
            <p:cNvSpPr/>
            <p:nvPr/>
          </p:nvSpPr>
          <p:spPr>
            <a:xfrm>
              <a:off x="751210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61E418E-FB5C-4153-9DC7-27864D8F42D2}"/>
                </a:ext>
              </a:extLst>
            </p:cNvPr>
            <p:cNvSpPr/>
            <p:nvPr/>
          </p:nvSpPr>
          <p:spPr>
            <a:xfrm>
              <a:off x="1077490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83759A2-9F47-4C09-8EE2-42D054B5865C}"/>
                </a:ext>
              </a:extLst>
            </p:cNvPr>
            <p:cNvSpPr/>
            <p:nvPr/>
          </p:nvSpPr>
          <p:spPr>
            <a:xfrm>
              <a:off x="1154973" y="3501067"/>
              <a:ext cx="326280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9E28A5F-7840-4402-8A4E-4010F1FC55F4}"/>
                </a:ext>
              </a:extLst>
            </p:cNvPr>
            <p:cNvSpPr/>
            <p:nvPr/>
          </p:nvSpPr>
          <p:spPr>
            <a:xfrm>
              <a:off x="1481253" y="3501067"/>
              <a:ext cx="81333" cy="326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F6E4A1E0-2773-47C2-A211-8C52BB5FD657}"/>
              </a:ext>
            </a:extLst>
          </p:cNvPr>
          <p:cNvSpPr/>
          <p:nvPr/>
        </p:nvSpPr>
        <p:spPr>
          <a:xfrm>
            <a:off x="7217869" y="1874358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46B57A2-637F-4896-8919-832678BADF3E}"/>
              </a:ext>
            </a:extLst>
          </p:cNvPr>
          <p:cNvSpPr/>
          <p:nvPr/>
        </p:nvSpPr>
        <p:spPr>
          <a:xfrm>
            <a:off x="7140387" y="187435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2527128-E665-4944-9E16-9043C67350D1}"/>
              </a:ext>
            </a:extLst>
          </p:cNvPr>
          <p:cNvSpPr/>
          <p:nvPr/>
        </p:nvSpPr>
        <p:spPr>
          <a:xfrm>
            <a:off x="7544150" y="1874358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23525A3-8662-462E-B30D-59ADC85EA079}"/>
              </a:ext>
            </a:extLst>
          </p:cNvPr>
          <p:cNvSpPr/>
          <p:nvPr/>
        </p:nvSpPr>
        <p:spPr>
          <a:xfrm>
            <a:off x="8432846" y="18722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8129F4C-F6D8-4505-90A6-861E2B1182D7}"/>
              </a:ext>
            </a:extLst>
          </p:cNvPr>
          <p:cNvSpPr/>
          <p:nvPr/>
        </p:nvSpPr>
        <p:spPr>
          <a:xfrm>
            <a:off x="8759127" y="18722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9608821-6BB9-4FCC-ADBF-6EF4E7E9A44B}"/>
              </a:ext>
            </a:extLst>
          </p:cNvPr>
          <p:cNvSpPr/>
          <p:nvPr/>
        </p:nvSpPr>
        <p:spPr>
          <a:xfrm>
            <a:off x="8836609" y="18722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798AB05-4624-4B2D-AF80-B72D46E0976E}"/>
              </a:ext>
            </a:extLst>
          </p:cNvPr>
          <p:cNvSpPr/>
          <p:nvPr/>
        </p:nvSpPr>
        <p:spPr>
          <a:xfrm>
            <a:off x="9162890" y="18722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F3C95EF-500C-49A3-A0B2-3559615F4ED3}"/>
              </a:ext>
            </a:extLst>
          </p:cNvPr>
          <p:cNvSpPr/>
          <p:nvPr/>
        </p:nvSpPr>
        <p:spPr>
          <a:xfrm>
            <a:off x="6808456" y="18722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D20DC91-6BE5-42BA-B767-E48D0DE5F60C}"/>
              </a:ext>
            </a:extLst>
          </p:cNvPr>
          <p:cNvSpPr/>
          <p:nvPr/>
        </p:nvSpPr>
        <p:spPr>
          <a:xfrm>
            <a:off x="6730974" y="1876625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F9D7242-6714-48CA-A429-C9FC68690E8D}"/>
              </a:ext>
            </a:extLst>
          </p:cNvPr>
          <p:cNvSpPr/>
          <p:nvPr/>
        </p:nvSpPr>
        <p:spPr>
          <a:xfrm>
            <a:off x="8351514" y="18722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2F367BE-0C38-44FD-922D-CB395305E943}"/>
              </a:ext>
            </a:extLst>
          </p:cNvPr>
          <p:cNvSpPr/>
          <p:nvPr/>
        </p:nvSpPr>
        <p:spPr>
          <a:xfrm>
            <a:off x="9240491" y="1872271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39273DB-8774-4125-BA1F-7EE771889EB1}"/>
              </a:ext>
            </a:extLst>
          </p:cNvPr>
          <p:cNvSpPr/>
          <p:nvPr/>
        </p:nvSpPr>
        <p:spPr>
          <a:xfrm>
            <a:off x="9566772" y="1872271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292EFAA-02A8-4DA4-AD71-3EF8F2BE04B6}"/>
              </a:ext>
            </a:extLst>
          </p:cNvPr>
          <p:cNvSpPr/>
          <p:nvPr/>
        </p:nvSpPr>
        <p:spPr>
          <a:xfrm>
            <a:off x="7628135" y="1876625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505E5E6-DE53-483E-9B7E-E4F1678C432A}"/>
              </a:ext>
            </a:extLst>
          </p:cNvPr>
          <p:cNvSpPr/>
          <p:nvPr/>
        </p:nvSpPr>
        <p:spPr>
          <a:xfrm>
            <a:off x="7954416" y="1876625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BA9C02D-2F68-4AD5-B379-98162C94031E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>
            <a:off x="4836065" y="2039765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576751C2-904A-4016-832D-645FE576BDA1}"/>
              </a:ext>
            </a:extLst>
          </p:cNvPr>
          <p:cNvCxnSpPr>
            <a:cxnSpLocks/>
            <a:stCxn id="119" idx="3"/>
            <a:endCxn id="129" idx="1"/>
          </p:cNvCxnSpPr>
          <p:nvPr/>
        </p:nvCxnSpPr>
        <p:spPr>
          <a:xfrm flipV="1">
            <a:off x="6414123" y="2039765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270A9BBC-0D41-4511-921A-2B9E7A7CE4A6}"/>
              </a:ext>
            </a:extLst>
          </p:cNvPr>
          <p:cNvCxnSpPr>
            <a:cxnSpLocks/>
            <a:stCxn id="134" idx="3"/>
            <a:endCxn id="130" idx="1"/>
          </p:cNvCxnSpPr>
          <p:nvPr/>
        </p:nvCxnSpPr>
        <p:spPr>
          <a:xfrm flipV="1">
            <a:off x="8035749" y="2035411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4CA81977-69AF-4965-8412-283FA5C3705C}"/>
              </a:ext>
            </a:extLst>
          </p:cNvPr>
          <p:cNvSpPr/>
          <p:nvPr/>
        </p:nvSpPr>
        <p:spPr>
          <a:xfrm>
            <a:off x="5932407" y="316761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143B31F-74E6-4CB5-8CAF-0A14CE18B761}"/>
              </a:ext>
            </a:extLst>
          </p:cNvPr>
          <p:cNvSpPr/>
          <p:nvPr/>
        </p:nvSpPr>
        <p:spPr>
          <a:xfrm>
            <a:off x="5854925" y="316761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32DD76E-C9E4-4C18-88DF-30E9B9A1361F}"/>
              </a:ext>
            </a:extLst>
          </p:cNvPr>
          <p:cNvSpPr/>
          <p:nvPr/>
        </p:nvSpPr>
        <p:spPr>
          <a:xfrm>
            <a:off x="6258688" y="316761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D73AF07-BA2F-4C6C-8563-4BE0B5557331}"/>
              </a:ext>
            </a:extLst>
          </p:cNvPr>
          <p:cNvSpPr/>
          <p:nvPr/>
        </p:nvSpPr>
        <p:spPr>
          <a:xfrm>
            <a:off x="6336170" y="316761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3A407A00-0406-4D50-B6CB-B120E03D6BC7}"/>
              </a:ext>
            </a:extLst>
          </p:cNvPr>
          <p:cNvCxnSpPr>
            <a:cxnSpLocks/>
            <a:stCxn id="139" idx="2"/>
            <a:endCxn id="161" idx="0"/>
          </p:cNvCxnSpPr>
          <p:nvPr/>
        </p:nvCxnSpPr>
        <p:spPr>
          <a:xfrm rot="5400000">
            <a:off x="4310078" y="2767931"/>
            <a:ext cx="859547" cy="23114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曲线 142">
            <a:extLst>
              <a:ext uri="{FF2B5EF4-FFF2-40B4-BE49-F238E27FC236}">
                <a16:creationId xmlns:a16="http://schemas.microsoft.com/office/drawing/2014/main" id="{D560A9B9-53AE-42A7-97CD-696B73BB16D3}"/>
              </a:ext>
            </a:extLst>
          </p:cNvPr>
          <p:cNvCxnSpPr>
            <a:cxnSpLocks/>
            <a:stCxn id="140" idx="2"/>
            <a:endCxn id="169" idx="0"/>
          </p:cNvCxnSpPr>
          <p:nvPr/>
        </p:nvCxnSpPr>
        <p:spPr>
          <a:xfrm rot="5400000">
            <a:off x="5298812" y="3357256"/>
            <a:ext cx="863901" cy="1137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B2B2EF90-DE02-4D63-909F-4824D26A855B}"/>
              </a:ext>
            </a:extLst>
          </p:cNvPr>
          <p:cNvCxnSpPr>
            <a:cxnSpLocks/>
            <a:endCxn id="217" idx="0"/>
          </p:cNvCxnSpPr>
          <p:nvPr/>
        </p:nvCxnSpPr>
        <p:spPr>
          <a:xfrm rot="16200000" flipH="1">
            <a:off x="6241357" y="3823161"/>
            <a:ext cx="859549" cy="201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DF175A32-D803-4FBA-A1C9-E5077BC31C45}"/>
              </a:ext>
            </a:extLst>
          </p:cNvPr>
          <p:cNvSpPr/>
          <p:nvPr/>
        </p:nvSpPr>
        <p:spPr>
          <a:xfrm>
            <a:off x="6662670" y="316761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0C9664B-F52B-4996-A36E-3AF0869D03C6}"/>
              </a:ext>
            </a:extLst>
          </p:cNvPr>
          <p:cNvSpPr/>
          <p:nvPr/>
        </p:nvSpPr>
        <p:spPr>
          <a:xfrm>
            <a:off x="6740152" y="316761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036E1C4-D873-4CBF-A17B-44BD94890B51}"/>
              </a:ext>
            </a:extLst>
          </p:cNvPr>
          <p:cNvSpPr/>
          <p:nvPr/>
        </p:nvSpPr>
        <p:spPr>
          <a:xfrm>
            <a:off x="7069681" y="316761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936897B3-3171-4BFA-A836-73CF5D9FAFD4}"/>
              </a:ext>
            </a:extLst>
          </p:cNvPr>
          <p:cNvCxnSpPr>
            <a:cxnSpLocks/>
            <a:stCxn id="154" idx="2"/>
            <a:endCxn id="218" idx="0"/>
          </p:cNvCxnSpPr>
          <p:nvPr/>
        </p:nvCxnSpPr>
        <p:spPr>
          <a:xfrm rot="16200000" flipH="1">
            <a:off x="7323668" y="3280578"/>
            <a:ext cx="855193" cy="12818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8F337FC4-5927-4A16-ACF6-B3E45D24CA4F}"/>
              </a:ext>
            </a:extLst>
          </p:cNvPr>
          <p:cNvSpPr/>
          <p:nvPr/>
        </p:nvSpPr>
        <p:spPr>
          <a:xfrm>
            <a:off x="3620926" y="435344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8DB1984-4F9B-4F6E-A704-F71212C445A4}"/>
              </a:ext>
            </a:extLst>
          </p:cNvPr>
          <p:cNvSpPr/>
          <p:nvPr/>
        </p:nvSpPr>
        <p:spPr>
          <a:xfrm>
            <a:off x="3543443" y="435344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6874621-7E2D-4804-84D4-FBAF8D40052F}"/>
              </a:ext>
            </a:extLst>
          </p:cNvPr>
          <p:cNvSpPr/>
          <p:nvPr/>
        </p:nvSpPr>
        <p:spPr>
          <a:xfrm>
            <a:off x="3947206" y="435344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677B539-6842-4355-ABF9-914AA36E66CD}"/>
              </a:ext>
            </a:extLst>
          </p:cNvPr>
          <p:cNvSpPr/>
          <p:nvPr/>
        </p:nvSpPr>
        <p:spPr>
          <a:xfrm>
            <a:off x="4024689" y="435344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EF0CE8E-0D8F-431B-A1F3-DF1BD218EF9C}"/>
              </a:ext>
            </a:extLst>
          </p:cNvPr>
          <p:cNvSpPr/>
          <p:nvPr/>
        </p:nvSpPr>
        <p:spPr>
          <a:xfrm>
            <a:off x="4350969" y="435344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B424D7C-4A39-4612-ABC3-D9E2389AA91A}"/>
              </a:ext>
            </a:extLst>
          </p:cNvPr>
          <p:cNvSpPr/>
          <p:nvPr/>
        </p:nvSpPr>
        <p:spPr>
          <a:xfrm>
            <a:off x="4428452" y="435344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591A89D9-297B-4685-A4CA-193ACFB7F5EF}"/>
              </a:ext>
            </a:extLst>
          </p:cNvPr>
          <p:cNvSpPr/>
          <p:nvPr/>
        </p:nvSpPr>
        <p:spPr>
          <a:xfrm>
            <a:off x="4754732" y="435344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81BF00D-8387-4300-B1B1-D095EC36FB89}"/>
              </a:ext>
            </a:extLst>
          </p:cNvPr>
          <p:cNvSpPr/>
          <p:nvPr/>
        </p:nvSpPr>
        <p:spPr>
          <a:xfrm>
            <a:off x="5198984" y="435780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5441CF52-5EB9-4A58-886B-C429FD94D2A0}"/>
              </a:ext>
            </a:extLst>
          </p:cNvPr>
          <p:cNvSpPr/>
          <p:nvPr/>
        </p:nvSpPr>
        <p:spPr>
          <a:xfrm>
            <a:off x="5121501" y="435780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527E3C98-BB0D-474B-B9C2-1F25013FA8E3}"/>
              </a:ext>
            </a:extLst>
          </p:cNvPr>
          <p:cNvSpPr/>
          <p:nvPr/>
        </p:nvSpPr>
        <p:spPr>
          <a:xfrm>
            <a:off x="5525264" y="435780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33AE34F6-7987-47A3-8B23-DD9416EEFF86}"/>
              </a:ext>
            </a:extLst>
          </p:cNvPr>
          <p:cNvSpPr/>
          <p:nvPr/>
        </p:nvSpPr>
        <p:spPr>
          <a:xfrm>
            <a:off x="5602747" y="435780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28143B5-35B0-4366-A282-F8DBA71CCE54}"/>
              </a:ext>
            </a:extLst>
          </p:cNvPr>
          <p:cNvSpPr/>
          <p:nvPr/>
        </p:nvSpPr>
        <p:spPr>
          <a:xfrm>
            <a:off x="5929027" y="435780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9BFA42AC-5F05-452A-B51A-414E7886BE8E}"/>
              </a:ext>
            </a:extLst>
          </p:cNvPr>
          <p:cNvSpPr/>
          <p:nvPr/>
        </p:nvSpPr>
        <p:spPr>
          <a:xfrm>
            <a:off x="6006510" y="4357800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FCE57A98-162C-43C5-905E-D4D1C2B605AF}"/>
              </a:ext>
            </a:extLst>
          </p:cNvPr>
          <p:cNvSpPr/>
          <p:nvPr/>
        </p:nvSpPr>
        <p:spPr>
          <a:xfrm>
            <a:off x="6332790" y="4357800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ED3B5A5B-7900-4EF9-8A2C-75398A4F83C1}"/>
              </a:ext>
            </a:extLst>
          </p:cNvPr>
          <p:cNvSpPr/>
          <p:nvPr/>
        </p:nvSpPr>
        <p:spPr>
          <a:xfrm>
            <a:off x="7217869" y="4351179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14FAE5F9-C5C9-4ECF-9037-332AEC0C305C}"/>
              </a:ext>
            </a:extLst>
          </p:cNvPr>
          <p:cNvSpPr/>
          <p:nvPr/>
        </p:nvSpPr>
        <p:spPr>
          <a:xfrm>
            <a:off x="7140387" y="435117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C744D89D-BC4F-4611-9D02-F6ACC205989F}"/>
              </a:ext>
            </a:extLst>
          </p:cNvPr>
          <p:cNvSpPr/>
          <p:nvPr/>
        </p:nvSpPr>
        <p:spPr>
          <a:xfrm>
            <a:off x="7544150" y="4351179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E3339BC3-B684-417F-A4C2-6558365E35CA}"/>
              </a:ext>
            </a:extLst>
          </p:cNvPr>
          <p:cNvSpPr/>
          <p:nvPr/>
        </p:nvSpPr>
        <p:spPr>
          <a:xfrm>
            <a:off x="8432846" y="434909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48E85CB-1A3B-4FE2-9645-5CADFCF58E4E}"/>
              </a:ext>
            </a:extLst>
          </p:cNvPr>
          <p:cNvSpPr/>
          <p:nvPr/>
        </p:nvSpPr>
        <p:spPr>
          <a:xfrm>
            <a:off x="8759127" y="434909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472DA172-B9F6-4916-BCFC-9C028388D9EC}"/>
              </a:ext>
            </a:extLst>
          </p:cNvPr>
          <p:cNvSpPr/>
          <p:nvPr/>
        </p:nvSpPr>
        <p:spPr>
          <a:xfrm>
            <a:off x="8836609" y="434909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D3867029-42E1-4EFF-A73A-D8D4BBBD39AF}"/>
              </a:ext>
            </a:extLst>
          </p:cNvPr>
          <p:cNvSpPr/>
          <p:nvPr/>
        </p:nvSpPr>
        <p:spPr>
          <a:xfrm>
            <a:off x="9162890" y="434909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221BF0C-EE4B-4EEB-8B0D-758C7F52C6E8}"/>
              </a:ext>
            </a:extLst>
          </p:cNvPr>
          <p:cNvSpPr/>
          <p:nvPr/>
        </p:nvSpPr>
        <p:spPr>
          <a:xfrm>
            <a:off x="6808456" y="434909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F4AED42-3118-43A8-BAFD-56EA11E8A795}"/>
              </a:ext>
            </a:extLst>
          </p:cNvPr>
          <p:cNvSpPr/>
          <p:nvPr/>
        </p:nvSpPr>
        <p:spPr>
          <a:xfrm>
            <a:off x="6730974" y="435344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67D799F-6EAC-408A-BA81-08CAE29B5932}"/>
              </a:ext>
            </a:extLst>
          </p:cNvPr>
          <p:cNvSpPr/>
          <p:nvPr/>
        </p:nvSpPr>
        <p:spPr>
          <a:xfrm>
            <a:off x="8351514" y="434909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81F0CA8-9E58-4807-A5C2-49A9047786E1}"/>
              </a:ext>
            </a:extLst>
          </p:cNvPr>
          <p:cNvSpPr/>
          <p:nvPr/>
        </p:nvSpPr>
        <p:spPr>
          <a:xfrm>
            <a:off x="9240491" y="4349092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ED4299E0-2DB8-4F0F-A0B4-C163CA3890E0}"/>
              </a:ext>
            </a:extLst>
          </p:cNvPr>
          <p:cNvSpPr/>
          <p:nvPr/>
        </p:nvSpPr>
        <p:spPr>
          <a:xfrm>
            <a:off x="9566772" y="4349092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BB67FF6D-74B6-4CD3-9473-CFB9239DFE19}"/>
              </a:ext>
            </a:extLst>
          </p:cNvPr>
          <p:cNvSpPr/>
          <p:nvPr/>
        </p:nvSpPr>
        <p:spPr>
          <a:xfrm>
            <a:off x="7628135" y="4353446"/>
            <a:ext cx="326280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E99CD231-E39C-4C06-B24D-9028286B86E8}"/>
              </a:ext>
            </a:extLst>
          </p:cNvPr>
          <p:cNvSpPr/>
          <p:nvPr/>
        </p:nvSpPr>
        <p:spPr>
          <a:xfrm>
            <a:off x="7954416" y="4353446"/>
            <a:ext cx="81333" cy="32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D63E838B-8AA8-4170-BCEB-B1DACBCFDD72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4836065" y="4516586"/>
            <a:ext cx="285436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曲线 223">
            <a:extLst>
              <a:ext uri="{FF2B5EF4-FFF2-40B4-BE49-F238E27FC236}">
                <a16:creationId xmlns:a16="http://schemas.microsoft.com/office/drawing/2014/main" id="{BB57B70D-555C-40B7-9710-F66418E5FC97}"/>
              </a:ext>
            </a:extLst>
          </p:cNvPr>
          <p:cNvCxnSpPr>
            <a:cxnSpLocks/>
            <a:stCxn id="201" idx="3"/>
            <a:endCxn id="217" idx="1"/>
          </p:cNvCxnSpPr>
          <p:nvPr/>
        </p:nvCxnSpPr>
        <p:spPr>
          <a:xfrm flipV="1">
            <a:off x="6414123" y="4516586"/>
            <a:ext cx="316851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曲线 224">
            <a:extLst>
              <a:ext uri="{FF2B5EF4-FFF2-40B4-BE49-F238E27FC236}">
                <a16:creationId xmlns:a16="http://schemas.microsoft.com/office/drawing/2014/main" id="{3E01E54D-F250-426D-9521-C8D4A2D5AA28}"/>
              </a:ext>
            </a:extLst>
          </p:cNvPr>
          <p:cNvCxnSpPr>
            <a:cxnSpLocks/>
            <a:stCxn id="222" idx="3"/>
            <a:endCxn id="218" idx="1"/>
          </p:cNvCxnSpPr>
          <p:nvPr/>
        </p:nvCxnSpPr>
        <p:spPr>
          <a:xfrm flipV="1">
            <a:off x="8035749" y="4512232"/>
            <a:ext cx="315765" cy="43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CD749E48-D634-4CC3-B6B3-1A0B96CED845}"/>
                  </a:ext>
                </a:extLst>
              </p:cNvPr>
              <p:cNvSpPr txBox="1"/>
              <p:nvPr/>
            </p:nvSpPr>
            <p:spPr>
              <a:xfrm>
                <a:off x="3477503" y="5586819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𝐐𝐮𝐞𝐬𝐭𝐢𝐨𝐧𝟐</m:t>
                      </m:r>
                      <m:d>
                        <m:dPr>
                          <m:ctrlPr>
                            <a:rPr lang="en-US" altLang="ja-JP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CD749E48-D634-4CC3-B6B3-1A0B96CED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03" y="5586819"/>
                <a:ext cx="6137599" cy="276999"/>
              </a:xfrm>
              <a:prstGeom prst="rect">
                <a:avLst/>
              </a:prstGeom>
              <a:blipFill>
                <a:blip r:embed="rId2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</TotalTime>
  <Words>223</Words>
  <Application>Microsoft Office PowerPoint</Application>
  <PresentationFormat>自定义</PresentationFormat>
  <Paragraphs>201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Juexu</dc:creator>
  <cp:lastModifiedBy>Yang Juexu</cp:lastModifiedBy>
  <cp:revision>140</cp:revision>
  <dcterms:created xsi:type="dcterms:W3CDTF">2021-05-16T08:28:03Z</dcterms:created>
  <dcterms:modified xsi:type="dcterms:W3CDTF">2021-07-09T15:43:13Z</dcterms:modified>
</cp:coreProperties>
</file>