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DA8103E-2C86-413E-B5FB-5EA2CF983B1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8" autoAdjust="0"/>
    <p:restoredTop sz="96932" autoAdjust="0"/>
  </p:normalViewPr>
  <p:slideViewPr>
    <p:cSldViewPr snapToGrid="0">
      <p:cViewPr varScale="1">
        <p:scale>
          <a:sx n="92" d="100"/>
          <a:sy n="92" d="100"/>
        </p:scale>
        <p:origin x="278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6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0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8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4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0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8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E5DA-5DDC-4D3D-83B9-80EDB7860B47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C298-6878-4C6D-A547-E7E175B5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8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5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1D7216-B333-4BCE-828A-E1A1C4A8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28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B9D80F-1895-415C-AB62-AD802B0DFDC0}"/>
              </a:ext>
            </a:extLst>
          </p:cNvPr>
          <p:cNvSpPr/>
          <p:nvPr/>
        </p:nvSpPr>
        <p:spPr>
          <a:xfrm>
            <a:off x="1055912" y="114289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812AA2-7653-4545-AE6C-9B8811AAACEB}"/>
                  </a:ext>
                </a:extLst>
              </p:cNvPr>
              <p:cNvSpPr txBox="1"/>
              <p:nvPr/>
            </p:nvSpPr>
            <p:spPr>
              <a:xfrm>
                <a:off x="529024" y="717361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812AA2-7653-4545-AE6C-9B8811AA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717361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48E45605-CA21-44D3-92A5-F57B045BB546}"/>
              </a:ext>
            </a:extLst>
          </p:cNvPr>
          <p:cNvGrpSpPr/>
          <p:nvPr/>
        </p:nvGrpSpPr>
        <p:grpSpPr>
          <a:xfrm>
            <a:off x="4097495" y="994360"/>
            <a:ext cx="1099942" cy="617424"/>
            <a:chOff x="2741726" y="2519548"/>
            <a:chExt cx="1099942" cy="617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E6DDFA-755F-4333-9C0D-A85351BE6EB8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9E79A54-51A0-4954-AAA2-BE4986D63D75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7077496-8D9D-4457-B97F-C06651650928}"/>
                  </a:ext>
                </a:extLst>
              </p:cNvPr>
              <p:cNvSpPr txBox="1"/>
              <p:nvPr/>
            </p:nvSpPr>
            <p:spPr>
              <a:xfrm>
                <a:off x="5312805" y="71736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7077496-8D9D-4457-B97F-C06651650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05" y="717360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275E70B-1D81-4FFE-B898-FAB02FDEAE0A}"/>
              </a:ext>
            </a:extLst>
          </p:cNvPr>
          <p:cNvSpPr/>
          <p:nvPr/>
        </p:nvSpPr>
        <p:spPr>
          <a:xfrm>
            <a:off x="1055912" y="167630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64FA58-2CDD-4676-BB60-D33739F1B81A}"/>
              </a:ext>
            </a:extLst>
          </p:cNvPr>
          <p:cNvSpPr txBox="1"/>
          <p:nvPr/>
        </p:nvSpPr>
        <p:spPr>
          <a:xfrm>
            <a:off x="296883" y="122245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9F6437-669E-4BC1-8D5E-79325B135AEA}"/>
              </a:ext>
            </a:extLst>
          </p:cNvPr>
          <p:cNvGrpSpPr/>
          <p:nvPr/>
        </p:nvGrpSpPr>
        <p:grpSpPr>
          <a:xfrm>
            <a:off x="4097495" y="2884619"/>
            <a:ext cx="1099942" cy="617424"/>
            <a:chOff x="2741726" y="2519548"/>
            <a:chExt cx="1099942" cy="6174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98812B-3C67-4A1C-ADCD-56478D6B6573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4A1B137-7619-498D-8EBA-350DDF9A75FA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CE3398F-7282-4827-A878-EFDFC215E32E}"/>
                  </a:ext>
                </a:extLst>
              </p:cNvPr>
              <p:cNvSpPr txBox="1"/>
              <p:nvPr/>
            </p:nvSpPr>
            <p:spPr>
              <a:xfrm>
                <a:off x="5312804" y="268479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CE3398F-7282-4827-A878-EFDFC215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04" y="2684798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261" r="-91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981BA80D-5196-4233-B137-184412BC508F}"/>
              </a:ext>
            </a:extLst>
          </p:cNvPr>
          <p:cNvSpPr/>
          <p:nvPr/>
        </p:nvSpPr>
        <p:spPr>
          <a:xfrm>
            <a:off x="1057891" y="221142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365854-98F4-4795-BB67-9FC39915165C}"/>
              </a:ext>
            </a:extLst>
          </p:cNvPr>
          <p:cNvSpPr/>
          <p:nvPr/>
        </p:nvSpPr>
        <p:spPr>
          <a:xfrm>
            <a:off x="1057891" y="274482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DFC6D3-FDA6-4CA9-925A-D47E5576E777}"/>
              </a:ext>
            </a:extLst>
          </p:cNvPr>
          <p:cNvGrpSpPr/>
          <p:nvPr/>
        </p:nvGrpSpPr>
        <p:grpSpPr>
          <a:xfrm>
            <a:off x="4093536" y="4111191"/>
            <a:ext cx="1099942" cy="617424"/>
            <a:chOff x="2741726" y="2519548"/>
            <a:chExt cx="1099942" cy="61742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74AFB2-0B58-4476-B02E-EDA95AAFD8AE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B4B769-5CE9-40D6-86A5-757642EB58F3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45C22D5-1D8F-4A42-9CEC-08A635400178}"/>
                  </a:ext>
                </a:extLst>
              </p:cNvPr>
              <p:cNvSpPr txBox="1"/>
              <p:nvPr/>
            </p:nvSpPr>
            <p:spPr>
              <a:xfrm>
                <a:off x="5307858" y="3834192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45C22D5-1D8F-4A42-9CEC-08A635400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8" y="3834192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2755D7B3-BC0A-435B-AEB0-02A59AAC78A7}"/>
              </a:ext>
            </a:extLst>
          </p:cNvPr>
          <p:cNvSpPr/>
          <p:nvPr/>
        </p:nvSpPr>
        <p:spPr>
          <a:xfrm>
            <a:off x="1059871" y="327638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5DD424-A6EB-415C-97A7-059C8C5EB196}"/>
              </a:ext>
            </a:extLst>
          </p:cNvPr>
          <p:cNvSpPr/>
          <p:nvPr/>
        </p:nvSpPr>
        <p:spPr>
          <a:xfrm>
            <a:off x="1059871" y="380979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A3FE20-8BB8-4F8F-A0E9-F95482166006}"/>
              </a:ext>
            </a:extLst>
          </p:cNvPr>
          <p:cNvSpPr/>
          <p:nvPr/>
        </p:nvSpPr>
        <p:spPr>
          <a:xfrm>
            <a:off x="1055912" y="434491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D7D5D7-9D59-457B-A923-D04677418464}"/>
              </a:ext>
            </a:extLst>
          </p:cNvPr>
          <p:cNvSpPr/>
          <p:nvPr/>
        </p:nvSpPr>
        <p:spPr>
          <a:xfrm>
            <a:off x="1055912" y="487832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F04BCB-042B-4519-8DF3-3917068E04EB}"/>
              </a:ext>
            </a:extLst>
          </p:cNvPr>
          <p:cNvSpPr txBox="1"/>
          <p:nvPr/>
        </p:nvSpPr>
        <p:spPr>
          <a:xfrm>
            <a:off x="296883" y="175586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415576-A45A-47E1-A4B8-ECDB849F9DBA}"/>
              </a:ext>
            </a:extLst>
          </p:cNvPr>
          <p:cNvSpPr txBox="1"/>
          <p:nvPr/>
        </p:nvSpPr>
        <p:spPr>
          <a:xfrm>
            <a:off x="296883" y="228927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FFAF13-3B1E-4CB5-89E0-14CAA237E6E2}"/>
              </a:ext>
            </a:extLst>
          </p:cNvPr>
          <p:cNvSpPr txBox="1"/>
          <p:nvPr/>
        </p:nvSpPr>
        <p:spPr>
          <a:xfrm>
            <a:off x="296883" y="2824389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AD9FCE1-0542-40D1-9516-83415290D501}"/>
              </a:ext>
            </a:extLst>
          </p:cNvPr>
          <p:cNvSpPr txBox="1"/>
          <p:nvPr/>
        </p:nvSpPr>
        <p:spPr>
          <a:xfrm>
            <a:off x="296883" y="3359506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E742286-AD91-45C2-8CFD-CE5328BEFA60}"/>
              </a:ext>
            </a:extLst>
          </p:cNvPr>
          <p:cNvSpPr txBox="1"/>
          <p:nvPr/>
        </p:nvSpPr>
        <p:spPr>
          <a:xfrm>
            <a:off x="296883" y="389462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52FF4FE-1E75-4971-B3E4-7BC148B0BC4F}"/>
              </a:ext>
            </a:extLst>
          </p:cNvPr>
          <p:cNvSpPr txBox="1"/>
          <p:nvPr/>
        </p:nvSpPr>
        <p:spPr>
          <a:xfrm>
            <a:off x="296883" y="442259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0BD35FD-683E-41C3-80DA-834933BB2B45}"/>
              </a:ext>
            </a:extLst>
          </p:cNvPr>
          <p:cNvSpPr txBox="1"/>
          <p:nvPr/>
        </p:nvSpPr>
        <p:spPr>
          <a:xfrm>
            <a:off x="296883" y="495788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0111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65EDDF5-A8D0-4697-88B0-91D8E79C381F}"/>
              </a:ext>
            </a:extLst>
          </p:cNvPr>
          <p:cNvGrpSpPr/>
          <p:nvPr/>
        </p:nvGrpSpPr>
        <p:grpSpPr>
          <a:xfrm>
            <a:off x="4093536" y="5242638"/>
            <a:ext cx="1099942" cy="617424"/>
            <a:chOff x="2741726" y="2519548"/>
            <a:chExt cx="1099942" cy="6174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037802-D4A0-44DD-A7C5-C65CE475FAE0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697150D-51B2-4B96-9141-61426EE4EBF9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AF16EE8-0381-4EEF-90E1-727D72113585}"/>
                  </a:ext>
                </a:extLst>
              </p:cNvPr>
              <p:cNvSpPr txBox="1"/>
              <p:nvPr/>
            </p:nvSpPr>
            <p:spPr>
              <a:xfrm>
                <a:off x="5307857" y="4983586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AF16EE8-0381-4EEF-90E1-727D72113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7" y="4983586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4CB3D442-441C-48E5-8710-5393E20E3A8B}"/>
              </a:ext>
            </a:extLst>
          </p:cNvPr>
          <p:cNvSpPr/>
          <p:nvPr/>
        </p:nvSpPr>
        <p:spPr>
          <a:xfrm>
            <a:off x="1055912" y="541034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F33F9A-9C71-4047-8122-7DDC17DB7B5B}"/>
              </a:ext>
            </a:extLst>
          </p:cNvPr>
          <p:cNvSpPr/>
          <p:nvPr/>
        </p:nvSpPr>
        <p:spPr>
          <a:xfrm>
            <a:off x="1055912" y="594375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621D063-E3C0-4E9C-9500-FE36F425E472}"/>
              </a:ext>
            </a:extLst>
          </p:cNvPr>
          <p:cNvSpPr/>
          <p:nvPr/>
        </p:nvSpPr>
        <p:spPr>
          <a:xfrm>
            <a:off x="1057891" y="647887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218C15-960E-4281-B4B8-EF1080FF8670}"/>
              </a:ext>
            </a:extLst>
          </p:cNvPr>
          <p:cNvSpPr/>
          <p:nvPr/>
        </p:nvSpPr>
        <p:spPr>
          <a:xfrm>
            <a:off x="1057891" y="701228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77E900-8F34-4DE9-B50C-94B6F2D5652B}"/>
              </a:ext>
            </a:extLst>
          </p:cNvPr>
          <p:cNvSpPr/>
          <p:nvPr/>
        </p:nvSpPr>
        <p:spPr>
          <a:xfrm>
            <a:off x="1059871" y="754383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AFA62BE-9605-413A-82C5-AE6E6EDADC0F}"/>
              </a:ext>
            </a:extLst>
          </p:cNvPr>
          <p:cNvSpPr/>
          <p:nvPr/>
        </p:nvSpPr>
        <p:spPr>
          <a:xfrm>
            <a:off x="1059871" y="8077248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756E217-3F7A-4A20-81B3-78DF2FD782FF}"/>
              </a:ext>
            </a:extLst>
          </p:cNvPr>
          <p:cNvSpPr/>
          <p:nvPr/>
        </p:nvSpPr>
        <p:spPr>
          <a:xfrm>
            <a:off x="1055912" y="861236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0AB6E0-B301-4FFD-B8B3-0882FC8192F6}"/>
              </a:ext>
            </a:extLst>
          </p:cNvPr>
          <p:cNvSpPr/>
          <p:nvPr/>
        </p:nvSpPr>
        <p:spPr>
          <a:xfrm>
            <a:off x="1055912" y="914577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CC2682B-9CE8-445B-9F27-B2F98EC39A09}"/>
              </a:ext>
            </a:extLst>
          </p:cNvPr>
          <p:cNvSpPr txBox="1"/>
          <p:nvPr/>
        </p:nvSpPr>
        <p:spPr>
          <a:xfrm>
            <a:off x="294903" y="550288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10F8071-5FAD-40D3-AA37-BE801E113290}"/>
              </a:ext>
            </a:extLst>
          </p:cNvPr>
          <p:cNvSpPr txBox="1"/>
          <p:nvPr/>
        </p:nvSpPr>
        <p:spPr>
          <a:xfrm>
            <a:off x="294903" y="603629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4C4B2D-B92A-4D24-B0C6-7995F9EACD60}"/>
              </a:ext>
            </a:extLst>
          </p:cNvPr>
          <p:cNvSpPr txBox="1"/>
          <p:nvPr/>
        </p:nvSpPr>
        <p:spPr>
          <a:xfrm>
            <a:off x="294903" y="656970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1010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36EAD91-950C-4C6B-B0E4-0D4C59320A54}"/>
              </a:ext>
            </a:extLst>
          </p:cNvPr>
          <p:cNvSpPr txBox="1"/>
          <p:nvPr/>
        </p:nvSpPr>
        <p:spPr>
          <a:xfrm>
            <a:off x="294903" y="7104819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D4A23FF-910C-49F4-B15A-CFC1E16B2ADC}"/>
              </a:ext>
            </a:extLst>
          </p:cNvPr>
          <p:cNvSpPr txBox="1"/>
          <p:nvPr/>
        </p:nvSpPr>
        <p:spPr>
          <a:xfrm>
            <a:off x="294903" y="7639936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1100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833DFA1-E726-4634-ACDA-5D4B89912030}"/>
              </a:ext>
            </a:extLst>
          </p:cNvPr>
          <p:cNvSpPr txBox="1"/>
          <p:nvPr/>
        </p:nvSpPr>
        <p:spPr>
          <a:xfrm>
            <a:off x="294903" y="817505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E211EB6-9E5E-4173-8BD0-0C3DEE3BD226}"/>
              </a:ext>
            </a:extLst>
          </p:cNvPr>
          <p:cNvSpPr txBox="1"/>
          <p:nvPr/>
        </p:nvSpPr>
        <p:spPr>
          <a:xfrm>
            <a:off x="294903" y="870302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1110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B1EC104-9AA9-4F8E-A0BA-EEBB5451C0F6}"/>
              </a:ext>
            </a:extLst>
          </p:cNvPr>
          <p:cNvSpPr txBox="1"/>
          <p:nvPr/>
        </p:nvSpPr>
        <p:spPr>
          <a:xfrm>
            <a:off x="294903" y="923831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1111</a:t>
            </a:r>
            <a:endParaRPr lang="zh-CN" altLang="en-US" dirty="0"/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40FE556D-32F4-438E-80D5-8E9D8CD41D1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84364" y="1148716"/>
            <a:ext cx="2513131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A24D4C78-FD6B-4653-8EF7-7E98754C34AB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584364" y="1148716"/>
            <a:ext cx="2513131" cy="45258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89CA9EAE-FCC4-482E-9A78-032EC518046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584364" y="1940529"/>
            <a:ext cx="2513131" cy="10984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C54877FD-1316-406E-BE48-A7823C81855E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 flipV="1">
            <a:off x="1584364" y="3038975"/>
            <a:ext cx="2513131" cy="31690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DB2EEAC0-358E-4950-8BC8-742C2F7E0762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1586343" y="1148716"/>
            <a:ext cx="2511152" cy="13269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1995A43F-CACF-47CB-A768-7081D6C5AF01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 flipV="1">
            <a:off x="1586343" y="1148716"/>
            <a:ext cx="2511152" cy="55943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E562524-F311-44A8-A019-A36750164A4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586343" y="3009055"/>
            <a:ext cx="2507193" cy="12564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B02E1B8C-FE3E-41DA-BFC9-271587D64423}"/>
              </a:ext>
            </a:extLst>
          </p:cNvPr>
          <p:cNvCxnSpPr>
            <a:cxnSpLocks/>
            <a:stCxn id="40" idx="3"/>
            <a:endCxn id="19" idx="1"/>
          </p:cNvCxnSpPr>
          <p:nvPr/>
        </p:nvCxnSpPr>
        <p:spPr>
          <a:xfrm flipV="1">
            <a:off x="1586343" y="4265547"/>
            <a:ext cx="2507193" cy="30109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EE88DE27-80E6-4C9C-893C-8D61113B6DD8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1588323" y="1148716"/>
            <a:ext cx="2509172" cy="2391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2B4A4FFA-383B-47FC-8DE2-DA4D0E83ABA0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 flipV="1">
            <a:off x="1588323" y="1148716"/>
            <a:ext cx="2509172" cy="66593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703B22F-79BF-44FC-B1BF-DE81CEE476A0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1588323" y="3038975"/>
            <a:ext cx="2509172" cy="10350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D0EFACA1-F6D8-4912-BFFD-0CCAEFA2CF4A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 flipV="1">
            <a:off x="1588323" y="3038975"/>
            <a:ext cx="2509172" cy="53024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6D9BA775-0862-4595-8BDE-FCE8C69646EA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584364" y="1148716"/>
            <a:ext cx="2513131" cy="3460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5512472D-274D-4CAC-9EB3-DFE486C54974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 flipV="1">
            <a:off x="1584364" y="1148716"/>
            <a:ext cx="2513131" cy="77278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41E5162B-CBD2-4418-A2AE-8EDECD637509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1584364" y="5142548"/>
            <a:ext cx="2509172" cy="2544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FDFE7688-39F2-4F31-9B94-A570E85E9A53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 flipV="1">
            <a:off x="1584364" y="6628679"/>
            <a:ext cx="2507193" cy="27813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C8FFF9F-D8C5-4200-9964-77EDB909428E}"/>
              </a:ext>
            </a:extLst>
          </p:cNvPr>
          <p:cNvGrpSpPr/>
          <p:nvPr/>
        </p:nvGrpSpPr>
        <p:grpSpPr>
          <a:xfrm>
            <a:off x="4091557" y="6474323"/>
            <a:ext cx="1099942" cy="617424"/>
            <a:chOff x="2741726" y="2519548"/>
            <a:chExt cx="1099942" cy="61742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7B8BA40-50CD-400C-87E0-24C533E0F5DE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A07A4B2-CA96-4741-8BB0-2E149F8DD56B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E7A7EE-59FD-4BEC-81F0-5453A4B8D928}"/>
                  </a:ext>
                </a:extLst>
              </p:cNvPr>
              <p:cNvSpPr txBox="1"/>
              <p:nvPr/>
            </p:nvSpPr>
            <p:spPr>
              <a:xfrm>
                <a:off x="5307856" y="6197324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E7A7EE-59FD-4BEC-81F0-5453A4B8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6" y="6197324"/>
                <a:ext cx="1468415" cy="276999"/>
              </a:xfrm>
              <a:prstGeom prst="rect">
                <a:avLst/>
              </a:prstGeom>
              <a:blipFill>
                <a:blip r:embed="rId7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E067282-28D3-430C-A44C-E5C3577E7320}"/>
                  </a:ext>
                </a:extLst>
              </p:cNvPr>
              <p:cNvSpPr txBox="1"/>
              <p:nvPr/>
            </p:nvSpPr>
            <p:spPr>
              <a:xfrm>
                <a:off x="2540868" y="92073"/>
                <a:ext cx="1070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12: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E067282-28D3-430C-A44C-E5C3577E7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8" y="92073"/>
                <a:ext cx="1070037" cy="276999"/>
              </a:xfrm>
              <a:prstGeom prst="rect">
                <a:avLst/>
              </a:prstGeom>
              <a:blipFill>
                <a:blip r:embed="rId8"/>
                <a:stretch>
                  <a:fillRect l="-5143" r="-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0E1FFEB-B3BA-4D35-AFAA-2A2F01F8EE6D}"/>
                  </a:ext>
                </a:extLst>
              </p:cNvPr>
              <p:cNvSpPr txBox="1"/>
              <p:nvPr/>
            </p:nvSpPr>
            <p:spPr>
              <a:xfrm>
                <a:off x="2317462" y="401152"/>
                <a:ext cx="1505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0E1FFEB-B3BA-4D35-AFAA-2A2F01F8E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62" y="401152"/>
                <a:ext cx="1505220" cy="276999"/>
              </a:xfrm>
              <a:prstGeom prst="rect">
                <a:avLst/>
              </a:prstGeom>
              <a:blipFill>
                <a:blip r:embed="rId9"/>
                <a:stretch>
                  <a:fillRect l="-3239" r="-364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B583BD3F-0744-47C9-8D1F-62365D376444}"/>
              </a:ext>
            </a:extLst>
          </p:cNvPr>
          <p:cNvSpPr/>
          <p:nvPr/>
        </p:nvSpPr>
        <p:spPr>
          <a:xfrm>
            <a:off x="4099474" y="1607646"/>
            <a:ext cx="1099942" cy="30871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7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D6C6B9-0D0B-4D48-8A0C-4A37B8BB3403}"/>
              </a:ext>
            </a:extLst>
          </p:cNvPr>
          <p:cNvSpPr/>
          <p:nvPr/>
        </p:nvSpPr>
        <p:spPr>
          <a:xfrm>
            <a:off x="1055912" y="114289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02228D-6FAE-4BB8-B17A-209D9D77A00C}"/>
                  </a:ext>
                </a:extLst>
              </p:cNvPr>
              <p:cNvSpPr txBox="1"/>
              <p:nvPr/>
            </p:nvSpPr>
            <p:spPr>
              <a:xfrm>
                <a:off x="529024" y="717361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02228D-6FAE-4BB8-B17A-209D9D77A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717361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2746600-FA7B-48B4-AC9C-15D37CE4BBF9}"/>
              </a:ext>
            </a:extLst>
          </p:cNvPr>
          <p:cNvGrpSpPr/>
          <p:nvPr/>
        </p:nvGrpSpPr>
        <p:grpSpPr>
          <a:xfrm>
            <a:off x="4097495" y="994360"/>
            <a:ext cx="1099942" cy="617424"/>
            <a:chOff x="2741726" y="2519548"/>
            <a:chExt cx="1099942" cy="617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97E0D72-9A2C-46B6-9488-DCA183D0CCD7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5C0FDE-E0F5-45A5-8474-A2580CB44BED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E75A10-8AD0-46F3-8634-9AAA6FAF0DB1}"/>
                  </a:ext>
                </a:extLst>
              </p:cNvPr>
              <p:cNvSpPr txBox="1"/>
              <p:nvPr/>
            </p:nvSpPr>
            <p:spPr>
              <a:xfrm>
                <a:off x="5312805" y="71736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E75A10-8AD0-46F3-8634-9AAA6FAF0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05" y="717360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60945430-7809-4DB3-AFAD-2891B7259545}"/>
              </a:ext>
            </a:extLst>
          </p:cNvPr>
          <p:cNvSpPr/>
          <p:nvPr/>
        </p:nvSpPr>
        <p:spPr>
          <a:xfrm>
            <a:off x="1055912" y="167630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F66CAD-A5EA-4AE7-8FBA-50321D65CA02}"/>
              </a:ext>
            </a:extLst>
          </p:cNvPr>
          <p:cNvSpPr txBox="1"/>
          <p:nvPr/>
        </p:nvSpPr>
        <p:spPr>
          <a:xfrm>
            <a:off x="296883" y="122245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C4EDAF-3468-4593-999D-3A0BC08DDF41}"/>
              </a:ext>
            </a:extLst>
          </p:cNvPr>
          <p:cNvGrpSpPr/>
          <p:nvPr/>
        </p:nvGrpSpPr>
        <p:grpSpPr>
          <a:xfrm>
            <a:off x="4097495" y="3810896"/>
            <a:ext cx="1099942" cy="617424"/>
            <a:chOff x="2741726" y="2519548"/>
            <a:chExt cx="1099942" cy="6174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929992-6CE0-4ED3-9F66-455D9A39FF67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FF140B-DC40-46E2-9515-0E47966B70C2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E1B8DDB-4EBB-43CE-BFCF-56D178E3B95C}"/>
                  </a:ext>
                </a:extLst>
              </p:cNvPr>
              <p:cNvSpPr txBox="1"/>
              <p:nvPr/>
            </p:nvSpPr>
            <p:spPr>
              <a:xfrm>
                <a:off x="5312804" y="3611075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E1B8DDB-4EBB-43CE-BFCF-56D178E3B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04" y="3611075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261" r="-91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1CD98BF-E65C-4D23-BC5D-077898D3EDB3}"/>
              </a:ext>
            </a:extLst>
          </p:cNvPr>
          <p:cNvSpPr/>
          <p:nvPr/>
        </p:nvSpPr>
        <p:spPr>
          <a:xfrm>
            <a:off x="1057891" y="221142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2A25EE-3821-42F3-A9B1-D624F9F539B5}"/>
              </a:ext>
            </a:extLst>
          </p:cNvPr>
          <p:cNvSpPr/>
          <p:nvPr/>
        </p:nvSpPr>
        <p:spPr>
          <a:xfrm>
            <a:off x="1057891" y="274482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84435FC-D31C-4E0C-B9B0-2534F60AD061}"/>
              </a:ext>
            </a:extLst>
          </p:cNvPr>
          <p:cNvGrpSpPr/>
          <p:nvPr/>
        </p:nvGrpSpPr>
        <p:grpSpPr>
          <a:xfrm>
            <a:off x="4093536" y="5037468"/>
            <a:ext cx="1099942" cy="617424"/>
            <a:chOff x="2741726" y="2519548"/>
            <a:chExt cx="1099942" cy="61742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1C94ACD-4A5B-4072-827A-67BB6E6F0EB2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8F8F7A8-2E58-44A4-BF76-8A41F3ABABD7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0764FD-45AB-4D2F-A28D-819F069CBD7A}"/>
                  </a:ext>
                </a:extLst>
              </p:cNvPr>
              <p:cNvSpPr txBox="1"/>
              <p:nvPr/>
            </p:nvSpPr>
            <p:spPr>
              <a:xfrm>
                <a:off x="5307858" y="4760469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A0764FD-45AB-4D2F-A28D-819F069C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8" y="4760469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3C4E95A-417B-4C9A-BDA4-CC84483F739C}"/>
              </a:ext>
            </a:extLst>
          </p:cNvPr>
          <p:cNvSpPr/>
          <p:nvPr/>
        </p:nvSpPr>
        <p:spPr>
          <a:xfrm>
            <a:off x="1059871" y="327638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94A5ED-0412-496B-ADD2-4BF2C77743E1}"/>
              </a:ext>
            </a:extLst>
          </p:cNvPr>
          <p:cNvSpPr/>
          <p:nvPr/>
        </p:nvSpPr>
        <p:spPr>
          <a:xfrm>
            <a:off x="1059871" y="380979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74EC13-F28F-4C99-8E42-A9F88E927A45}"/>
              </a:ext>
            </a:extLst>
          </p:cNvPr>
          <p:cNvSpPr/>
          <p:nvPr/>
        </p:nvSpPr>
        <p:spPr>
          <a:xfrm>
            <a:off x="1055912" y="434491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0CFFE7-9F30-4AED-AE18-CB2E6F841ACD}"/>
              </a:ext>
            </a:extLst>
          </p:cNvPr>
          <p:cNvSpPr/>
          <p:nvPr/>
        </p:nvSpPr>
        <p:spPr>
          <a:xfrm>
            <a:off x="1055912" y="487832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FFFC21-9B1B-4C75-9C1B-CA386374D9CD}"/>
              </a:ext>
            </a:extLst>
          </p:cNvPr>
          <p:cNvSpPr txBox="1"/>
          <p:nvPr/>
        </p:nvSpPr>
        <p:spPr>
          <a:xfrm>
            <a:off x="296883" y="175586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771079-25E9-4993-B340-297519B713D3}"/>
              </a:ext>
            </a:extLst>
          </p:cNvPr>
          <p:cNvSpPr txBox="1"/>
          <p:nvPr/>
        </p:nvSpPr>
        <p:spPr>
          <a:xfrm>
            <a:off x="296883" y="228927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4BBDF1-E9B3-45C7-B748-4D41F6938A44}"/>
              </a:ext>
            </a:extLst>
          </p:cNvPr>
          <p:cNvSpPr txBox="1"/>
          <p:nvPr/>
        </p:nvSpPr>
        <p:spPr>
          <a:xfrm>
            <a:off x="296883" y="2824389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3CFD76-D7E3-49F7-A49B-E122E6B246F1}"/>
              </a:ext>
            </a:extLst>
          </p:cNvPr>
          <p:cNvSpPr txBox="1"/>
          <p:nvPr/>
        </p:nvSpPr>
        <p:spPr>
          <a:xfrm>
            <a:off x="296883" y="3359506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4B4CC67-7873-4BBF-AA38-D479A6A23909}"/>
              </a:ext>
            </a:extLst>
          </p:cNvPr>
          <p:cNvSpPr txBox="1"/>
          <p:nvPr/>
        </p:nvSpPr>
        <p:spPr>
          <a:xfrm>
            <a:off x="296883" y="389462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C0C8CAF-0914-4F53-988B-B8E5B134FCF5}"/>
              </a:ext>
            </a:extLst>
          </p:cNvPr>
          <p:cNvSpPr txBox="1"/>
          <p:nvPr/>
        </p:nvSpPr>
        <p:spPr>
          <a:xfrm>
            <a:off x="296883" y="442259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75D8369-C77C-4343-AADD-3D30730920AB}"/>
              </a:ext>
            </a:extLst>
          </p:cNvPr>
          <p:cNvSpPr txBox="1"/>
          <p:nvPr/>
        </p:nvSpPr>
        <p:spPr>
          <a:xfrm>
            <a:off x="296883" y="495788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0111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C1D9D84-372B-4C22-93B1-FBAADCE5960A}"/>
              </a:ext>
            </a:extLst>
          </p:cNvPr>
          <p:cNvGrpSpPr/>
          <p:nvPr/>
        </p:nvGrpSpPr>
        <p:grpSpPr>
          <a:xfrm>
            <a:off x="4093536" y="6168915"/>
            <a:ext cx="1099942" cy="617424"/>
            <a:chOff x="2741726" y="2519548"/>
            <a:chExt cx="1099942" cy="6174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C8742A2-9716-4A01-890B-10C63414660D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2E6D713-C0A9-4521-B4D3-F58944195A06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1F2BD0F-38C0-4B9F-9D1E-FB375392800C}"/>
                  </a:ext>
                </a:extLst>
              </p:cNvPr>
              <p:cNvSpPr txBox="1"/>
              <p:nvPr/>
            </p:nvSpPr>
            <p:spPr>
              <a:xfrm>
                <a:off x="5307857" y="5909863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1F2BD0F-38C0-4B9F-9D1E-FB3753928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7" y="5909863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09" t="-28261" r="-8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23F810DC-41B3-495A-A6AE-4752EE7C0FC1}"/>
              </a:ext>
            </a:extLst>
          </p:cNvPr>
          <p:cNvSpPr/>
          <p:nvPr/>
        </p:nvSpPr>
        <p:spPr>
          <a:xfrm>
            <a:off x="1055912" y="541034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7CC5976-918E-44C4-8BE5-C65978304646}"/>
              </a:ext>
            </a:extLst>
          </p:cNvPr>
          <p:cNvSpPr/>
          <p:nvPr/>
        </p:nvSpPr>
        <p:spPr>
          <a:xfrm>
            <a:off x="1055912" y="594375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7F4F8E-5054-49B4-A5E2-4EE8724ACCBD}"/>
              </a:ext>
            </a:extLst>
          </p:cNvPr>
          <p:cNvSpPr/>
          <p:nvPr/>
        </p:nvSpPr>
        <p:spPr>
          <a:xfrm>
            <a:off x="1057891" y="647887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0AD5636-FF98-467D-B920-81AB6ABC45B5}"/>
              </a:ext>
            </a:extLst>
          </p:cNvPr>
          <p:cNvSpPr/>
          <p:nvPr/>
        </p:nvSpPr>
        <p:spPr>
          <a:xfrm>
            <a:off x="1057891" y="701228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9030C1F-577E-4830-B8A2-649AF4ADBB68}"/>
              </a:ext>
            </a:extLst>
          </p:cNvPr>
          <p:cNvSpPr/>
          <p:nvPr/>
        </p:nvSpPr>
        <p:spPr>
          <a:xfrm>
            <a:off x="1059871" y="754383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A7716C-6716-4DE0-98D8-AA0B69BD033F}"/>
              </a:ext>
            </a:extLst>
          </p:cNvPr>
          <p:cNvSpPr/>
          <p:nvPr/>
        </p:nvSpPr>
        <p:spPr>
          <a:xfrm>
            <a:off x="1059871" y="8077248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033373-99E9-4A7F-92DE-B676D4E8CDF8}"/>
              </a:ext>
            </a:extLst>
          </p:cNvPr>
          <p:cNvSpPr/>
          <p:nvPr/>
        </p:nvSpPr>
        <p:spPr>
          <a:xfrm>
            <a:off x="1055912" y="861236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458221-3678-4270-A7A9-239A5C56FBF2}"/>
              </a:ext>
            </a:extLst>
          </p:cNvPr>
          <p:cNvSpPr/>
          <p:nvPr/>
        </p:nvSpPr>
        <p:spPr>
          <a:xfrm>
            <a:off x="1055912" y="914577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56C73B7-CD9E-4E33-8A53-CF6776093BAC}"/>
              </a:ext>
            </a:extLst>
          </p:cNvPr>
          <p:cNvSpPr txBox="1"/>
          <p:nvPr/>
        </p:nvSpPr>
        <p:spPr>
          <a:xfrm>
            <a:off x="294903" y="550288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AFD366-CB8A-40CA-B2B1-E711EC70AC1E}"/>
              </a:ext>
            </a:extLst>
          </p:cNvPr>
          <p:cNvSpPr txBox="1"/>
          <p:nvPr/>
        </p:nvSpPr>
        <p:spPr>
          <a:xfrm>
            <a:off x="294903" y="603629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4B35E6F-005D-4D30-9072-16BB3F1842F6}"/>
              </a:ext>
            </a:extLst>
          </p:cNvPr>
          <p:cNvSpPr txBox="1"/>
          <p:nvPr/>
        </p:nvSpPr>
        <p:spPr>
          <a:xfrm>
            <a:off x="294903" y="656970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1010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20D143C-EC70-4A55-9EDD-3B68BDFBA7CE}"/>
              </a:ext>
            </a:extLst>
          </p:cNvPr>
          <p:cNvSpPr txBox="1"/>
          <p:nvPr/>
        </p:nvSpPr>
        <p:spPr>
          <a:xfrm>
            <a:off x="294903" y="7104819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DBFB668-05E7-4A95-891A-55EBCFD7030D}"/>
              </a:ext>
            </a:extLst>
          </p:cNvPr>
          <p:cNvSpPr txBox="1"/>
          <p:nvPr/>
        </p:nvSpPr>
        <p:spPr>
          <a:xfrm>
            <a:off x="294903" y="7639936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1100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F06839-10E0-4341-9083-EAE7FA2459CD}"/>
              </a:ext>
            </a:extLst>
          </p:cNvPr>
          <p:cNvSpPr txBox="1"/>
          <p:nvPr/>
        </p:nvSpPr>
        <p:spPr>
          <a:xfrm>
            <a:off x="294903" y="817505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2AAE8E-538A-404C-8630-FDBAE9BA501C}"/>
              </a:ext>
            </a:extLst>
          </p:cNvPr>
          <p:cNvSpPr txBox="1"/>
          <p:nvPr/>
        </p:nvSpPr>
        <p:spPr>
          <a:xfrm>
            <a:off x="294903" y="870302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1110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F0BEE26-D656-4130-998A-350AF7BEBF14}"/>
              </a:ext>
            </a:extLst>
          </p:cNvPr>
          <p:cNvSpPr txBox="1"/>
          <p:nvPr/>
        </p:nvSpPr>
        <p:spPr>
          <a:xfrm>
            <a:off x="294903" y="923831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1111</a:t>
            </a:r>
            <a:endParaRPr lang="zh-CN" altLang="en-US" dirty="0"/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9BCE52FE-7AEA-4139-A8FB-82809AA7A32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84364" y="1148716"/>
            <a:ext cx="2513131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294425AE-7A9C-44AB-9A29-128EEB5A33D1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584364" y="1148716"/>
            <a:ext cx="2513131" cy="45258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4DE4AFCA-01EE-49DB-9D6D-695F1361977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584364" y="1940529"/>
            <a:ext cx="2513131" cy="20247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644FD58-6150-4EF8-83AA-700E0CEDAEB8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 flipV="1">
            <a:off x="1584364" y="3965252"/>
            <a:ext cx="2513131" cy="22427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9621428B-0B5A-469B-8B68-563528393DCB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1586343" y="1148716"/>
            <a:ext cx="2511152" cy="13269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010CF3F5-0563-49F5-A23F-F18D225741A4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 flipV="1">
            <a:off x="1586343" y="1148716"/>
            <a:ext cx="2511152" cy="55943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E566BE67-2DC4-4723-8A36-2654AF24FFC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586343" y="3009055"/>
            <a:ext cx="2507193" cy="21827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B9ECEBB-2942-410B-A780-5A86DD2C1206}"/>
              </a:ext>
            </a:extLst>
          </p:cNvPr>
          <p:cNvCxnSpPr>
            <a:cxnSpLocks/>
            <a:stCxn id="40" idx="3"/>
            <a:endCxn id="19" idx="1"/>
          </p:cNvCxnSpPr>
          <p:nvPr/>
        </p:nvCxnSpPr>
        <p:spPr>
          <a:xfrm flipV="1">
            <a:off x="1586343" y="5191824"/>
            <a:ext cx="2507193" cy="20846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75112B8F-D21C-426F-AA2D-2C5490484749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1588323" y="1148716"/>
            <a:ext cx="2509172" cy="2391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34EBBFE5-DAD0-4213-8E2E-2D6712BE17C3}"/>
              </a:ext>
            </a:extLst>
          </p:cNvPr>
          <p:cNvCxnSpPr>
            <a:cxnSpLocks/>
            <a:stCxn id="41" idx="3"/>
            <a:endCxn id="78" idx="1"/>
          </p:cNvCxnSpPr>
          <p:nvPr/>
        </p:nvCxnSpPr>
        <p:spPr>
          <a:xfrm flipV="1">
            <a:off x="1588323" y="2336765"/>
            <a:ext cx="2511151" cy="5471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113A9651-2914-4702-A356-8658120A73D2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1588323" y="3965252"/>
            <a:ext cx="2509172" cy="108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6AC9BF49-5520-4C4A-8300-AF27EF4FB081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 flipV="1">
            <a:off x="1588323" y="3965252"/>
            <a:ext cx="2509172" cy="43762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B47E330F-B9B7-4E3E-9733-D36038A0AA0F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584364" y="1148716"/>
            <a:ext cx="2513131" cy="3460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9397E2C-C6B1-4F00-8DC6-8A1F3DAFEC09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 flipV="1">
            <a:off x="1584364" y="1148716"/>
            <a:ext cx="2513131" cy="77278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164BD423-F9DA-4640-9256-310DF96C41D9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1584364" y="5142548"/>
            <a:ext cx="2509172" cy="11807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838AADE0-0A46-4D37-B6BB-DFE870914B2E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 flipV="1">
            <a:off x="1584364" y="7554956"/>
            <a:ext cx="2507193" cy="18550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7088B7D-8830-4655-90F7-A009461B25B3}"/>
              </a:ext>
            </a:extLst>
          </p:cNvPr>
          <p:cNvGrpSpPr/>
          <p:nvPr/>
        </p:nvGrpSpPr>
        <p:grpSpPr>
          <a:xfrm>
            <a:off x="4091557" y="7400600"/>
            <a:ext cx="1099942" cy="617424"/>
            <a:chOff x="2741726" y="2519548"/>
            <a:chExt cx="1099942" cy="61742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C551054-17EE-4B17-A2E8-A8BE122C9B17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E589A88-1727-4CA0-BC62-D49B460E76ED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8A01A2F-3073-4750-BFBC-00B2CF36EC4C}"/>
                  </a:ext>
                </a:extLst>
              </p:cNvPr>
              <p:cNvSpPr txBox="1"/>
              <p:nvPr/>
            </p:nvSpPr>
            <p:spPr>
              <a:xfrm>
                <a:off x="5307856" y="7123601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8A01A2F-3073-4750-BFBC-00B2CF36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6" y="7123601"/>
                <a:ext cx="1468415" cy="276999"/>
              </a:xfrm>
              <a:prstGeom prst="rect">
                <a:avLst/>
              </a:prstGeom>
              <a:blipFill>
                <a:blip r:embed="rId7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>
            <a:extLst>
              <a:ext uri="{FF2B5EF4-FFF2-40B4-BE49-F238E27FC236}">
                <a16:creationId xmlns:a16="http://schemas.microsoft.com/office/drawing/2014/main" id="{13ADFCDD-611C-4F11-965E-FC42DDFCDBF9}"/>
              </a:ext>
            </a:extLst>
          </p:cNvPr>
          <p:cNvGrpSpPr/>
          <p:nvPr/>
        </p:nvGrpSpPr>
        <p:grpSpPr>
          <a:xfrm>
            <a:off x="4099474" y="2182409"/>
            <a:ext cx="1099942" cy="617424"/>
            <a:chOff x="2741726" y="2519548"/>
            <a:chExt cx="1099942" cy="61742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7DAB410-EF31-43C8-9DC3-429305CFD40F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724BC10-18C3-44E6-B971-8620801A5392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FC4342-F08A-4297-8D10-B9C7E4FF5E99}"/>
                  </a:ext>
                </a:extLst>
              </p:cNvPr>
              <p:cNvSpPr txBox="1"/>
              <p:nvPr/>
            </p:nvSpPr>
            <p:spPr>
              <a:xfrm>
                <a:off x="5307855" y="193109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FC4342-F08A-4297-8D10-B9C7E4FF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5" y="1931098"/>
                <a:ext cx="1468415" cy="276999"/>
              </a:xfrm>
              <a:prstGeom prst="rect">
                <a:avLst/>
              </a:prstGeom>
              <a:blipFill>
                <a:blip r:embed="rId8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3AC652-F867-46B1-9C54-88727973B544}"/>
              </a:ext>
            </a:extLst>
          </p:cNvPr>
          <p:cNvSpPr/>
          <p:nvPr/>
        </p:nvSpPr>
        <p:spPr>
          <a:xfrm>
            <a:off x="1055912" y="114289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789919-FFED-470F-881A-6FA99E20092B}"/>
                  </a:ext>
                </a:extLst>
              </p:cNvPr>
              <p:cNvSpPr txBox="1"/>
              <p:nvPr/>
            </p:nvSpPr>
            <p:spPr>
              <a:xfrm>
                <a:off x="529024" y="717361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789919-FFED-470F-881A-6FA99E200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717361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4D5AA9F-EB68-42C1-9D03-2FFE73DE0D61}"/>
              </a:ext>
            </a:extLst>
          </p:cNvPr>
          <p:cNvGrpSpPr/>
          <p:nvPr/>
        </p:nvGrpSpPr>
        <p:grpSpPr>
          <a:xfrm>
            <a:off x="4097495" y="994360"/>
            <a:ext cx="1099942" cy="617424"/>
            <a:chOff x="2741726" y="2519548"/>
            <a:chExt cx="1099942" cy="617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0FCC1C-D705-4B30-9CC2-31960994A721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A7BFE0-4762-4561-86E8-F4A421F11C77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4D52E5-A499-4E3A-BE6C-934130778EF2}"/>
                  </a:ext>
                </a:extLst>
              </p:cNvPr>
              <p:cNvSpPr txBox="1"/>
              <p:nvPr/>
            </p:nvSpPr>
            <p:spPr>
              <a:xfrm>
                <a:off x="5312805" y="71736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4D52E5-A499-4E3A-BE6C-934130778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05" y="717360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36CD5624-AFF8-4E8F-84EE-15BAB6BD0A24}"/>
              </a:ext>
            </a:extLst>
          </p:cNvPr>
          <p:cNvSpPr/>
          <p:nvPr/>
        </p:nvSpPr>
        <p:spPr>
          <a:xfrm>
            <a:off x="1055912" y="167630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ECE571-6A38-4DD8-A78B-E1DE6239AC46}"/>
              </a:ext>
            </a:extLst>
          </p:cNvPr>
          <p:cNvSpPr txBox="1"/>
          <p:nvPr/>
        </p:nvSpPr>
        <p:spPr>
          <a:xfrm>
            <a:off x="296883" y="122245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DC92A6-333D-46ED-8BCF-CDD1C4D93676}"/>
              </a:ext>
            </a:extLst>
          </p:cNvPr>
          <p:cNvGrpSpPr/>
          <p:nvPr/>
        </p:nvGrpSpPr>
        <p:grpSpPr>
          <a:xfrm>
            <a:off x="4097495" y="3810896"/>
            <a:ext cx="1099942" cy="617424"/>
            <a:chOff x="2741726" y="2519548"/>
            <a:chExt cx="1099942" cy="6174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7C9241E-623B-4B69-B7A3-AB62F7CBE370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0A61D00-375C-4B5F-9C09-271A7B8BDAC0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496A16-7FE9-4E6C-84C6-8545B39F7599}"/>
                  </a:ext>
                </a:extLst>
              </p:cNvPr>
              <p:cNvSpPr txBox="1"/>
              <p:nvPr/>
            </p:nvSpPr>
            <p:spPr>
              <a:xfrm>
                <a:off x="5312804" y="3611075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2496A16-7FE9-4E6C-84C6-8545B39F7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04" y="3611075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261" r="-91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D9CE52FC-04A4-440A-828D-63AAB5197971}"/>
              </a:ext>
            </a:extLst>
          </p:cNvPr>
          <p:cNvSpPr/>
          <p:nvPr/>
        </p:nvSpPr>
        <p:spPr>
          <a:xfrm>
            <a:off x="1057891" y="221142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C66D9D-D040-4278-8B89-6B959E39B1D3}"/>
              </a:ext>
            </a:extLst>
          </p:cNvPr>
          <p:cNvSpPr/>
          <p:nvPr/>
        </p:nvSpPr>
        <p:spPr>
          <a:xfrm>
            <a:off x="1057891" y="274482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50BA19A-1AFE-4479-89F1-F46D0BBE4635}"/>
              </a:ext>
            </a:extLst>
          </p:cNvPr>
          <p:cNvGrpSpPr/>
          <p:nvPr/>
        </p:nvGrpSpPr>
        <p:grpSpPr>
          <a:xfrm>
            <a:off x="4093536" y="5037468"/>
            <a:ext cx="1099942" cy="617424"/>
            <a:chOff x="2741726" y="2519548"/>
            <a:chExt cx="1099942" cy="61742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7975C65-6EA1-4E39-984E-551FB69DF25D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24BB41-C737-4C3C-BB25-EB34D414A0D0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0C1F4D-6875-4B55-A12F-DE1323B7DBC6}"/>
                  </a:ext>
                </a:extLst>
              </p:cNvPr>
              <p:cNvSpPr txBox="1"/>
              <p:nvPr/>
            </p:nvSpPr>
            <p:spPr>
              <a:xfrm>
                <a:off x="5307858" y="4760469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0C1F4D-6875-4B55-A12F-DE1323B7D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8" y="4760469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606584DC-94BF-48B1-9365-229D9755FE21}"/>
              </a:ext>
            </a:extLst>
          </p:cNvPr>
          <p:cNvSpPr/>
          <p:nvPr/>
        </p:nvSpPr>
        <p:spPr>
          <a:xfrm>
            <a:off x="1059871" y="327638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8170EB-899A-42F4-9CF4-4CFCE6E718AD}"/>
              </a:ext>
            </a:extLst>
          </p:cNvPr>
          <p:cNvSpPr/>
          <p:nvPr/>
        </p:nvSpPr>
        <p:spPr>
          <a:xfrm>
            <a:off x="1059871" y="380979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FF0805D-D8E5-46CB-9BC7-8C9F04693701}"/>
              </a:ext>
            </a:extLst>
          </p:cNvPr>
          <p:cNvSpPr/>
          <p:nvPr/>
        </p:nvSpPr>
        <p:spPr>
          <a:xfrm>
            <a:off x="1055912" y="434491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224BB0-9033-46AE-A971-2FF5D0A94DC9}"/>
              </a:ext>
            </a:extLst>
          </p:cNvPr>
          <p:cNvSpPr/>
          <p:nvPr/>
        </p:nvSpPr>
        <p:spPr>
          <a:xfrm>
            <a:off x="1055912" y="487832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F992AC-43E3-4EE6-A752-5949CBA9D1D0}"/>
              </a:ext>
            </a:extLst>
          </p:cNvPr>
          <p:cNvSpPr txBox="1"/>
          <p:nvPr/>
        </p:nvSpPr>
        <p:spPr>
          <a:xfrm>
            <a:off x="296883" y="175586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88E3FC-3EEC-42BD-A782-D21C53668EB0}"/>
              </a:ext>
            </a:extLst>
          </p:cNvPr>
          <p:cNvSpPr txBox="1"/>
          <p:nvPr/>
        </p:nvSpPr>
        <p:spPr>
          <a:xfrm>
            <a:off x="296883" y="228927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2E20C83-CE80-4403-9C83-F1D89F032C12}"/>
              </a:ext>
            </a:extLst>
          </p:cNvPr>
          <p:cNvSpPr txBox="1"/>
          <p:nvPr/>
        </p:nvSpPr>
        <p:spPr>
          <a:xfrm>
            <a:off x="296883" y="2824389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4E2A01-C539-4E83-925E-18B967DEE6AD}"/>
              </a:ext>
            </a:extLst>
          </p:cNvPr>
          <p:cNvSpPr txBox="1"/>
          <p:nvPr/>
        </p:nvSpPr>
        <p:spPr>
          <a:xfrm>
            <a:off x="296883" y="3359506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E6E95-DC51-4C4C-8007-611E9C42059D}"/>
              </a:ext>
            </a:extLst>
          </p:cNvPr>
          <p:cNvSpPr txBox="1"/>
          <p:nvPr/>
        </p:nvSpPr>
        <p:spPr>
          <a:xfrm>
            <a:off x="296883" y="389462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322232B-5102-4B26-A173-0BB1D5CB7D70}"/>
              </a:ext>
            </a:extLst>
          </p:cNvPr>
          <p:cNvSpPr txBox="1"/>
          <p:nvPr/>
        </p:nvSpPr>
        <p:spPr>
          <a:xfrm>
            <a:off x="296883" y="442259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FAA225-D056-46ED-AA3B-902F23B4B79F}"/>
              </a:ext>
            </a:extLst>
          </p:cNvPr>
          <p:cNvSpPr txBox="1"/>
          <p:nvPr/>
        </p:nvSpPr>
        <p:spPr>
          <a:xfrm>
            <a:off x="296883" y="495788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0111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3AC5DE0-DB34-4F58-8A32-75A7B7BA3ED1}"/>
              </a:ext>
            </a:extLst>
          </p:cNvPr>
          <p:cNvGrpSpPr/>
          <p:nvPr/>
        </p:nvGrpSpPr>
        <p:grpSpPr>
          <a:xfrm>
            <a:off x="4093536" y="6168915"/>
            <a:ext cx="1099942" cy="617424"/>
            <a:chOff x="2741726" y="2519548"/>
            <a:chExt cx="1099942" cy="6174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76450E0-CEB7-4560-8F25-E663913A585F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58349-9D7C-44A3-BA31-BF0568AE3632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488A74A-6208-4689-A697-47385B2DC289}"/>
                  </a:ext>
                </a:extLst>
              </p:cNvPr>
              <p:cNvSpPr txBox="1"/>
              <p:nvPr/>
            </p:nvSpPr>
            <p:spPr>
              <a:xfrm>
                <a:off x="5307857" y="5909863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488A74A-6208-4689-A697-47385B2D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7" y="5909863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09" t="-28261" r="-8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22F8E314-62B1-450C-A589-70F6874501F8}"/>
              </a:ext>
            </a:extLst>
          </p:cNvPr>
          <p:cNvSpPr/>
          <p:nvPr/>
        </p:nvSpPr>
        <p:spPr>
          <a:xfrm>
            <a:off x="1055912" y="541034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CBCFB8-E74A-41EF-868A-490DF5A60106}"/>
              </a:ext>
            </a:extLst>
          </p:cNvPr>
          <p:cNvSpPr/>
          <p:nvPr/>
        </p:nvSpPr>
        <p:spPr>
          <a:xfrm>
            <a:off x="1055912" y="594375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916DFB5-3958-476E-8288-08303F1245F9}"/>
              </a:ext>
            </a:extLst>
          </p:cNvPr>
          <p:cNvSpPr/>
          <p:nvPr/>
        </p:nvSpPr>
        <p:spPr>
          <a:xfrm>
            <a:off x="1057891" y="647887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5608FF-CD28-4709-A973-EC35A2D57EF6}"/>
              </a:ext>
            </a:extLst>
          </p:cNvPr>
          <p:cNvSpPr/>
          <p:nvPr/>
        </p:nvSpPr>
        <p:spPr>
          <a:xfrm>
            <a:off x="1057891" y="701228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82696E8-A115-45D5-A773-CF2C8ED00B30}"/>
              </a:ext>
            </a:extLst>
          </p:cNvPr>
          <p:cNvSpPr/>
          <p:nvPr/>
        </p:nvSpPr>
        <p:spPr>
          <a:xfrm>
            <a:off x="1059871" y="754383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87A6120-4EC5-459E-A3A8-E4C620FA1C4A}"/>
              </a:ext>
            </a:extLst>
          </p:cNvPr>
          <p:cNvSpPr/>
          <p:nvPr/>
        </p:nvSpPr>
        <p:spPr>
          <a:xfrm>
            <a:off x="1059871" y="8077248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322376-8869-4E6C-980A-ECA46024777D}"/>
              </a:ext>
            </a:extLst>
          </p:cNvPr>
          <p:cNvSpPr/>
          <p:nvPr/>
        </p:nvSpPr>
        <p:spPr>
          <a:xfrm>
            <a:off x="1055912" y="861236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6D0C36-EF02-4E7B-8148-39773DD379EB}"/>
              </a:ext>
            </a:extLst>
          </p:cNvPr>
          <p:cNvSpPr/>
          <p:nvPr/>
        </p:nvSpPr>
        <p:spPr>
          <a:xfrm>
            <a:off x="1055912" y="914577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5797511-0358-4002-8E36-2B8D5D29847A}"/>
              </a:ext>
            </a:extLst>
          </p:cNvPr>
          <p:cNvSpPr txBox="1"/>
          <p:nvPr/>
        </p:nvSpPr>
        <p:spPr>
          <a:xfrm>
            <a:off x="294903" y="550288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2A22C9-187E-464D-AC88-FF481AD970E5}"/>
              </a:ext>
            </a:extLst>
          </p:cNvPr>
          <p:cNvSpPr txBox="1"/>
          <p:nvPr/>
        </p:nvSpPr>
        <p:spPr>
          <a:xfrm>
            <a:off x="294903" y="603629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8848F4-BBCE-4708-A4F5-C74929AD0063}"/>
              </a:ext>
            </a:extLst>
          </p:cNvPr>
          <p:cNvSpPr txBox="1"/>
          <p:nvPr/>
        </p:nvSpPr>
        <p:spPr>
          <a:xfrm>
            <a:off x="294903" y="656970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1010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8817D8-C1D5-4012-83DE-C8920318C14B}"/>
              </a:ext>
            </a:extLst>
          </p:cNvPr>
          <p:cNvSpPr txBox="1"/>
          <p:nvPr/>
        </p:nvSpPr>
        <p:spPr>
          <a:xfrm>
            <a:off x="294903" y="7104819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1D2555-3445-4A72-8236-498A484CC8D4}"/>
              </a:ext>
            </a:extLst>
          </p:cNvPr>
          <p:cNvSpPr txBox="1"/>
          <p:nvPr/>
        </p:nvSpPr>
        <p:spPr>
          <a:xfrm>
            <a:off x="294903" y="7639936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1100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C96C927-2264-47A3-AD3B-0F6A3FC71752}"/>
              </a:ext>
            </a:extLst>
          </p:cNvPr>
          <p:cNvSpPr txBox="1"/>
          <p:nvPr/>
        </p:nvSpPr>
        <p:spPr>
          <a:xfrm>
            <a:off x="294903" y="817505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AF33CE-CFDD-4896-A8C8-0A6C97B6AE01}"/>
              </a:ext>
            </a:extLst>
          </p:cNvPr>
          <p:cNvSpPr txBox="1"/>
          <p:nvPr/>
        </p:nvSpPr>
        <p:spPr>
          <a:xfrm>
            <a:off x="294903" y="8703024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1110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F895F02-65F3-4FE1-B468-3D65F7FBB7D9}"/>
              </a:ext>
            </a:extLst>
          </p:cNvPr>
          <p:cNvSpPr txBox="1"/>
          <p:nvPr/>
        </p:nvSpPr>
        <p:spPr>
          <a:xfrm>
            <a:off x="294903" y="923831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1111</a:t>
            </a:r>
            <a:endParaRPr lang="zh-CN" altLang="en-US" dirty="0"/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BCD49543-6728-41DF-A3BB-1808A0E6362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84364" y="1148716"/>
            <a:ext cx="2513131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E9AD60AD-129F-42FF-B727-08DC922FD77E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584364" y="1148716"/>
            <a:ext cx="2513131" cy="45258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ABEE5DB8-DA67-4489-8C90-03E280606E2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584364" y="1940529"/>
            <a:ext cx="2513131" cy="20247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045E6EB9-E175-4322-B2EE-76C216719A51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 flipV="1">
            <a:off x="1584364" y="3965252"/>
            <a:ext cx="2513131" cy="22427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6EF8D4B2-0872-4F2E-A3A2-E62F2398A97B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1586343" y="1148716"/>
            <a:ext cx="2511152" cy="13269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8579388A-E9C6-48C5-8D86-2513E2DC2B1D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 flipV="1">
            <a:off x="1586343" y="1148716"/>
            <a:ext cx="2511152" cy="55943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B12D77B0-9947-4D58-B867-CE0F0599A4FA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586343" y="3009055"/>
            <a:ext cx="2507193" cy="21827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729C8F05-616D-4C7D-B5B9-450C1A9CDFEC}"/>
              </a:ext>
            </a:extLst>
          </p:cNvPr>
          <p:cNvCxnSpPr>
            <a:cxnSpLocks/>
            <a:stCxn id="40" idx="3"/>
            <a:endCxn id="19" idx="1"/>
          </p:cNvCxnSpPr>
          <p:nvPr/>
        </p:nvCxnSpPr>
        <p:spPr>
          <a:xfrm flipV="1">
            <a:off x="1586343" y="5191824"/>
            <a:ext cx="2507193" cy="20846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1D59757-0092-4F3C-8690-31EE7CA41A53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1588323" y="1148716"/>
            <a:ext cx="2509172" cy="2391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8A68289-4F11-45C3-A4C9-B4AED07736AF}"/>
              </a:ext>
            </a:extLst>
          </p:cNvPr>
          <p:cNvCxnSpPr>
            <a:cxnSpLocks/>
            <a:stCxn id="41" idx="3"/>
            <a:endCxn id="74" idx="1"/>
          </p:cNvCxnSpPr>
          <p:nvPr/>
        </p:nvCxnSpPr>
        <p:spPr>
          <a:xfrm flipV="1">
            <a:off x="1588323" y="2336765"/>
            <a:ext cx="2511151" cy="54713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E68D42A7-8A1F-4804-80F1-CF561DF89C3A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1588323" y="3965252"/>
            <a:ext cx="2509172" cy="108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022D49B-640B-42E4-9FAA-56F0248CC795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 flipV="1">
            <a:off x="1588323" y="3965252"/>
            <a:ext cx="2509172" cy="43762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201CEB2F-842D-4973-9A74-BEA1BFBAFC0B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584364" y="1148716"/>
            <a:ext cx="2513131" cy="3460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FFF374B2-556A-4802-A933-FB9E48834BC8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 flipV="1">
            <a:off x="1584364" y="1148716"/>
            <a:ext cx="2513131" cy="77278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F008EC27-B888-47D1-A3FF-9F6256E6B6CA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1584364" y="5142548"/>
            <a:ext cx="2509172" cy="11807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093850C2-E6CB-4748-8C63-FF309D0AA99E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 flipV="1">
            <a:off x="1584364" y="7554956"/>
            <a:ext cx="2507193" cy="18550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E13D408-2D45-4C32-9A3F-D6963D3BB4CB}"/>
              </a:ext>
            </a:extLst>
          </p:cNvPr>
          <p:cNvGrpSpPr/>
          <p:nvPr/>
        </p:nvGrpSpPr>
        <p:grpSpPr>
          <a:xfrm>
            <a:off x="4091557" y="7400600"/>
            <a:ext cx="1099942" cy="617424"/>
            <a:chOff x="2741726" y="2519548"/>
            <a:chExt cx="1099942" cy="61742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E675788-5DDB-4F30-BE82-6C9D3765888B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4B5F6ED-8DBE-4A63-938C-FFD4027C22DD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5F9C361-4E67-4EE9-A3E3-5B7B09B7D399}"/>
                  </a:ext>
                </a:extLst>
              </p:cNvPr>
              <p:cNvSpPr txBox="1"/>
              <p:nvPr/>
            </p:nvSpPr>
            <p:spPr>
              <a:xfrm>
                <a:off x="5307856" y="7123601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5F9C361-4E67-4EE9-A3E3-5B7B09B7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6" y="7123601"/>
                <a:ext cx="1468415" cy="276999"/>
              </a:xfrm>
              <a:prstGeom prst="rect">
                <a:avLst/>
              </a:prstGeom>
              <a:blipFill>
                <a:blip r:embed="rId7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919B71EE-786D-4D54-B84C-608A8E2FBC5D}"/>
              </a:ext>
            </a:extLst>
          </p:cNvPr>
          <p:cNvGrpSpPr/>
          <p:nvPr/>
        </p:nvGrpSpPr>
        <p:grpSpPr>
          <a:xfrm>
            <a:off x="4099474" y="2182409"/>
            <a:ext cx="1099942" cy="617424"/>
            <a:chOff x="2741726" y="2519548"/>
            <a:chExt cx="1099942" cy="61742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73ABD76-6B1F-4744-B1A0-5E927EE95695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B3DBEA-E0D9-4E48-871C-F8C8EB3B2355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4909922-E9F9-4078-9E43-BD4487AA4471}"/>
                  </a:ext>
                </a:extLst>
              </p:cNvPr>
              <p:cNvSpPr txBox="1"/>
              <p:nvPr/>
            </p:nvSpPr>
            <p:spPr>
              <a:xfrm>
                <a:off x="5307855" y="193109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4909922-E9F9-4078-9E43-BD4487AA4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5" y="1931098"/>
                <a:ext cx="1468415" cy="276999"/>
              </a:xfrm>
              <a:prstGeom prst="rect">
                <a:avLst/>
              </a:prstGeom>
              <a:blipFill>
                <a:blip r:embed="rId8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1785C5E-C114-42BD-8D9A-A7D433395E98}"/>
                  </a:ext>
                </a:extLst>
              </p:cNvPr>
              <p:cNvSpPr txBox="1"/>
              <p:nvPr/>
            </p:nvSpPr>
            <p:spPr>
              <a:xfrm>
                <a:off x="2540868" y="92073"/>
                <a:ext cx="1070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11: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B1785C5E-C114-42BD-8D9A-A7D433395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8" y="92073"/>
                <a:ext cx="1070037" cy="276999"/>
              </a:xfrm>
              <a:prstGeom prst="rect">
                <a:avLst/>
              </a:prstGeom>
              <a:blipFill>
                <a:blip r:embed="rId9"/>
                <a:stretch>
                  <a:fillRect l="-5143" r="-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D575803-257B-452E-9F42-F4092415B3A1}"/>
                  </a:ext>
                </a:extLst>
              </p:cNvPr>
              <p:cNvSpPr txBox="1"/>
              <p:nvPr/>
            </p:nvSpPr>
            <p:spPr>
              <a:xfrm>
                <a:off x="892287" y="424506"/>
                <a:ext cx="4415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11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𝑎𝑙𝑟𝑒𝑎𝑑𝑦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𝑛𝑜𝑡h𝑖𝑛𝑔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D575803-257B-452E-9F42-F4092415B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" y="424506"/>
                <a:ext cx="4415568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2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EDCED8-93E9-480D-A4B6-A5C6DE7C5353}"/>
                  </a:ext>
                </a:extLst>
              </p:cNvPr>
              <p:cNvSpPr txBox="1"/>
              <p:nvPr/>
            </p:nvSpPr>
            <p:spPr>
              <a:xfrm>
                <a:off x="360199" y="664300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𝐐𝐮𝐞𝐬𝐭𝐢𝐨𝐧𝟑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FEDCED8-93E9-480D-A4B6-A5C6DE7C5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" y="664300"/>
                <a:ext cx="6137599" cy="276999"/>
              </a:xfrm>
              <a:prstGeom prst="rect">
                <a:avLst/>
              </a:prstGeom>
              <a:blipFill>
                <a:blip r:embed="rId2"/>
                <a:stretch>
                  <a:fillRect t="-2222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F2224A-6AFD-4B98-B6E9-2076C38ECBA1}"/>
                  </a:ext>
                </a:extLst>
              </p:cNvPr>
              <p:cNvSpPr txBox="1"/>
              <p:nvPr/>
            </p:nvSpPr>
            <p:spPr>
              <a:xfrm>
                <a:off x="360199" y="1054207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𝐐𝐮𝐞𝐬𝐭𝐢𝐨𝐧𝟑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𝐢𝐢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F2224A-6AFD-4B98-B6E9-2076C38EC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" y="1054207"/>
                <a:ext cx="6137599" cy="276999"/>
              </a:xfrm>
              <a:prstGeom prst="rect">
                <a:avLst/>
              </a:prstGeom>
              <a:blipFill>
                <a:blip r:embed="rId3"/>
                <a:stretch>
                  <a:fillRect t="-2222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8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294C29-65D0-4271-9E36-CFC107A488C4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1DC0CD-590E-412F-8FFE-42C0F8F27332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1DC0CD-590E-412F-8FFE-42C0F8F27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7E6A5E1-7307-452E-BB26-E86F836D1CB8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41D7CE-0251-4E54-A68D-7F09F80ED4CE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80D251-FAB6-41DB-A3CB-7543E54642F2}"/>
              </a:ext>
            </a:extLst>
          </p:cNvPr>
          <p:cNvSpPr/>
          <p:nvPr/>
        </p:nvSpPr>
        <p:spPr>
          <a:xfrm>
            <a:off x="1057891" y="327426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6371A7-CD18-45C9-B7BD-325C4C4BE6A2}"/>
              </a:ext>
            </a:extLst>
          </p:cNvPr>
          <p:cNvSpPr/>
          <p:nvPr/>
        </p:nvSpPr>
        <p:spPr>
          <a:xfrm>
            <a:off x="1057891" y="380767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FA9F6A-0194-4C44-8681-1A892115836E}"/>
              </a:ext>
            </a:extLst>
          </p:cNvPr>
          <p:cNvSpPr/>
          <p:nvPr/>
        </p:nvSpPr>
        <p:spPr>
          <a:xfrm>
            <a:off x="1059871" y="433923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362AE7-3C66-4674-983C-4A046D66F5E6}"/>
              </a:ext>
            </a:extLst>
          </p:cNvPr>
          <p:cNvSpPr/>
          <p:nvPr/>
        </p:nvSpPr>
        <p:spPr>
          <a:xfrm>
            <a:off x="1059871" y="487264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AB686E-A034-472E-8718-9B5F452F1F86}"/>
              </a:ext>
            </a:extLst>
          </p:cNvPr>
          <p:cNvSpPr/>
          <p:nvPr/>
        </p:nvSpPr>
        <p:spPr>
          <a:xfrm>
            <a:off x="1055912" y="540776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E29F1E-84CF-4DCB-B120-2DC79F117296}"/>
              </a:ext>
            </a:extLst>
          </p:cNvPr>
          <p:cNvSpPr/>
          <p:nvPr/>
        </p:nvSpPr>
        <p:spPr>
          <a:xfrm>
            <a:off x="1055912" y="594116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30EC07-CB7C-4524-9B35-1E52459704CE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791703-86B9-4996-816D-1880C4BF782F}"/>
              </a:ext>
            </a:extLst>
          </p:cNvPr>
          <p:cNvSpPr txBox="1"/>
          <p:nvPr/>
        </p:nvSpPr>
        <p:spPr>
          <a:xfrm>
            <a:off x="369055" y="335211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C8B7AA-A3D4-4B56-BF61-CBF2DCCA83B1}"/>
              </a:ext>
            </a:extLst>
          </p:cNvPr>
          <p:cNvSpPr txBox="1"/>
          <p:nvPr/>
        </p:nvSpPr>
        <p:spPr>
          <a:xfrm>
            <a:off x="369055" y="388723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618631-6562-41DD-933E-B34B4103082C}"/>
              </a:ext>
            </a:extLst>
          </p:cNvPr>
          <p:cNvSpPr txBox="1"/>
          <p:nvPr/>
        </p:nvSpPr>
        <p:spPr>
          <a:xfrm>
            <a:off x="369055" y="4422353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E4C841-CB37-4686-98D4-FAC4A3881FA5}"/>
              </a:ext>
            </a:extLst>
          </p:cNvPr>
          <p:cNvSpPr txBox="1"/>
          <p:nvPr/>
        </p:nvSpPr>
        <p:spPr>
          <a:xfrm>
            <a:off x="369055" y="495747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0FCEF2-8419-418C-B736-21E1AA0280A5}"/>
              </a:ext>
            </a:extLst>
          </p:cNvPr>
          <p:cNvSpPr txBox="1"/>
          <p:nvPr/>
        </p:nvSpPr>
        <p:spPr>
          <a:xfrm>
            <a:off x="369055" y="548544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C5B76AB-D033-432E-84F9-8F677422E582}"/>
              </a:ext>
            </a:extLst>
          </p:cNvPr>
          <p:cNvSpPr txBox="1"/>
          <p:nvPr/>
        </p:nvSpPr>
        <p:spPr>
          <a:xfrm>
            <a:off x="369055" y="602072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C8B78D5-6C6E-4224-A2BE-568D19B59AF3}"/>
              </a:ext>
            </a:extLst>
          </p:cNvPr>
          <p:cNvSpPr/>
          <p:nvPr/>
        </p:nvSpPr>
        <p:spPr>
          <a:xfrm>
            <a:off x="3375561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00CA2F9-538D-4D45-A7B9-0D5786C3E2C7}"/>
              </a:ext>
            </a:extLst>
          </p:cNvPr>
          <p:cNvSpPr/>
          <p:nvPr/>
        </p:nvSpPr>
        <p:spPr>
          <a:xfrm>
            <a:off x="3375561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3BFB2BA-6A17-4649-B02A-A0CA595D4D22}"/>
              </a:ext>
            </a:extLst>
          </p:cNvPr>
          <p:cNvSpPr/>
          <p:nvPr/>
        </p:nvSpPr>
        <p:spPr>
          <a:xfrm>
            <a:off x="3904013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25D46C-081B-457C-82D2-DD9DC2B63011}"/>
              </a:ext>
            </a:extLst>
          </p:cNvPr>
          <p:cNvSpPr/>
          <p:nvPr/>
        </p:nvSpPr>
        <p:spPr>
          <a:xfrm>
            <a:off x="4432465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19259C8-171B-45DA-B7B7-1AD3A14BD02D}"/>
              </a:ext>
            </a:extLst>
          </p:cNvPr>
          <p:cNvSpPr/>
          <p:nvPr/>
        </p:nvSpPr>
        <p:spPr>
          <a:xfrm>
            <a:off x="3375561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1BD0F5C-7FF0-400B-A0B5-BE4B3466F730}"/>
              </a:ext>
            </a:extLst>
          </p:cNvPr>
          <p:cNvSpPr/>
          <p:nvPr/>
        </p:nvSpPr>
        <p:spPr>
          <a:xfrm>
            <a:off x="3904013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7D85FBD-74CD-44EE-93C6-924579B2A10C}"/>
              </a:ext>
            </a:extLst>
          </p:cNvPr>
          <p:cNvSpPr/>
          <p:nvPr/>
        </p:nvSpPr>
        <p:spPr>
          <a:xfrm>
            <a:off x="4432465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9EFA4C4-6DDD-4D44-AF1E-3174EE995290}"/>
              </a:ext>
            </a:extLst>
          </p:cNvPr>
          <p:cNvSpPr/>
          <p:nvPr/>
        </p:nvSpPr>
        <p:spPr>
          <a:xfrm>
            <a:off x="3375561" y="55905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EABAA8-7A72-4938-8922-A34088300A5F}"/>
              </a:ext>
            </a:extLst>
          </p:cNvPr>
          <p:cNvSpPr/>
          <p:nvPr/>
        </p:nvSpPr>
        <p:spPr>
          <a:xfrm>
            <a:off x="3904013" y="55905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596CF59-C0B8-4DCA-835F-602A861C206C}"/>
              </a:ext>
            </a:extLst>
          </p:cNvPr>
          <p:cNvSpPr/>
          <p:nvPr/>
        </p:nvSpPr>
        <p:spPr>
          <a:xfrm>
            <a:off x="4432465" y="55905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AC424027-7568-45EB-B38E-F196944B2C8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1584364" y="2469967"/>
            <a:ext cx="1791197" cy="184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8AA74693-A7A4-4398-855C-D6713FE978BD}"/>
              </a:ext>
            </a:extLst>
          </p:cNvPr>
          <p:cNvCxnSpPr>
            <a:cxnSpLocks/>
            <a:stCxn id="10" idx="3"/>
            <a:endCxn id="50" idx="1"/>
          </p:cNvCxnSpPr>
          <p:nvPr/>
        </p:nvCxnSpPr>
        <p:spPr>
          <a:xfrm>
            <a:off x="1584364" y="3003376"/>
            <a:ext cx="1791197" cy="6129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C5E2C030-914A-45BC-A349-0079D1590152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V="1">
            <a:off x="1586343" y="2654633"/>
            <a:ext cx="1789218" cy="88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28F958F7-7C40-48AC-8E32-F4275A04A3F6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>
            <a:off x="1586343" y="4071902"/>
            <a:ext cx="1789218" cy="6146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A5BB1D35-969D-4EA4-8BB0-2EB088447A42}"/>
              </a:ext>
            </a:extLst>
          </p:cNvPr>
          <p:cNvCxnSpPr>
            <a:cxnSpLocks/>
            <a:stCxn id="22" idx="3"/>
            <a:endCxn id="47" idx="1"/>
          </p:cNvCxnSpPr>
          <p:nvPr/>
        </p:nvCxnSpPr>
        <p:spPr>
          <a:xfrm flipV="1">
            <a:off x="1588323" y="2654633"/>
            <a:ext cx="1787238" cy="19488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A4957994-FB7A-4227-939D-426EDF46D3FB}"/>
              </a:ext>
            </a:extLst>
          </p:cNvPr>
          <p:cNvCxnSpPr>
            <a:cxnSpLocks/>
            <a:stCxn id="23" idx="3"/>
            <a:endCxn id="56" idx="1"/>
          </p:cNvCxnSpPr>
          <p:nvPr/>
        </p:nvCxnSpPr>
        <p:spPr>
          <a:xfrm>
            <a:off x="1588323" y="5136869"/>
            <a:ext cx="1787238" cy="7179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33F3409E-4556-4C9D-B4F6-7ECE2FC0063C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 flipV="1">
            <a:off x="1584364" y="2654633"/>
            <a:ext cx="1791197" cy="30173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83629AB7-9369-41D3-8C4B-08D118E53641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 flipV="1">
            <a:off x="1584364" y="4686579"/>
            <a:ext cx="1791197" cy="15188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4A65D0C-DFEF-4D11-9E82-F4B345AE33FB}"/>
                  </a:ext>
                </a:extLst>
              </p:cNvPr>
              <p:cNvSpPr txBox="1"/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4A65D0C-DFEF-4D11-9E82-F4B345AE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4071CE1-3C11-45AD-B00E-77798F658859}"/>
                  </a:ext>
                </a:extLst>
              </p:cNvPr>
              <p:cNvSpPr txBox="1"/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4071CE1-3C11-45AD-B00E-77798F65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BBE2F11-1BFF-45E1-A9FE-4054D62DA354}"/>
                  </a:ext>
                </a:extLst>
              </p:cNvPr>
              <p:cNvSpPr txBox="1"/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BBE2F11-1BFF-45E1-A9FE-4054D62D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33" t="-28889" r="-91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B3994E0-78D2-4343-B439-F07703D7FD9D}"/>
                  </a:ext>
                </a:extLst>
              </p:cNvPr>
              <p:cNvSpPr txBox="1"/>
              <p:nvPr/>
            </p:nvSpPr>
            <p:spPr>
              <a:xfrm>
                <a:off x="5020527" y="5307487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B3994E0-78D2-4343-B439-F07703D7F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7" y="5307487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8C4E7D31-36C8-4327-9F4C-19F339D8F3E5}"/>
              </a:ext>
            </a:extLst>
          </p:cNvPr>
          <p:cNvSpPr/>
          <p:nvPr/>
        </p:nvSpPr>
        <p:spPr>
          <a:xfrm>
            <a:off x="3904013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A89A544-E0FE-4C3F-86D9-98A47EC70345}"/>
              </a:ext>
            </a:extLst>
          </p:cNvPr>
          <p:cNvSpPr/>
          <p:nvPr/>
        </p:nvSpPr>
        <p:spPr>
          <a:xfrm>
            <a:off x="4432465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2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5D9794-921E-4E5F-A79E-2FCA96971B96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03DEE4-6D17-415E-B2A5-4ECC8BA30C7A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03DEE4-6D17-415E-B2A5-4ECC8BA3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915D820B-7903-49C2-9E16-0A3F712809B3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CFF7EC-2D25-4E44-8D02-317A80CD2D96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AC616A-4618-4FF8-B113-F57D7808C2E7}"/>
              </a:ext>
            </a:extLst>
          </p:cNvPr>
          <p:cNvSpPr/>
          <p:nvPr/>
        </p:nvSpPr>
        <p:spPr>
          <a:xfrm>
            <a:off x="1057891" y="327426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DD4C84-2588-4BE4-9504-B0F7B5343572}"/>
              </a:ext>
            </a:extLst>
          </p:cNvPr>
          <p:cNvSpPr/>
          <p:nvPr/>
        </p:nvSpPr>
        <p:spPr>
          <a:xfrm>
            <a:off x="1057891" y="380767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B6D88B-77CF-4637-A2E7-D1DF4FB57EF4}"/>
              </a:ext>
            </a:extLst>
          </p:cNvPr>
          <p:cNvSpPr/>
          <p:nvPr/>
        </p:nvSpPr>
        <p:spPr>
          <a:xfrm>
            <a:off x="1059871" y="433923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476C74-FD5F-49AA-8C3F-B3B5F097866B}"/>
              </a:ext>
            </a:extLst>
          </p:cNvPr>
          <p:cNvSpPr/>
          <p:nvPr/>
        </p:nvSpPr>
        <p:spPr>
          <a:xfrm>
            <a:off x="1059871" y="487264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616915-92AC-4E5F-8A96-2AEC7BA9064C}"/>
              </a:ext>
            </a:extLst>
          </p:cNvPr>
          <p:cNvSpPr/>
          <p:nvPr/>
        </p:nvSpPr>
        <p:spPr>
          <a:xfrm>
            <a:off x="1055912" y="540776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687E9D-DA21-4B51-B9EC-132EF6BFDA4C}"/>
              </a:ext>
            </a:extLst>
          </p:cNvPr>
          <p:cNvSpPr/>
          <p:nvPr/>
        </p:nvSpPr>
        <p:spPr>
          <a:xfrm>
            <a:off x="1055912" y="594116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9EE8D-D5A4-4506-8416-D9738994E4B5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734F3D-140D-42E0-BC76-45698F653215}"/>
              </a:ext>
            </a:extLst>
          </p:cNvPr>
          <p:cNvSpPr txBox="1"/>
          <p:nvPr/>
        </p:nvSpPr>
        <p:spPr>
          <a:xfrm>
            <a:off x="369055" y="335211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376F08-8E2D-4CB9-A0E0-D35F1FDC0FA1}"/>
              </a:ext>
            </a:extLst>
          </p:cNvPr>
          <p:cNvSpPr txBox="1"/>
          <p:nvPr/>
        </p:nvSpPr>
        <p:spPr>
          <a:xfrm>
            <a:off x="369055" y="388723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0236E5-CAB6-47C3-9BC1-D9E50C8A58F8}"/>
              </a:ext>
            </a:extLst>
          </p:cNvPr>
          <p:cNvSpPr txBox="1"/>
          <p:nvPr/>
        </p:nvSpPr>
        <p:spPr>
          <a:xfrm>
            <a:off x="369055" y="4422353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731367-8276-4013-826D-7BEEA71AD24C}"/>
              </a:ext>
            </a:extLst>
          </p:cNvPr>
          <p:cNvSpPr txBox="1"/>
          <p:nvPr/>
        </p:nvSpPr>
        <p:spPr>
          <a:xfrm>
            <a:off x="369055" y="495747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483BE5-D24D-4C6F-9AE0-29A3E877D925}"/>
              </a:ext>
            </a:extLst>
          </p:cNvPr>
          <p:cNvSpPr txBox="1"/>
          <p:nvPr/>
        </p:nvSpPr>
        <p:spPr>
          <a:xfrm>
            <a:off x="369055" y="548544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ECBF1D-D026-49EB-B59C-C11BE5FCCF21}"/>
              </a:ext>
            </a:extLst>
          </p:cNvPr>
          <p:cNvSpPr txBox="1"/>
          <p:nvPr/>
        </p:nvSpPr>
        <p:spPr>
          <a:xfrm>
            <a:off x="369055" y="602072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87B6D3-C795-458B-B3AB-D25FCD1FD69C}"/>
              </a:ext>
            </a:extLst>
          </p:cNvPr>
          <p:cNvSpPr/>
          <p:nvPr/>
        </p:nvSpPr>
        <p:spPr>
          <a:xfrm>
            <a:off x="3375561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6309DD-6246-4CB3-BCCB-F70593DE29D5}"/>
              </a:ext>
            </a:extLst>
          </p:cNvPr>
          <p:cNvSpPr/>
          <p:nvPr/>
        </p:nvSpPr>
        <p:spPr>
          <a:xfrm>
            <a:off x="3375561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4F1D4E-7108-45F9-93C3-791F3F058927}"/>
              </a:ext>
            </a:extLst>
          </p:cNvPr>
          <p:cNvSpPr/>
          <p:nvPr/>
        </p:nvSpPr>
        <p:spPr>
          <a:xfrm>
            <a:off x="3904013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01D37F-C80F-4AA5-82D5-3C46FBC6826D}"/>
              </a:ext>
            </a:extLst>
          </p:cNvPr>
          <p:cNvSpPr/>
          <p:nvPr/>
        </p:nvSpPr>
        <p:spPr>
          <a:xfrm>
            <a:off x="4432465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46EC54-513F-4694-A40B-71BE9DE83FAA}"/>
              </a:ext>
            </a:extLst>
          </p:cNvPr>
          <p:cNvSpPr/>
          <p:nvPr/>
        </p:nvSpPr>
        <p:spPr>
          <a:xfrm>
            <a:off x="3375561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C4FA16-E921-49CE-A75A-66C0BBA01AD4}"/>
              </a:ext>
            </a:extLst>
          </p:cNvPr>
          <p:cNvSpPr/>
          <p:nvPr/>
        </p:nvSpPr>
        <p:spPr>
          <a:xfrm>
            <a:off x="3904013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C13605-A46C-44E2-97C3-BF91714D82FC}"/>
              </a:ext>
            </a:extLst>
          </p:cNvPr>
          <p:cNvSpPr/>
          <p:nvPr/>
        </p:nvSpPr>
        <p:spPr>
          <a:xfrm>
            <a:off x="4432465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7D35958-8746-4FB7-A69D-73FF2627C775}"/>
              </a:ext>
            </a:extLst>
          </p:cNvPr>
          <p:cNvSpPr/>
          <p:nvPr/>
        </p:nvSpPr>
        <p:spPr>
          <a:xfrm>
            <a:off x="3375561" y="55905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B86F179-A934-49D5-81B9-D4BE573BA269}"/>
              </a:ext>
            </a:extLst>
          </p:cNvPr>
          <p:cNvSpPr/>
          <p:nvPr/>
        </p:nvSpPr>
        <p:spPr>
          <a:xfrm>
            <a:off x="3904013" y="55905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B63F285-56B9-4BC6-8B1D-44EAE1ECE243}"/>
              </a:ext>
            </a:extLst>
          </p:cNvPr>
          <p:cNvSpPr/>
          <p:nvPr/>
        </p:nvSpPr>
        <p:spPr>
          <a:xfrm>
            <a:off x="4432465" y="55905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84B4A812-6A84-456B-865F-F5697292506C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84364" y="2469967"/>
            <a:ext cx="1791197" cy="184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A50A0FE4-83A5-41EB-9829-81C09A0C114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584364" y="3003376"/>
            <a:ext cx="1791197" cy="6129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335D43CD-305B-4482-9FAF-D7E2DA39C647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1586343" y="2654633"/>
            <a:ext cx="1789218" cy="88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E842D3D0-7160-43AA-A218-1BEB12E22DD3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586343" y="4071902"/>
            <a:ext cx="1789218" cy="6146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3C4CD994-91D6-4B78-83FA-6ECBC929F12E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1588323" y="2654633"/>
            <a:ext cx="1787238" cy="19488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FF79E204-BE12-4206-949F-DC3B882BA899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588323" y="5136869"/>
            <a:ext cx="1787238" cy="7179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69D32B3-8321-4873-B3A1-1A92DD58FA17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1584364" y="2654633"/>
            <a:ext cx="1791197" cy="30173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A52BB36B-063D-4340-BEA5-EB46337B1B9A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 flipV="1">
            <a:off x="1584364" y="4686579"/>
            <a:ext cx="1791197" cy="15188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2E4BB35-FE84-4581-8A33-59D1260DA861}"/>
                  </a:ext>
                </a:extLst>
              </p:cNvPr>
              <p:cNvSpPr txBox="1"/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2E4BB35-FE84-4581-8A33-59D1260D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BB8651E-B191-40DA-B6A4-53AD86275A52}"/>
                  </a:ext>
                </a:extLst>
              </p:cNvPr>
              <p:cNvSpPr txBox="1"/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BB8651E-B191-40DA-B6A4-53AD8627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097B980-78A7-4FEE-B960-A0B9D5C8724C}"/>
                  </a:ext>
                </a:extLst>
              </p:cNvPr>
              <p:cNvSpPr txBox="1"/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097B980-78A7-4FEE-B960-A0B9D5C87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33" t="-28889" r="-91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A2609F7-356E-44A7-8A13-54314671A9D1}"/>
                  </a:ext>
                </a:extLst>
              </p:cNvPr>
              <p:cNvSpPr txBox="1"/>
              <p:nvPr/>
            </p:nvSpPr>
            <p:spPr>
              <a:xfrm>
                <a:off x="5020527" y="5307487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A2609F7-356E-44A7-8A13-54314671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7" y="5307487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AC4F41FA-5F9E-48AF-964A-847EBC48F456}"/>
              </a:ext>
            </a:extLst>
          </p:cNvPr>
          <p:cNvSpPr/>
          <p:nvPr/>
        </p:nvSpPr>
        <p:spPr>
          <a:xfrm>
            <a:off x="3904013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BC10EE-2CD0-4F53-ADFA-EA4CA7466347}"/>
              </a:ext>
            </a:extLst>
          </p:cNvPr>
          <p:cNvSpPr/>
          <p:nvPr/>
        </p:nvSpPr>
        <p:spPr>
          <a:xfrm>
            <a:off x="4432465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AD10E46-9335-45C3-9CEC-64F4E83A90EF}"/>
                  </a:ext>
                </a:extLst>
              </p:cNvPr>
              <p:cNvSpPr txBox="1"/>
              <p:nvPr/>
            </p:nvSpPr>
            <p:spPr>
              <a:xfrm>
                <a:off x="2947169" y="1297418"/>
                <a:ext cx="963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3: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AD10E46-9335-45C3-9CEC-64F4E83A9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69" y="1297418"/>
                <a:ext cx="963661" cy="276999"/>
              </a:xfrm>
              <a:prstGeom prst="rect">
                <a:avLst/>
              </a:prstGeom>
              <a:blipFill>
                <a:blip r:embed="rId7"/>
                <a:stretch>
                  <a:fillRect l="-5660" r="-188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1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0806AC6-6483-44B7-B7D3-45C422628A84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089ACB-A2E6-4F58-8B9B-8F81DC584331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089ACB-A2E6-4F58-8B9B-8F81DC584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35A0B855-7868-488B-A19C-0A301592C9F3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8D23CC-BD57-4FC8-9D68-ACE1007A7489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75D22A-8573-4225-86CB-2403B949CA00}"/>
              </a:ext>
            </a:extLst>
          </p:cNvPr>
          <p:cNvSpPr/>
          <p:nvPr/>
        </p:nvSpPr>
        <p:spPr>
          <a:xfrm>
            <a:off x="1057891" y="327426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91FBBA-A981-4CA5-A858-F8B7D7EABDB8}"/>
              </a:ext>
            </a:extLst>
          </p:cNvPr>
          <p:cNvSpPr/>
          <p:nvPr/>
        </p:nvSpPr>
        <p:spPr>
          <a:xfrm>
            <a:off x="1057891" y="380767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BC9097-AFC9-4D70-8FA1-7EB41EFC9318}"/>
              </a:ext>
            </a:extLst>
          </p:cNvPr>
          <p:cNvSpPr/>
          <p:nvPr/>
        </p:nvSpPr>
        <p:spPr>
          <a:xfrm>
            <a:off x="1059871" y="433923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91AE71-9998-44BF-876F-CBA13833C292}"/>
              </a:ext>
            </a:extLst>
          </p:cNvPr>
          <p:cNvSpPr/>
          <p:nvPr/>
        </p:nvSpPr>
        <p:spPr>
          <a:xfrm>
            <a:off x="1059871" y="487264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CFC372-17EE-41BB-93FB-ECC210DEC1CF}"/>
              </a:ext>
            </a:extLst>
          </p:cNvPr>
          <p:cNvSpPr/>
          <p:nvPr/>
        </p:nvSpPr>
        <p:spPr>
          <a:xfrm>
            <a:off x="1055912" y="540776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58EA4B-89DD-45FF-9C94-D78ED826FFB8}"/>
              </a:ext>
            </a:extLst>
          </p:cNvPr>
          <p:cNvSpPr/>
          <p:nvPr/>
        </p:nvSpPr>
        <p:spPr>
          <a:xfrm>
            <a:off x="1055912" y="594116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5665BA-AEC9-44E6-957A-45EE41BEEFB2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B65276-79F8-44DB-A63C-C44D59164512}"/>
              </a:ext>
            </a:extLst>
          </p:cNvPr>
          <p:cNvSpPr txBox="1"/>
          <p:nvPr/>
        </p:nvSpPr>
        <p:spPr>
          <a:xfrm>
            <a:off x="369055" y="335211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009E92-769A-4393-837A-694909FA0BAF}"/>
              </a:ext>
            </a:extLst>
          </p:cNvPr>
          <p:cNvSpPr txBox="1"/>
          <p:nvPr/>
        </p:nvSpPr>
        <p:spPr>
          <a:xfrm>
            <a:off x="369055" y="388723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652DF9-65EC-46BD-8DA6-E5CC70656523}"/>
              </a:ext>
            </a:extLst>
          </p:cNvPr>
          <p:cNvSpPr txBox="1"/>
          <p:nvPr/>
        </p:nvSpPr>
        <p:spPr>
          <a:xfrm>
            <a:off x="369055" y="4422353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72505B-7ABC-4EF2-8A01-B09BD86FD208}"/>
              </a:ext>
            </a:extLst>
          </p:cNvPr>
          <p:cNvSpPr txBox="1"/>
          <p:nvPr/>
        </p:nvSpPr>
        <p:spPr>
          <a:xfrm>
            <a:off x="369055" y="495747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4F1ED-E9A0-457C-B709-C451A1C07A17}"/>
              </a:ext>
            </a:extLst>
          </p:cNvPr>
          <p:cNvSpPr txBox="1"/>
          <p:nvPr/>
        </p:nvSpPr>
        <p:spPr>
          <a:xfrm>
            <a:off x="369055" y="548544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72583C-2571-4101-B1E7-6AEF5786C746}"/>
              </a:ext>
            </a:extLst>
          </p:cNvPr>
          <p:cNvSpPr txBox="1"/>
          <p:nvPr/>
        </p:nvSpPr>
        <p:spPr>
          <a:xfrm>
            <a:off x="369055" y="602072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A838D3-EE30-4395-B1BA-A07F1925E465}"/>
              </a:ext>
            </a:extLst>
          </p:cNvPr>
          <p:cNvSpPr/>
          <p:nvPr/>
        </p:nvSpPr>
        <p:spPr>
          <a:xfrm>
            <a:off x="3375561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26955C-0873-40CD-97F2-B81AD3406630}"/>
              </a:ext>
            </a:extLst>
          </p:cNvPr>
          <p:cNvSpPr/>
          <p:nvPr/>
        </p:nvSpPr>
        <p:spPr>
          <a:xfrm>
            <a:off x="3375561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83BB72B-12B3-4201-8A1E-B8B007896006}"/>
              </a:ext>
            </a:extLst>
          </p:cNvPr>
          <p:cNvSpPr/>
          <p:nvPr/>
        </p:nvSpPr>
        <p:spPr>
          <a:xfrm>
            <a:off x="3904013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E34636-8D45-4C49-BC86-26A696DE16CC}"/>
              </a:ext>
            </a:extLst>
          </p:cNvPr>
          <p:cNvSpPr/>
          <p:nvPr/>
        </p:nvSpPr>
        <p:spPr>
          <a:xfrm>
            <a:off x="4432465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D1EE33-646D-441E-AD46-4D62617F58D1}"/>
              </a:ext>
            </a:extLst>
          </p:cNvPr>
          <p:cNvSpPr/>
          <p:nvPr/>
        </p:nvSpPr>
        <p:spPr>
          <a:xfrm>
            <a:off x="3375561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7870A7-4BEF-4CE9-B470-B61078C5E56A}"/>
              </a:ext>
            </a:extLst>
          </p:cNvPr>
          <p:cNvSpPr/>
          <p:nvPr/>
        </p:nvSpPr>
        <p:spPr>
          <a:xfrm>
            <a:off x="3904013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F9158D-41CD-452D-A8CE-7847FBE6CEF7}"/>
              </a:ext>
            </a:extLst>
          </p:cNvPr>
          <p:cNvSpPr/>
          <p:nvPr/>
        </p:nvSpPr>
        <p:spPr>
          <a:xfrm>
            <a:off x="4432465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1B7E712-9BF5-4D0F-B30B-E448E09E4562}"/>
              </a:ext>
            </a:extLst>
          </p:cNvPr>
          <p:cNvSpPr/>
          <p:nvPr/>
        </p:nvSpPr>
        <p:spPr>
          <a:xfrm>
            <a:off x="3375561" y="55905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149B44-B47D-495F-BE8B-9E1F0FBC20E0}"/>
              </a:ext>
            </a:extLst>
          </p:cNvPr>
          <p:cNvSpPr/>
          <p:nvPr/>
        </p:nvSpPr>
        <p:spPr>
          <a:xfrm>
            <a:off x="3904013" y="55905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C99D45-C07C-4D57-A49A-EC9909261864}"/>
              </a:ext>
            </a:extLst>
          </p:cNvPr>
          <p:cNvSpPr/>
          <p:nvPr/>
        </p:nvSpPr>
        <p:spPr>
          <a:xfrm>
            <a:off x="4432465" y="55905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F9AD676-EF1C-4F3F-AE1E-129A9833CA6C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84364" y="2469967"/>
            <a:ext cx="1791197" cy="184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3F14C29-AFAA-4BBE-AC2B-2C650F96007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584364" y="3003376"/>
            <a:ext cx="1791197" cy="6129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A4A360A-666C-430E-875B-C8C703956E62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1586343" y="2654633"/>
            <a:ext cx="1789218" cy="88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0F50731-7A87-4C34-A1C3-57FAF196D527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586343" y="4071902"/>
            <a:ext cx="1789218" cy="6146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099DCBD-4D26-489F-B9C0-D37AFC5DBE1C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1588323" y="2654633"/>
            <a:ext cx="1787238" cy="19488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37106E1B-BF59-4F3C-99CC-E812DDDC911D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588323" y="5136869"/>
            <a:ext cx="1787238" cy="7179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5B3F2ED0-D017-4F0F-900E-12CB46AD571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1584364" y="2654633"/>
            <a:ext cx="1791197" cy="30173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985B26D-1FD3-4335-9C37-22FF985F7269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 flipV="1">
            <a:off x="1584364" y="4686579"/>
            <a:ext cx="1791197" cy="15188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F6DBBE3-8F02-44B6-AC21-48899812F935}"/>
                  </a:ext>
                </a:extLst>
              </p:cNvPr>
              <p:cNvSpPr txBox="1"/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F6DBBE3-8F02-44B6-AC21-48899812F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F450A8A-2F3E-466D-BE98-6B2B1883A71F}"/>
                  </a:ext>
                </a:extLst>
              </p:cNvPr>
              <p:cNvSpPr txBox="1"/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F450A8A-2F3E-466D-BE98-6B2B1883A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450B639-AA95-492F-99A1-53F188DAE496}"/>
                  </a:ext>
                </a:extLst>
              </p:cNvPr>
              <p:cNvSpPr txBox="1"/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450B639-AA95-492F-99A1-53F188DAE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33" t="-28889" r="-91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09D4715-7085-4A0E-A354-1F8BB7523623}"/>
                  </a:ext>
                </a:extLst>
              </p:cNvPr>
              <p:cNvSpPr txBox="1"/>
              <p:nvPr/>
            </p:nvSpPr>
            <p:spPr>
              <a:xfrm>
                <a:off x="5020527" y="5307487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09D4715-7085-4A0E-A354-1F8BB7523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7" y="5307487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0AAC9931-C3C3-4D23-96A4-1890850A206B}"/>
              </a:ext>
            </a:extLst>
          </p:cNvPr>
          <p:cNvSpPr/>
          <p:nvPr/>
        </p:nvSpPr>
        <p:spPr>
          <a:xfrm>
            <a:off x="3904013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263B92E-9362-4DF8-9246-2982BF679758}"/>
              </a:ext>
            </a:extLst>
          </p:cNvPr>
          <p:cNvSpPr/>
          <p:nvPr/>
        </p:nvSpPr>
        <p:spPr>
          <a:xfrm>
            <a:off x="4432465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5A19FE3-E117-48F0-B690-01EE4F49B6C3}"/>
                  </a:ext>
                </a:extLst>
              </p:cNvPr>
              <p:cNvSpPr txBox="1"/>
              <p:nvPr/>
            </p:nvSpPr>
            <p:spPr>
              <a:xfrm>
                <a:off x="2947169" y="1297418"/>
                <a:ext cx="963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8: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5A19FE3-E117-48F0-B690-01EE4F49B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69" y="1297418"/>
                <a:ext cx="963662" cy="276999"/>
              </a:xfrm>
              <a:prstGeom prst="rect">
                <a:avLst/>
              </a:prstGeom>
              <a:blipFill>
                <a:blip r:embed="rId7"/>
                <a:stretch>
                  <a:fillRect l="-5660" r="-188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7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164F6D5F-A1C3-4A1F-B6C5-F4F20AFD373D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1936F20-2E86-4DE4-90EC-53BE1767A24E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1936F20-2E86-4DE4-90EC-53BE1767A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DE812F47-346D-4F71-9148-19739BFF0F25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ACA9483-5053-4A57-B369-12DA931FBC09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4D50A2D-B542-4AAD-9426-AA4A57786134}"/>
              </a:ext>
            </a:extLst>
          </p:cNvPr>
          <p:cNvSpPr/>
          <p:nvPr/>
        </p:nvSpPr>
        <p:spPr>
          <a:xfrm>
            <a:off x="1057891" y="327426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AAD2A50-677F-4BD0-8C59-7E2BE8E39E5A}"/>
              </a:ext>
            </a:extLst>
          </p:cNvPr>
          <p:cNvSpPr/>
          <p:nvPr/>
        </p:nvSpPr>
        <p:spPr>
          <a:xfrm>
            <a:off x="1057891" y="380767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A9C2A1-2D21-40A0-AE3E-55F3D3F0CA42}"/>
              </a:ext>
            </a:extLst>
          </p:cNvPr>
          <p:cNvSpPr/>
          <p:nvPr/>
        </p:nvSpPr>
        <p:spPr>
          <a:xfrm>
            <a:off x="1059871" y="433923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C50897F-1027-4066-98DC-08E52C6382A9}"/>
              </a:ext>
            </a:extLst>
          </p:cNvPr>
          <p:cNvSpPr/>
          <p:nvPr/>
        </p:nvSpPr>
        <p:spPr>
          <a:xfrm>
            <a:off x="1059871" y="4872643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7633B1-EC71-495F-91E0-8AE38CC920D4}"/>
              </a:ext>
            </a:extLst>
          </p:cNvPr>
          <p:cNvSpPr/>
          <p:nvPr/>
        </p:nvSpPr>
        <p:spPr>
          <a:xfrm>
            <a:off x="1055912" y="540776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076C9D4-7294-4068-A0C5-24D94A5E50CC}"/>
              </a:ext>
            </a:extLst>
          </p:cNvPr>
          <p:cNvSpPr/>
          <p:nvPr/>
        </p:nvSpPr>
        <p:spPr>
          <a:xfrm>
            <a:off x="1055912" y="594116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AFABCEA-F9FE-4B6D-92D7-0AABA4C363AA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FC8BD5E-2E74-4C74-937B-55D0948B2737}"/>
              </a:ext>
            </a:extLst>
          </p:cNvPr>
          <p:cNvSpPr txBox="1"/>
          <p:nvPr/>
        </p:nvSpPr>
        <p:spPr>
          <a:xfrm>
            <a:off x="369055" y="335211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E64DEF2-A543-4712-BC30-1B27BFB1573A}"/>
              </a:ext>
            </a:extLst>
          </p:cNvPr>
          <p:cNvSpPr txBox="1"/>
          <p:nvPr/>
        </p:nvSpPr>
        <p:spPr>
          <a:xfrm>
            <a:off x="369055" y="388723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47A3A82-7D0C-46EB-B11C-2E31C52132EF}"/>
              </a:ext>
            </a:extLst>
          </p:cNvPr>
          <p:cNvSpPr txBox="1"/>
          <p:nvPr/>
        </p:nvSpPr>
        <p:spPr>
          <a:xfrm>
            <a:off x="369055" y="4422353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0C4131-9809-4700-BE02-3B78FE803272}"/>
              </a:ext>
            </a:extLst>
          </p:cNvPr>
          <p:cNvSpPr txBox="1"/>
          <p:nvPr/>
        </p:nvSpPr>
        <p:spPr>
          <a:xfrm>
            <a:off x="369055" y="495747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7845831-099E-4D99-AA1F-F705632BF7FE}"/>
              </a:ext>
            </a:extLst>
          </p:cNvPr>
          <p:cNvSpPr txBox="1"/>
          <p:nvPr/>
        </p:nvSpPr>
        <p:spPr>
          <a:xfrm>
            <a:off x="369055" y="548544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705E2C-47B3-473B-BDE9-FDDD1522280D}"/>
              </a:ext>
            </a:extLst>
          </p:cNvPr>
          <p:cNvSpPr txBox="1"/>
          <p:nvPr/>
        </p:nvSpPr>
        <p:spPr>
          <a:xfrm>
            <a:off x="369055" y="602072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836368D-09CA-4078-9C10-8B5B778CECCC}"/>
              </a:ext>
            </a:extLst>
          </p:cNvPr>
          <p:cNvSpPr/>
          <p:nvPr/>
        </p:nvSpPr>
        <p:spPr>
          <a:xfrm>
            <a:off x="3375561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D2F586-114E-4FC5-BD38-BA43357EB56A}"/>
              </a:ext>
            </a:extLst>
          </p:cNvPr>
          <p:cNvSpPr/>
          <p:nvPr/>
        </p:nvSpPr>
        <p:spPr>
          <a:xfrm>
            <a:off x="3375561" y="3352119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8F47124-FFBE-4682-A565-566BD51641C1}"/>
              </a:ext>
            </a:extLst>
          </p:cNvPr>
          <p:cNvSpPr/>
          <p:nvPr/>
        </p:nvSpPr>
        <p:spPr>
          <a:xfrm>
            <a:off x="3904013" y="3352119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B5029F7-2DD2-4008-AB2B-3A5C70C59750}"/>
              </a:ext>
            </a:extLst>
          </p:cNvPr>
          <p:cNvSpPr/>
          <p:nvPr/>
        </p:nvSpPr>
        <p:spPr>
          <a:xfrm>
            <a:off x="4432465" y="3352119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7F40D41-79B3-44CC-9716-82F4A384D9F6}"/>
              </a:ext>
            </a:extLst>
          </p:cNvPr>
          <p:cNvSpPr/>
          <p:nvPr/>
        </p:nvSpPr>
        <p:spPr>
          <a:xfrm>
            <a:off x="3375561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7F55F1C-2E8C-45A0-9676-977B51C1ADAF}"/>
              </a:ext>
            </a:extLst>
          </p:cNvPr>
          <p:cNvSpPr/>
          <p:nvPr/>
        </p:nvSpPr>
        <p:spPr>
          <a:xfrm>
            <a:off x="3904013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90C5486-730D-4A74-8C39-B0450E97722C}"/>
              </a:ext>
            </a:extLst>
          </p:cNvPr>
          <p:cNvSpPr/>
          <p:nvPr/>
        </p:nvSpPr>
        <p:spPr>
          <a:xfrm>
            <a:off x="4432465" y="442235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72CFA48-214F-4FF7-8783-74A685809B51}"/>
              </a:ext>
            </a:extLst>
          </p:cNvPr>
          <p:cNvSpPr/>
          <p:nvPr/>
        </p:nvSpPr>
        <p:spPr>
          <a:xfrm>
            <a:off x="3375561" y="5590547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5DAEBA6-F28C-4044-861B-74A22C160F9A}"/>
              </a:ext>
            </a:extLst>
          </p:cNvPr>
          <p:cNvSpPr/>
          <p:nvPr/>
        </p:nvSpPr>
        <p:spPr>
          <a:xfrm>
            <a:off x="3904013" y="5590547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EF28D54-4D8C-4368-B87C-05FB0C0286FD}"/>
              </a:ext>
            </a:extLst>
          </p:cNvPr>
          <p:cNvSpPr/>
          <p:nvPr/>
        </p:nvSpPr>
        <p:spPr>
          <a:xfrm>
            <a:off x="4432465" y="5590547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8EAC3AE1-ABB5-42A4-9D3A-A5EB8B167428}"/>
              </a:ext>
            </a:extLst>
          </p:cNvPr>
          <p:cNvCxnSpPr>
            <a:cxnSpLocks/>
            <a:stCxn id="46" idx="3"/>
            <a:endCxn id="63" idx="1"/>
          </p:cNvCxnSpPr>
          <p:nvPr/>
        </p:nvCxnSpPr>
        <p:spPr>
          <a:xfrm>
            <a:off x="1584364" y="2469967"/>
            <a:ext cx="1791197" cy="184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FAE45794-AA5C-4A77-A283-9366B2240B6E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584364" y="3003376"/>
            <a:ext cx="1791197" cy="6129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0EB862F-C609-469F-BF3F-0F56985C3EFE}"/>
              </a:ext>
            </a:extLst>
          </p:cNvPr>
          <p:cNvCxnSpPr>
            <a:cxnSpLocks/>
            <a:stCxn id="50" idx="3"/>
            <a:endCxn id="63" idx="1"/>
          </p:cNvCxnSpPr>
          <p:nvPr/>
        </p:nvCxnSpPr>
        <p:spPr>
          <a:xfrm flipV="1">
            <a:off x="1586343" y="2654633"/>
            <a:ext cx="1789218" cy="88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AC89016C-EB49-409D-8A0B-B4CE8E03C461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1586343" y="4071902"/>
            <a:ext cx="1789218" cy="6146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28A93CCD-5CA7-4A8C-98D7-7037BC189F0B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 flipV="1">
            <a:off x="1588323" y="2654633"/>
            <a:ext cx="1787238" cy="19488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B3C87E3-FBF3-4365-B9B0-3610B99E69B8}"/>
              </a:ext>
            </a:extLst>
          </p:cNvPr>
          <p:cNvCxnSpPr>
            <a:cxnSpLocks/>
            <a:stCxn id="53" idx="3"/>
            <a:endCxn id="70" idx="1"/>
          </p:cNvCxnSpPr>
          <p:nvPr/>
        </p:nvCxnSpPr>
        <p:spPr>
          <a:xfrm>
            <a:off x="1588323" y="5136869"/>
            <a:ext cx="1787238" cy="71790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788C6371-B301-4391-A1CB-57E1E18C31E6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1584364" y="2654633"/>
            <a:ext cx="1791197" cy="30173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0F0372C0-9F03-4921-A810-1D374CA6695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1584364" y="4686579"/>
            <a:ext cx="1791197" cy="15188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7C95C6-E05C-46E3-89C1-5BE4E5617E05}"/>
                  </a:ext>
                </a:extLst>
              </p:cNvPr>
              <p:cNvSpPr txBox="1"/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7C95C6-E05C-46E3-89C1-5BE4E5617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EE47384B-41E7-4D83-BEFB-5BA182BD4A5F}"/>
                  </a:ext>
                </a:extLst>
              </p:cNvPr>
              <p:cNvSpPr txBox="1"/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EE47384B-41E7-4D83-BEFB-5BA182BD4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84EC0A6-859B-465B-8E6B-DCBDE37E1653}"/>
                  </a:ext>
                </a:extLst>
              </p:cNvPr>
              <p:cNvSpPr txBox="1"/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84EC0A6-859B-465B-8E6B-DCBDE37E1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33" t="-28889" r="-91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A6BDB8-62DD-4E18-AEB8-DD60C4854BB8}"/>
                  </a:ext>
                </a:extLst>
              </p:cNvPr>
              <p:cNvSpPr txBox="1"/>
              <p:nvPr/>
            </p:nvSpPr>
            <p:spPr>
              <a:xfrm>
                <a:off x="5020527" y="5307487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13A6BDB8-62DD-4E18-AEB8-DD60C4854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7" y="5307487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D4BF5C15-617B-4A52-B2F3-37579CED07AB}"/>
              </a:ext>
            </a:extLst>
          </p:cNvPr>
          <p:cNvSpPr/>
          <p:nvPr/>
        </p:nvSpPr>
        <p:spPr>
          <a:xfrm>
            <a:off x="3904013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5F6E5CF-2EDA-4C5F-BF45-DE5E9E81D431}"/>
              </a:ext>
            </a:extLst>
          </p:cNvPr>
          <p:cNvSpPr/>
          <p:nvPr/>
        </p:nvSpPr>
        <p:spPr>
          <a:xfrm>
            <a:off x="4432465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B779E7B-C59A-4C4F-AB62-1C2C68DA2B85}"/>
                  </a:ext>
                </a:extLst>
              </p:cNvPr>
              <p:cNvSpPr txBox="1"/>
              <p:nvPr/>
            </p:nvSpPr>
            <p:spPr>
              <a:xfrm>
                <a:off x="2947169" y="1297418"/>
                <a:ext cx="963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B779E7B-C59A-4C4F-AB62-1C2C68DA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69" y="1297418"/>
                <a:ext cx="963661" cy="276999"/>
              </a:xfrm>
              <a:prstGeom prst="rect">
                <a:avLst/>
              </a:prstGeom>
              <a:blipFill>
                <a:blip r:embed="rId7"/>
                <a:stretch>
                  <a:fillRect l="-5660" r="-188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4AD01EE-004B-4120-BE17-4D76F8E34925}"/>
                  </a:ext>
                </a:extLst>
              </p:cNvPr>
              <p:cNvSpPr txBox="1"/>
              <p:nvPr/>
            </p:nvSpPr>
            <p:spPr>
              <a:xfrm>
                <a:off x="2392112" y="6845137"/>
                <a:ext cx="2073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𝑚𝑒𝑟𝑔𝑒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𝑝𝑜𝑠𝑠𝑖𝑏𝑙𝑒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4AD01EE-004B-4120-BE17-4D76F8E34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112" y="6845137"/>
                <a:ext cx="2073773" cy="276999"/>
              </a:xfrm>
              <a:prstGeom prst="rect">
                <a:avLst/>
              </a:prstGeom>
              <a:blipFill>
                <a:blip r:embed="rId8"/>
                <a:stretch>
                  <a:fillRect l="-2053" t="-2222" r="-322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24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B8DE7F-524D-4734-B2A3-DCA173B0BA8F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EEED69-C528-4234-995A-CE8A288373AA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EEED69-C528-4234-995A-CE8A2883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3BE530B7-24B8-45FC-8E00-E00501B301F3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22B6D0-169B-4022-99FE-BC23D589E22F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71962-4CB7-48B2-917B-E682CF0969E2}"/>
              </a:ext>
            </a:extLst>
          </p:cNvPr>
          <p:cNvSpPr/>
          <p:nvPr/>
        </p:nvSpPr>
        <p:spPr>
          <a:xfrm>
            <a:off x="1057891" y="327426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F53549-9175-49EA-A125-6BF41509DE4B}"/>
              </a:ext>
            </a:extLst>
          </p:cNvPr>
          <p:cNvSpPr/>
          <p:nvPr/>
        </p:nvSpPr>
        <p:spPr>
          <a:xfrm>
            <a:off x="1057891" y="3807676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412597-E9F7-435D-BA24-4E9F0DC0B40E}"/>
              </a:ext>
            </a:extLst>
          </p:cNvPr>
          <p:cNvSpPr/>
          <p:nvPr/>
        </p:nvSpPr>
        <p:spPr>
          <a:xfrm>
            <a:off x="1059871" y="433923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F0275B-2192-4990-995C-E080C31A3F9A}"/>
              </a:ext>
            </a:extLst>
          </p:cNvPr>
          <p:cNvSpPr/>
          <p:nvPr/>
        </p:nvSpPr>
        <p:spPr>
          <a:xfrm>
            <a:off x="1059871" y="4872643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53E94D-8E2D-401B-90E1-5943ECBAD46E}"/>
              </a:ext>
            </a:extLst>
          </p:cNvPr>
          <p:cNvSpPr/>
          <p:nvPr/>
        </p:nvSpPr>
        <p:spPr>
          <a:xfrm>
            <a:off x="1055912" y="540776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C31564-1536-41DC-8296-8723F7C41CB7}"/>
              </a:ext>
            </a:extLst>
          </p:cNvPr>
          <p:cNvSpPr/>
          <p:nvPr/>
        </p:nvSpPr>
        <p:spPr>
          <a:xfrm>
            <a:off x="1055912" y="5941169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93A01-994D-4D1C-9D15-4B9E6AE06848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A06567-EA16-477E-9A46-461A3A0974D4}"/>
              </a:ext>
            </a:extLst>
          </p:cNvPr>
          <p:cNvSpPr txBox="1"/>
          <p:nvPr/>
        </p:nvSpPr>
        <p:spPr>
          <a:xfrm>
            <a:off x="369055" y="335211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29FDB6-116E-4B99-AFED-187CE0FA90A4}"/>
              </a:ext>
            </a:extLst>
          </p:cNvPr>
          <p:cNvSpPr txBox="1"/>
          <p:nvPr/>
        </p:nvSpPr>
        <p:spPr>
          <a:xfrm>
            <a:off x="369055" y="388723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051071-9518-4DC1-9636-F201F850A8D2}"/>
              </a:ext>
            </a:extLst>
          </p:cNvPr>
          <p:cNvSpPr txBox="1"/>
          <p:nvPr/>
        </p:nvSpPr>
        <p:spPr>
          <a:xfrm>
            <a:off x="369055" y="4422353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8768A9-DF54-4EB2-AD69-4913D6171EEF}"/>
              </a:ext>
            </a:extLst>
          </p:cNvPr>
          <p:cNvSpPr txBox="1"/>
          <p:nvPr/>
        </p:nvSpPr>
        <p:spPr>
          <a:xfrm>
            <a:off x="369055" y="495747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99D7CB-2164-4431-98C5-09251BD89CAA}"/>
              </a:ext>
            </a:extLst>
          </p:cNvPr>
          <p:cNvSpPr txBox="1"/>
          <p:nvPr/>
        </p:nvSpPr>
        <p:spPr>
          <a:xfrm>
            <a:off x="369055" y="548544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4A7DDF-CAF0-4CF4-92BF-4F21B9351FE2}"/>
              </a:ext>
            </a:extLst>
          </p:cNvPr>
          <p:cNvSpPr txBox="1"/>
          <p:nvPr/>
        </p:nvSpPr>
        <p:spPr>
          <a:xfrm>
            <a:off x="369055" y="602072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620A4A-43D8-4AF9-99AB-BF7EECAAE585}"/>
              </a:ext>
            </a:extLst>
          </p:cNvPr>
          <p:cNvSpPr/>
          <p:nvPr/>
        </p:nvSpPr>
        <p:spPr>
          <a:xfrm>
            <a:off x="3375561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9EDE78-BFC2-4F01-904B-3420DC0FE2E2}"/>
              </a:ext>
            </a:extLst>
          </p:cNvPr>
          <p:cNvSpPr/>
          <p:nvPr/>
        </p:nvSpPr>
        <p:spPr>
          <a:xfrm>
            <a:off x="3375561" y="3352119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00DF23-FC92-4D66-99E0-F020D667580B}"/>
              </a:ext>
            </a:extLst>
          </p:cNvPr>
          <p:cNvSpPr/>
          <p:nvPr/>
        </p:nvSpPr>
        <p:spPr>
          <a:xfrm>
            <a:off x="3904013" y="3352119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06CBF8-FF3C-4FC1-B584-2D9402A833ED}"/>
              </a:ext>
            </a:extLst>
          </p:cNvPr>
          <p:cNvSpPr/>
          <p:nvPr/>
        </p:nvSpPr>
        <p:spPr>
          <a:xfrm>
            <a:off x="4432465" y="3352119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4209C9-E3E1-4776-B92C-30C82B180186}"/>
              </a:ext>
            </a:extLst>
          </p:cNvPr>
          <p:cNvSpPr/>
          <p:nvPr/>
        </p:nvSpPr>
        <p:spPr>
          <a:xfrm>
            <a:off x="3375561" y="4422353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C3848E-16D2-4C89-86E6-4A57E61A5F1B}"/>
              </a:ext>
            </a:extLst>
          </p:cNvPr>
          <p:cNvSpPr/>
          <p:nvPr/>
        </p:nvSpPr>
        <p:spPr>
          <a:xfrm>
            <a:off x="3904013" y="4422353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34ECB41-34F3-4EB5-BE9E-BE9893625879}"/>
              </a:ext>
            </a:extLst>
          </p:cNvPr>
          <p:cNvSpPr/>
          <p:nvPr/>
        </p:nvSpPr>
        <p:spPr>
          <a:xfrm>
            <a:off x="4432465" y="4422353"/>
            <a:ext cx="528452" cy="528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12987FB-6674-44F7-A644-6CA00A68985C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84364" y="2469967"/>
            <a:ext cx="1791197" cy="184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BC33971-B1B3-47F6-81B9-355AFC7383F6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584364" y="3003376"/>
            <a:ext cx="1791197" cy="6129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44CB4B4-504B-4E3A-A213-E53BA2B9AE31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1586343" y="2654633"/>
            <a:ext cx="1789218" cy="88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1ECFC0C1-9BF1-463B-B518-D779220E0178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586343" y="4071902"/>
            <a:ext cx="1789218" cy="6146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3FAA00A9-4AB2-46A3-A250-11DC7C445512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1588323" y="2654633"/>
            <a:ext cx="1787238" cy="19488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88D5D286-796C-46DF-8C4B-20680682CA0B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1588323" y="3616345"/>
            <a:ext cx="1787238" cy="15205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4A3739EF-238D-45C2-839A-2DA315DE7154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1584364" y="2654633"/>
            <a:ext cx="1791197" cy="30173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E440566-1B91-467D-9235-0D6893F60A6C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 flipV="1">
            <a:off x="1584364" y="4686579"/>
            <a:ext cx="1791197" cy="15188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4F50888-B273-4EE5-8975-2789157EFF93}"/>
                  </a:ext>
                </a:extLst>
              </p:cNvPr>
              <p:cNvSpPr txBox="1"/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4F50888-B273-4EE5-8975-2789157E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3D1D86-9EA0-40E2-836C-4C24C56B3DC0}"/>
                  </a:ext>
                </a:extLst>
              </p:cNvPr>
              <p:cNvSpPr txBox="1"/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3D1D86-9EA0-40E2-836C-4C24C56B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D25BDA7-96B2-4C7C-AFD2-DF66835A7DCB}"/>
                  </a:ext>
                </a:extLst>
              </p:cNvPr>
              <p:cNvSpPr txBox="1"/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D25BDA7-96B2-4C7C-AFD2-DF66835A7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8" y="4145354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33" t="-28889" r="-9167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724D5AAD-B607-49A8-B85A-E87534E60DCE}"/>
              </a:ext>
            </a:extLst>
          </p:cNvPr>
          <p:cNvSpPr/>
          <p:nvPr/>
        </p:nvSpPr>
        <p:spPr>
          <a:xfrm>
            <a:off x="3904013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04508CD-71CF-4F6D-9C09-F374B7C4BE81}"/>
              </a:ext>
            </a:extLst>
          </p:cNvPr>
          <p:cNvSpPr/>
          <p:nvPr/>
        </p:nvSpPr>
        <p:spPr>
          <a:xfrm>
            <a:off x="4432465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6B8321A-F073-41D2-B7D8-14BEF02ABF74}"/>
                  </a:ext>
                </a:extLst>
              </p:cNvPr>
              <p:cNvSpPr txBox="1"/>
              <p:nvPr/>
            </p:nvSpPr>
            <p:spPr>
              <a:xfrm>
                <a:off x="2269123" y="6848642"/>
                <a:ext cx="2741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𝑓𝑢𝑟𝑡h𝑢𝑟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𝑚𝑒𝑟𝑔𝑒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6B8321A-F073-41D2-B7D8-14BEF02AB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23" y="6848642"/>
                <a:ext cx="2741327" cy="276999"/>
              </a:xfrm>
              <a:prstGeom prst="rect">
                <a:avLst/>
              </a:prstGeom>
              <a:blipFill>
                <a:blip r:embed="rId6"/>
                <a:stretch>
                  <a:fillRect l="-1556" t="-2174" r="-155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5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70DFE0-01B7-42DF-875C-644E950B7E94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2DED72-F626-4411-957B-3625D7DDF3B4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2DED72-F626-4411-957B-3625D7DD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E8FD1E5-F801-4766-9F42-4DF4EAEE8536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D6CB42-055F-401E-B0AE-FECD4900C588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1AFB9F-2C6D-4B6F-9D06-FC72B8643B1E}"/>
              </a:ext>
            </a:extLst>
          </p:cNvPr>
          <p:cNvSpPr/>
          <p:nvPr/>
        </p:nvSpPr>
        <p:spPr>
          <a:xfrm>
            <a:off x="1057891" y="327426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9E44D8-EE4B-4E58-B78A-C43EE8B464AB}"/>
              </a:ext>
            </a:extLst>
          </p:cNvPr>
          <p:cNvSpPr/>
          <p:nvPr/>
        </p:nvSpPr>
        <p:spPr>
          <a:xfrm>
            <a:off x="1057891" y="380767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6E3C85-E407-40A2-856C-C412D662B7FE}"/>
              </a:ext>
            </a:extLst>
          </p:cNvPr>
          <p:cNvSpPr/>
          <p:nvPr/>
        </p:nvSpPr>
        <p:spPr>
          <a:xfrm>
            <a:off x="1059871" y="433923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7FE6E-EA63-414F-BD83-2BB97D7D214C}"/>
              </a:ext>
            </a:extLst>
          </p:cNvPr>
          <p:cNvSpPr/>
          <p:nvPr/>
        </p:nvSpPr>
        <p:spPr>
          <a:xfrm>
            <a:off x="1059871" y="487264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C54549-4191-4A08-ABEE-B89A538A5D69}"/>
              </a:ext>
            </a:extLst>
          </p:cNvPr>
          <p:cNvSpPr/>
          <p:nvPr/>
        </p:nvSpPr>
        <p:spPr>
          <a:xfrm>
            <a:off x="1055912" y="540776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DA31AB-317A-46B3-BEBB-C2945804867C}"/>
              </a:ext>
            </a:extLst>
          </p:cNvPr>
          <p:cNvSpPr/>
          <p:nvPr/>
        </p:nvSpPr>
        <p:spPr>
          <a:xfrm>
            <a:off x="1055912" y="594116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6F261F-6CF0-4431-9C0B-05F9E310186C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799D3B-4A60-4A0C-8A4A-1D7330755B95}"/>
              </a:ext>
            </a:extLst>
          </p:cNvPr>
          <p:cNvSpPr txBox="1"/>
          <p:nvPr/>
        </p:nvSpPr>
        <p:spPr>
          <a:xfrm>
            <a:off x="369055" y="3352119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A45EBA-E9B0-4DA5-8892-99F0323A7CF9}"/>
              </a:ext>
            </a:extLst>
          </p:cNvPr>
          <p:cNvSpPr txBox="1"/>
          <p:nvPr/>
        </p:nvSpPr>
        <p:spPr>
          <a:xfrm>
            <a:off x="369055" y="3887236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9C0165-ED45-426D-B480-B8EAE163DFF8}"/>
              </a:ext>
            </a:extLst>
          </p:cNvPr>
          <p:cNvSpPr txBox="1"/>
          <p:nvPr/>
        </p:nvSpPr>
        <p:spPr>
          <a:xfrm>
            <a:off x="369055" y="4422353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7D807F-6B5A-4BAE-B377-49778C22F53B}"/>
              </a:ext>
            </a:extLst>
          </p:cNvPr>
          <p:cNvSpPr txBox="1"/>
          <p:nvPr/>
        </p:nvSpPr>
        <p:spPr>
          <a:xfrm>
            <a:off x="369055" y="4957470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C30B8F-F356-4E91-8B3F-ED025FBF0822}"/>
              </a:ext>
            </a:extLst>
          </p:cNvPr>
          <p:cNvSpPr txBox="1"/>
          <p:nvPr/>
        </p:nvSpPr>
        <p:spPr>
          <a:xfrm>
            <a:off x="369055" y="5485441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7B732E-7995-4945-9D9C-4F6927A5D4B5}"/>
              </a:ext>
            </a:extLst>
          </p:cNvPr>
          <p:cNvSpPr txBox="1"/>
          <p:nvPr/>
        </p:nvSpPr>
        <p:spPr>
          <a:xfrm>
            <a:off x="369055" y="6020729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085805-26DB-428D-9020-693FC8617A09}"/>
              </a:ext>
            </a:extLst>
          </p:cNvPr>
          <p:cNvSpPr/>
          <p:nvPr/>
        </p:nvSpPr>
        <p:spPr>
          <a:xfrm>
            <a:off x="3375561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47C93D-5CA3-41DB-8099-FF8466361BE3}"/>
              </a:ext>
            </a:extLst>
          </p:cNvPr>
          <p:cNvSpPr/>
          <p:nvPr/>
        </p:nvSpPr>
        <p:spPr>
          <a:xfrm>
            <a:off x="3375561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8C9021-E3FE-44FB-A446-7899DCD0F396}"/>
              </a:ext>
            </a:extLst>
          </p:cNvPr>
          <p:cNvSpPr/>
          <p:nvPr/>
        </p:nvSpPr>
        <p:spPr>
          <a:xfrm>
            <a:off x="3904013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0E9E6-CEDC-439A-9EF8-ED8B12F0C74D}"/>
              </a:ext>
            </a:extLst>
          </p:cNvPr>
          <p:cNvSpPr/>
          <p:nvPr/>
        </p:nvSpPr>
        <p:spPr>
          <a:xfrm>
            <a:off x="4432465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9D6A6324-9D92-429A-847F-1E91A25442E2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84364" y="2469967"/>
            <a:ext cx="1791197" cy="184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40D4B653-D9D1-4ADA-8719-3644A68EF28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584364" y="3003376"/>
            <a:ext cx="1791197" cy="6129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1AD415EA-457B-45C2-8EBE-6206600613C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1586343" y="2654633"/>
            <a:ext cx="1789218" cy="88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841E429-495D-4142-9CFC-EC977BB00F1F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1586343" y="3616345"/>
            <a:ext cx="1789218" cy="4555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023D2A99-141C-4489-AAB9-5A6F77353925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1588323" y="2654633"/>
            <a:ext cx="1787238" cy="194882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6FDA18F4-ADA7-40A5-A683-61A264C83192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1588323" y="3616345"/>
            <a:ext cx="1787238" cy="152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67211A64-8284-4E02-81BD-6E72DDD02DC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1584364" y="2654633"/>
            <a:ext cx="1791197" cy="30173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3A73BAE2-3C45-4434-8742-29AF55068ED9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1584364" y="3616345"/>
            <a:ext cx="1791197" cy="25890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121B471-BCB5-4AF3-87F8-0CBEBD5928B1}"/>
                  </a:ext>
                </a:extLst>
              </p:cNvPr>
              <p:cNvSpPr txBox="1"/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121B471-BCB5-4AF3-87F8-0CBEBD59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E695847-9268-4974-903E-CF47C58A93AF}"/>
                  </a:ext>
                </a:extLst>
              </p:cNvPr>
              <p:cNvSpPr txBox="1"/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E695847-9268-4974-903E-CF47C58A9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889" r="-9167" b="-5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2DB6906E-A5CF-4D0D-B9BD-85A8DD90331F}"/>
              </a:ext>
            </a:extLst>
          </p:cNvPr>
          <p:cNvSpPr/>
          <p:nvPr/>
        </p:nvSpPr>
        <p:spPr>
          <a:xfrm>
            <a:off x="3904013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233B666-2C06-46F6-A2C0-BDFD16445205}"/>
              </a:ext>
            </a:extLst>
          </p:cNvPr>
          <p:cNvSpPr/>
          <p:nvPr/>
        </p:nvSpPr>
        <p:spPr>
          <a:xfrm>
            <a:off x="4432465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8DB4565-098B-4C4B-A737-BCA2FA247850}"/>
                  </a:ext>
                </a:extLst>
              </p:cNvPr>
              <p:cNvSpPr txBox="1"/>
              <p:nvPr/>
            </p:nvSpPr>
            <p:spPr>
              <a:xfrm>
                <a:off x="238432" y="6848642"/>
                <a:ext cx="651428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𝐺𝑙𝑜𝑏𝑎𝑙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𝑠𝑡𝑟𝑖𝑐𝑡𝑙𝑦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h𝑎𝑙𝑣𝑒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𝑠𝑙𝑜𝑡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𝐺𝑙𝑜𝑏𝑎𝑙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8DB4565-098B-4C4B-A737-BCA2FA247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2" y="6848642"/>
                <a:ext cx="6514283" cy="830997"/>
              </a:xfrm>
              <a:prstGeom prst="rect">
                <a:avLst/>
              </a:prstGeom>
              <a:blipFill>
                <a:blip r:embed="rId5"/>
                <a:stretch>
                  <a:fillRect l="-468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8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25A4870-2DF5-4629-90C3-14CB8E73906E}"/>
                  </a:ext>
                </a:extLst>
              </p:cNvPr>
              <p:cNvSpPr txBox="1"/>
              <p:nvPr/>
            </p:nvSpPr>
            <p:spPr>
              <a:xfrm>
                <a:off x="304744" y="292948"/>
                <a:ext cx="6291999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𝑠𝑙𝑜𝑡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𝑠𝑙𝑜𝑡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𝐴𝑙𝑠𝑜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𝑏𝑢𝑐𝑘𝑒𝑡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𝐶𝑢𝑟𝑟𝑒𝑛𝑡𝑙𝑦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𝑙𝑜𝑤𝑒𝑟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h𝑎𝑠h𝑒𝑑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0.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25A4870-2DF5-4629-90C3-14CB8E73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4" y="292948"/>
                <a:ext cx="6291999" cy="1384995"/>
              </a:xfrm>
              <a:prstGeom prst="rect">
                <a:avLst/>
              </a:prstGeom>
              <a:blipFill>
                <a:blip r:embed="rId2"/>
                <a:stretch>
                  <a:fillRect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7DAC55D-077A-41C0-8D2E-C9AC8130C7C0}"/>
                  </a:ext>
                </a:extLst>
              </p:cNvPr>
              <p:cNvSpPr txBox="1"/>
              <p:nvPr/>
            </p:nvSpPr>
            <p:spPr>
              <a:xfrm>
                <a:off x="2253343" y="2228031"/>
                <a:ext cx="1505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15=0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01111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7DAC55D-077A-41C0-8D2E-C9AC8130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43" y="2228031"/>
                <a:ext cx="1505220" cy="276999"/>
              </a:xfrm>
              <a:prstGeom prst="rect">
                <a:avLst/>
              </a:prstGeom>
              <a:blipFill>
                <a:blip r:embed="rId3"/>
                <a:stretch>
                  <a:fillRect l="-3644" r="-36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72E4AF4-86D4-4273-B7B5-AA8F6373EC66}"/>
                  </a:ext>
                </a:extLst>
              </p:cNvPr>
              <p:cNvSpPr txBox="1"/>
              <p:nvPr/>
            </p:nvSpPr>
            <p:spPr>
              <a:xfrm>
                <a:off x="2470934" y="1691665"/>
                <a:ext cx="1070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15: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72E4AF4-86D4-4273-B7B5-AA8F6373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34" y="1691665"/>
                <a:ext cx="1070037" cy="276999"/>
              </a:xfrm>
              <a:prstGeom prst="rect">
                <a:avLst/>
              </a:prstGeom>
              <a:blipFill>
                <a:blip r:embed="rId4"/>
                <a:stretch>
                  <a:fillRect l="-4545" r="-227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BAB0695E-BE23-4019-9D14-CC9CA4452AAC}"/>
              </a:ext>
            </a:extLst>
          </p:cNvPr>
          <p:cNvSpPr/>
          <p:nvPr/>
        </p:nvSpPr>
        <p:spPr>
          <a:xfrm>
            <a:off x="994558" y="321962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21002F3-8885-422A-9580-BCE6BB4E9288}"/>
                  </a:ext>
                </a:extLst>
              </p:cNvPr>
              <p:cNvSpPr txBox="1"/>
              <p:nvPr/>
            </p:nvSpPr>
            <p:spPr>
              <a:xfrm>
                <a:off x="467670" y="2794089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0</a:t>
                </a:r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21002F3-8885-422A-9580-BCE6BB4E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70" y="2794089"/>
                <a:ext cx="1582228" cy="276999"/>
              </a:xfrm>
              <a:prstGeom prst="rect">
                <a:avLst/>
              </a:prstGeom>
              <a:blipFill>
                <a:blip r:embed="rId5"/>
                <a:stretch>
                  <a:fillRect l="-5405" t="-28261" r="-810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6E7196E0-1C8A-4EF9-9CEC-415FA8E93EC7}"/>
              </a:ext>
            </a:extLst>
          </p:cNvPr>
          <p:cNvGrpSpPr/>
          <p:nvPr/>
        </p:nvGrpSpPr>
        <p:grpSpPr>
          <a:xfrm>
            <a:off x="2747664" y="3071088"/>
            <a:ext cx="1099942" cy="617424"/>
            <a:chOff x="2741726" y="2519548"/>
            <a:chExt cx="1099942" cy="61742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94ADF89-DE43-427B-875C-3A989CAB2323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8EFC496-61E6-421C-8FE4-2BBDE5803D65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0AA1B5C5-1AFF-4D5C-91E6-4F66EF5E429E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1523010" y="3225444"/>
            <a:ext cx="1224654" cy="2584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D042E3-1639-4612-97F9-7F4FBF8D59B6}"/>
                  </a:ext>
                </a:extLst>
              </p:cNvPr>
              <p:cNvSpPr txBox="1"/>
              <p:nvPr/>
            </p:nvSpPr>
            <p:spPr>
              <a:xfrm>
                <a:off x="3962974" y="279408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0</a:t>
                </a:r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D042E3-1639-4612-97F9-7F4FBF8D5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974" y="2794088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09" t="-28261" r="-912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9B4D997-0364-4F3A-80D3-EC2B89EA1553}"/>
                  </a:ext>
                </a:extLst>
              </p:cNvPr>
              <p:cNvSpPr txBox="1"/>
              <p:nvPr/>
            </p:nvSpPr>
            <p:spPr>
              <a:xfrm>
                <a:off x="2317462" y="5531321"/>
                <a:ext cx="1376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00010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9B4D997-0364-4F3A-80D3-EC2B89EA1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62" y="5531321"/>
                <a:ext cx="1376980" cy="276999"/>
              </a:xfrm>
              <a:prstGeom prst="rect">
                <a:avLst/>
              </a:prstGeom>
              <a:blipFill>
                <a:blip r:embed="rId7"/>
                <a:stretch>
                  <a:fillRect l="-3540" r="-398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3C8170-2561-4CCF-A598-6FD2CD9B598C}"/>
                  </a:ext>
                </a:extLst>
              </p:cNvPr>
              <p:cNvSpPr txBox="1"/>
              <p:nvPr/>
            </p:nvSpPr>
            <p:spPr>
              <a:xfrm>
                <a:off x="2540868" y="5026296"/>
                <a:ext cx="941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3C8170-2561-4CCF-A598-6FD2CD9B5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8" y="5026296"/>
                <a:ext cx="941796" cy="276999"/>
              </a:xfrm>
              <a:prstGeom prst="rect">
                <a:avLst/>
              </a:prstGeom>
              <a:blipFill>
                <a:blip r:embed="rId8"/>
                <a:stretch>
                  <a:fillRect l="-5844" r="-324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55E6332A-77BF-4E30-ACD1-EE8CC838F074}"/>
              </a:ext>
            </a:extLst>
          </p:cNvPr>
          <p:cNvSpPr/>
          <p:nvPr/>
        </p:nvSpPr>
        <p:spPr>
          <a:xfrm>
            <a:off x="998514" y="655462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4E5AACD-8624-4B07-B953-3B981C8A47EA}"/>
                  </a:ext>
                </a:extLst>
              </p:cNvPr>
              <p:cNvSpPr txBox="1"/>
              <p:nvPr/>
            </p:nvSpPr>
            <p:spPr>
              <a:xfrm>
                <a:off x="471626" y="6129092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0</a:t>
                </a:r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4E5AACD-8624-4B07-B953-3B981C8A4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6" y="6129092"/>
                <a:ext cx="1582228" cy="276999"/>
              </a:xfrm>
              <a:prstGeom prst="rect">
                <a:avLst/>
              </a:prstGeom>
              <a:blipFill>
                <a:blip r:embed="rId9"/>
                <a:stretch>
                  <a:fillRect l="-5385" t="-28261" r="-807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80E56FF4-9FCE-4999-8E0B-B704EBB329A9}"/>
              </a:ext>
            </a:extLst>
          </p:cNvPr>
          <p:cNvGrpSpPr/>
          <p:nvPr/>
        </p:nvGrpSpPr>
        <p:grpSpPr>
          <a:xfrm>
            <a:off x="2751620" y="6406091"/>
            <a:ext cx="1099942" cy="617424"/>
            <a:chOff x="2741726" y="2519548"/>
            <a:chExt cx="1099942" cy="61742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CBF369B-9590-4093-BBC3-1A18AFB8DAB9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BC69A55-39A3-471A-98E9-629BC6827CB8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5D3B51F0-F8ED-4DA2-92AC-409297D58314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 flipV="1">
            <a:off x="1526966" y="6560447"/>
            <a:ext cx="1224654" cy="2584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AC514F7-4A61-4F0A-BADF-B854F0D149BB}"/>
                  </a:ext>
                </a:extLst>
              </p:cNvPr>
              <p:cNvSpPr txBox="1"/>
              <p:nvPr/>
            </p:nvSpPr>
            <p:spPr>
              <a:xfrm>
                <a:off x="3966930" y="6129091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0</a:t>
                </a:r>
                <a:endParaRPr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AC514F7-4A61-4F0A-BADF-B854F0D1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30" y="6129091"/>
                <a:ext cx="1468415" cy="276999"/>
              </a:xfrm>
              <a:prstGeom prst="rect">
                <a:avLst/>
              </a:prstGeom>
              <a:blipFill>
                <a:blip r:embed="rId10"/>
                <a:stretch>
                  <a:fillRect l="-5809" t="-28261" r="-8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9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3BCCBC-C427-4945-A727-40B87CA55CEC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75716-292C-4D38-8920-2574539C8A09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75716-292C-4D38-8920-2574539C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7647ADF-252F-4399-90B0-9845AB224BEB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A60707-5A4B-40E6-8F50-8C2741B61699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0A752F-2824-4C3F-AE2C-EA5A842E7AEB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CAAFCB-BCD8-4138-918F-6C8425A0ED3C}"/>
              </a:ext>
            </a:extLst>
          </p:cNvPr>
          <p:cNvSpPr/>
          <p:nvPr/>
        </p:nvSpPr>
        <p:spPr>
          <a:xfrm>
            <a:off x="3375561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B1D847-CCA2-4604-9ED4-30A1B8AD545A}"/>
              </a:ext>
            </a:extLst>
          </p:cNvPr>
          <p:cNvSpPr/>
          <p:nvPr/>
        </p:nvSpPr>
        <p:spPr>
          <a:xfrm>
            <a:off x="3375561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A186A5-27D8-4F37-B6D6-FB7E67072928}"/>
              </a:ext>
            </a:extLst>
          </p:cNvPr>
          <p:cNvSpPr/>
          <p:nvPr/>
        </p:nvSpPr>
        <p:spPr>
          <a:xfrm>
            <a:off x="3904013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A31FD5-6A35-417D-8817-B34AAF1537B1}"/>
              </a:ext>
            </a:extLst>
          </p:cNvPr>
          <p:cNvSpPr/>
          <p:nvPr/>
        </p:nvSpPr>
        <p:spPr>
          <a:xfrm>
            <a:off x="4432465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76E560F2-1002-4A5D-ADD5-034D809DC11C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84364" y="2469967"/>
            <a:ext cx="1791197" cy="184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D73D2008-C58E-4220-BE94-25A334B41E6B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584364" y="3003376"/>
            <a:ext cx="1791197" cy="6129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AB24269-99DC-4303-A6A9-CDC2CED7F16E}"/>
                  </a:ext>
                </a:extLst>
              </p:cNvPr>
              <p:cNvSpPr txBox="1"/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AB24269-99DC-4303-A6A9-CDC2CED7F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90C4F57-2949-4883-A1C3-FAD42E074A0B}"/>
                  </a:ext>
                </a:extLst>
              </p:cNvPr>
              <p:cNvSpPr txBox="1"/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90C4F57-2949-4883-A1C3-FAD42E07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889" r="-9167" b="-5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AE3375E5-AFEC-4CB1-A259-546561077175}"/>
              </a:ext>
            </a:extLst>
          </p:cNvPr>
          <p:cNvSpPr/>
          <p:nvPr/>
        </p:nvSpPr>
        <p:spPr>
          <a:xfrm>
            <a:off x="3904013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100201-8278-4BC5-8193-6207326ADB35}"/>
              </a:ext>
            </a:extLst>
          </p:cNvPr>
          <p:cNvSpPr/>
          <p:nvPr/>
        </p:nvSpPr>
        <p:spPr>
          <a:xfrm>
            <a:off x="4432465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6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C909F3-C984-4ED8-A15E-5F2A0C6B8C7C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B12F47-793A-4EF7-9E96-A29A8678005B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DB12F47-793A-4EF7-9E96-A29A86780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3DA3C0C-D5E5-4D91-903F-6BF8A0DB9CAF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D6BB9-D0EC-4BE5-A4B8-88E24C011C92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DD62BD-9AF0-405F-94A2-AFCF971B29A7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398475-F5A8-4C9E-B4D0-56D7A90B13A9}"/>
              </a:ext>
            </a:extLst>
          </p:cNvPr>
          <p:cNvSpPr/>
          <p:nvPr/>
        </p:nvSpPr>
        <p:spPr>
          <a:xfrm>
            <a:off x="3375561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6D1B9A-47FB-4C5E-9A55-28B1E58F53B8}"/>
              </a:ext>
            </a:extLst>
          </p:cNvPr>
          <p:cNvSpPr/>
          <p:nvPr/>
        </p:nvSpPr>
        <p:spPr>
          <a:xfrm>
            <a:off x="3375561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EB4A21-3DCF-4091-90B2-91FCA6A3771E}"/>
              </a:ext>
            </a:extLst>
          </p:cNvPr>
          <p:cNvSpPr/>
          <p:nvPr/>
        </p:nvSpPr>
        <p:spPr>
          <a:xfrm>
            <a:off x="3904013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B89E5-ABF1-45C1-9A45-E3BBC7C9C8B1}"/>
              </a:ext>
            </a:extLst>
          </p:cNvPr>
          <p:cNvSpPr/>
          <p:nvPr/>
        </p:nvSpPr>
        <p:spPr>
          <a:xfrm>
            <a:off x="4432465" y="33521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0FA56BC-3180-4CD4-9454-D5FD8A8A703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84364" y="2469967"/>
            <a:ext cx="1791197" cy="1846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70B973-9E38-4A58-9A77-9982AC0D7C3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584364" y="3003376"/>
            <a:ext cx="1791197" cy="6129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0D1D30-723C-4EA1-A798-69DAA54FC104}"/>
                  </a:ext>
                </a:extLst>
              </p:cNvPr>
              <p:cNvSpPr txBox="1"/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0D1D30-723C-4EA1-A798-69DAA54FC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30" y="2113408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0036C8-8A28-4D82-AE16-4FB339C15725}"/>
                  </a:ext>
                </a:extLst>
              </p:cNvPr>
              <p:cNvSpPr txBox="1"/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A0036C8-8A28-4D82-AE16-4FB339C15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307598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889" r="-9167" b="-5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C8B95117-72E3-45E6-9079-2EFD7A63865C}"/>
              </a:ext>
            </a:extLst>
          </p:cNvPr>
          <p:cNvSpPr/>
          <p:nvPr/>
        </p:nvSpPr>
        <p:spPr>
          <a:xfrm>
            <a:off x="3904013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F8917D-E9D7-4E3B-8312-86EA08604AE8}"/>
              </a:ext>
            </a:extLst>
          </p:cNvPr>
          <p:cNvSpPr/>
          <p:nvPr/>
        </p:nvSpPr>
        <p:spPr>
          <a:xfrm>
            <a:off x="4432465" y="239040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1C1AA6-09C1-4811-BDEB-31174905251C}"/>
                  </a:ext>
                </a:extLst>
              </p:cNvPr>
              <p:cNvSpPr txBox="1"/>
              <p:nvPr/>
            </p:nvSpPr>
            <p:spPr>
              <a:xfrm>
                <a:off x="2947169" y="1297418"/>
                <a:ext cx="9636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1C1AA6-09C1-4811-BDEB-31174905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69" y="1297418"/>
                <a:ext cx="963661" cy="276999"/>
              </a:xfrm>
              <a:prstGeom prst="rect">
                <a:avLst/>
              </a:prstGeom>
              <a:blipFill>
                <a:blip r:embed="rId5"/>
                <a:stretch>
                  <a:fillRect l="-5660" r="-188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240095F-4DA2-4618-AD2C-C4DA17B2EB09}"/>
                  </a:ext>
                </a:extLst>
              </p:cNvPr>
              <p:cNvSpPr txBox="1"/>
              <p:nvPr/>
            </p:nvSpPr>
            <p:spPr>
              <a:xfrm>
                <a:off x="2392112" y="4487874"/>
                <a:ext cx="2073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𝑚𝑒𝑟𝑔𝑒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𝑝𝑜𝑠𝑠𝑖𝑏𝑙𝑒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240095F-4DA2-4618-AD2C-C4DA17B2E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112" y="4487874"/>
                <a:ext cx="2073773" cy="276999"/>
              </a:xfrm>
              <a:prstGeom prst="rect">
                <a:avLst/>
              </a:prstGeom>
              <a:blipFill>
                <a:blip r:embed="rId6"/>
                <a:stretch>
                  <a:fillRect l="-2053" t="-2174" r="-3226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9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11BAF3-19D7-488D-97D0-591A347F7786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11BAF3-19D7-488D-97D0-591A347F7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A1CDB3B-9A50-410F-804A-77FE3601B89B}"/>
              </a:ext>
            </a:extLst>
          </p:cNvPr>
          <p:cNvSpPr/>
          <p:nvPr/>
        </p:nvSpPr>
        <p:spPr>
          <a:xfrm>
            <a:off x="1055912" y="226413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37F8AF-8512-4877-8C8C-711ADD9B9119}"/>
              </a:ext>
            </a:extLst>
          </p:cNvPr>
          <p:cNvSpPr/>
          <p:nvPr/>
        </p:nvSpPr>
        <p:spPr>
          <a:xfrm>
            <a:off x="3375561" y="227146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04BE8D-CB4F-4432-A3EC-CB0CBEEADF55}"/>
              </a:ext>
            </a:extLst>
          </p:cNvPr>
          <p:cNvSpPr/>
          <p:nvPr/>
        </p:nvSpPr>
        <p:spPr>
          <a:xfrm>
            <a:off x="3904013" y="227146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4F9CCA-2CA3-4045-91D8-F153EDA4A957}"/>
              </a:ext>
            </a:extLst>
          </p:cNvPr>
          <p:cNvSpPr/>
          <p:nvPr/>
        </p:nvSpPr>
        <p:spPr>
          <a:xfrm>
            <a:off x="4432465" y="227146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0FF7FDE-DD8F-47AF-B4CA-462B67440C3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584364" y="2528361"/>
            <a:ext cx="1791197" cy="7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D53416-AE80-4A43-8714-BB6DDF3BBA9C}"/>
                  </a:ext>
                </a:extLst>
              </p:cNvPr>
              <p:cNvSpPr txBox="1"/>
              <p:nvPr/>
            </p:nvSpPr>
            <p:spPr>
              <a:xfrm>
                <a:off x="5020529" y="1995322"/>
                <a:ext cx="14684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D53416-AE80-4A43-8714-BB6DDF3BB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1995322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261" r="-9167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00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901E25-A89F-4924-9087-4BC0248BD612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901E25-A89F-4924-9087-4BC0248B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786C26D8-A289-402E-AF71-2F922E25BF81}"/>
              </a:ext>
            </a:extLst>
          </p:cNvPr>
          <p:cNvSpPr/>
          <p:nvPr/>
        </p:nvSpPr>
        <p:spPr>
          <a:xfrm>
            <a:off x="1055912" y="226413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31BED-B6B7-4801-8170-D89E103689AB}"/>
              </a:ext>
            </a:extLst>
          </p:cNvPr>
          <p:cNvSpPr/>
          <p:nvPr/>
        </p:nvSpPr>
        <p:spPr>
          <a:xfrm>
            <a:off x="3375561" y="227146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F0D99B-9E4A-4401-B117-394E6ADC0786}"/>
              </a:ext>
            </a:extLst>
          </p:cNvPr>
          <p:cNvSpPr/>
          <p:nvPr/>
        </p:nvSpPr>
        <p:spPr>
          <a:xfrm>
            <a:off x="3904013" y="227146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10C798-6E1A-4477-87C7-D5F4C27D23CD}"/>
              </a:ext>
            </a:extLst>
          </p:cNvPr>
          <p:cNvSpPr/>
          <p:nvPr/>
        </p:nvSpPr>
        <p:spPr>
          <a:xfrm>
            <a:off x="4432465" y="227146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53DE3DA-F4D3-433D-990B-6B084D837D0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584364" y="2528361"/>
            <a:ext cx="1791197" cy="73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8F3869-C4CE-4C3B-9424-7649D0512CF8}"/>
                  </a:ext>
                </a:extLst>
              </p:cNvPr>
              <p:cNvSpPr txBox="1"/>
              <p:nvPr/>
            </p:nvSpPr>
            <p:spPr>
              <a:xfrm>
                <a:off x="5020529" y="1995322"/>
                <a:ext cx="146841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8F3869-C4CE-4C3B-9424-7649D0512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529" y="1995322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261" r="-9167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7972C8-1932-4B99-998A-2E5AC37292FC}"/>
                  </a:ext>
                </a:extLst>
              </p:cNvPr>
              <p:cNvSpPr txBox="1"/>
              <p:nvPr/>
            </p:nvSpPr>
            <p:spPr>
              <a:xfrm>
                <a:off x="2947169" y="1297418"/>
                <a:ext cx="1091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17: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7972C8-1932-4B99-998A-2E5AC372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69" y="1297418"/>
                <a:ext cx="1091902" cy="276999"/>
              </a:xfrm>
              <a:prstGeom prst="rect">
                <a:avLst/>
              </a:prstGeom>
              <a:blipFill>
                <a:blip r:embed="rId4"/>
                <a:stretch>
                  <a:fillRect l="-5000" r="-166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CE935-DE23-4B34-8B91-8C4F8D00242D}"/>
                  </a:ext>
                </a:extLst>
              </p:cNvPr>
              <p:cNvSpPr txBox="1"/>
              <p:nvPr/>
            </p:nvSpPr>
            <p:spPr>
              <a:xfrm>
                <a:off x="360199" y="3787526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𝐐𝐮𝐞𝐬𝐭𝐢𝐨𝐧𝟑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5CE935-DE23-4B34-8B91-8C4F8D00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" y="3787526"/>
                <a:ext cx="6137599" cy="276999"/>
              </a:xfrm>
              <a:prstGeom prst="rect">
                <a:avLst/>
              </a:prstGeom>
              <a:blipFill>
                <a:blip r:embed="rId5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499C47-D1B2-4F9F-9B1D-5171F0166540}"/>
                  </a:ext>
                </a:extLst>
              </p:cNvPr>
              <p:cNvSpPr txBox="1"/>
              <p:nvPr/>
            </p:nvSpPr>
            <p:spPr>
              <a:xfrm>
                <a:off x="360199" y="4177433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𝐐𝐮𝐞𝐬𝐭𝐢𝐨𝐧𝟑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𝐢𝐢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499C47-D1B2-4F9F-9B1D-5171F016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" y="4177433"/>
                <a:ext cx="6137599" cy="276999"/>
              </a:xfrm>
              <a:prstGeom prst="rect">
                <a:avLst/>
              </a:prstGeom>
              <a:blipFill>
                <a:blip r:embed="rId6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3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362D16-675C-4F69-BA13-A1708ED76633}"/>
                  </a:ext>
                </a:extLst>
              </p:cNvPr>
              <p:cNvSpPr txBox="1"/>
              <p:nvPr/>
            </p:nvSpPr>
            <p:spPr>
              <a:xfrm>
                <a:off x="2317462" y="1161178"/>
                <a:ext cx="1505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31=0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362D16-675C-4F69-BA13-A1708ED7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62" y="1161178"/>
                <a:ext cx="1505219" cy="276999"/>
              </a:xfrm>
              <a:prstGeom prst="rect">
                <a:avLst/>
              </a:prstGeom>
              <a:blipFill>
                <a:blip r:embed="rId2"/>
                <a:stretch>
                  <a:fillRect l="-3239" r="-36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C6E5E2-B0CE-466A-9E31-C4E8B8D70A8E}"/>
                  </a:ext>
                </a:extLst>
              </p:cNvPr>
              <p:cNvSpPr txBox="1"/>
              <p:nvPr/>
            </p:nvSpPr>
            <p:spPr>
              <a:xfrm>
                <a:off x="2540868" y="656153"/>
                <a:ext cx="1070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31: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C6E5E2-B0CE-466A-9E31-C4E8B8D70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8" y="656153"/>
                <a:ext cx="1070037" cy="276999"/>
              </a:xfrm>
              <a:prstGeom prst="rect">
                <a:avLst/>
              </a:prstGeom>
              <a:blipFill>
                <a:blip r:embed="rId3"/>
                <a:stretch>
                  <a:fillRect l="-5143" r="-285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0BA3C9B-0539-418E-ADDD-DA3667AA6D05}"/>
              </a:ext>
            </a:extLst>
          </p:cNvPr>
          <p:cNvSpPr/>
          <p:nvPr/>
        </p:nvSpPr>
        <p:spPr>
          <a:xfrm>
            <a:off x="998514" y="218448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054925-DD7F-46D8-AABD-D16A217C9D4F}"/>
                  </a:ext>
                </a:extLst>
              </p:cNvPr>
              <p:cNvSpPr txBox="1"/>
              <p:nvPr/>
            </p:nvSpPr>
            <p:spPr>
              <a:xfrm>
                <a:off x="471626" y="1758949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0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5054925-DD7F-46D8-AABD-D16A217C9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6" y="1758949"/>
                <a:ext cx="1582228" cy="276999"/>
              </a:xfrm>
              <a:prstGeom prst="rect">
                <a:avLst/>
              </a:prstGeom>
              <a:blipFill>
                <a:blip r:embed="rId4"/>
                <a:stretch>
                  <a:fillRect l="-5385" t="-28889" r="-807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28344DE7-9CAD-4229-B050-50099CAB16AE}"/>
              </a:ext>
            </a:extLst>
          </p:cNvPr>
          <p:cNvGrpSpPr/>
          <p:nvPr/>
        </p:nvGrpSpPr>
        <p:grpSpPr>
          <a:xfrm>
            <a:off x="2751620" y="2035948"/>
            <a:ext cx="1099942" cy="617424"/>
            <a:chOff x="2741726" y="2519548"/>
            <a:chExt cx="1099942" cy="61742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2886D3-894E-40AC-BB73-5DAA2BF33CA6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D54EEF-A95D-4877-8E58-F19EB51FCFF6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9050B5E0-8FAB-424D-A513-6F589479858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526966" y="2190304"/>
            <a:ext cx="1224654" cy="2584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7F9805-2617-47EF-8336-FC65C664FBE6}"/>
                  </a:ext>
                </a:extLst>
              </p:cNvPr>
              <p:cNvSpPr txBox="1"/>
              <p:nvPr/>
            </p:nvSpPr>
            <p:spPr>
              <a:xfrm>
                <a:off x="3966930" y="175894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0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7F9805-2617-47EF-8336-FC65C664F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30" y="1758948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85B955-9C86-4D0B-8B56-3E2CDB9932A3}"/>
                  </a:ext>
                </a:extLst>
              </p:cNvPr>
              <p:cNvSpPr txBox="1"/>
              <p:nvPr/>
            </p:nvSpPr>
            <p:spPr>
              <a:xfrm>
                <a:off x="1173254" y="3060105"/>
                <a:ext cx="45114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𝐺𝑙𝑜𝑏𝑎𝑙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𝑠𝑙𝑜𝑡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85B955-9C86-4D0B-8B56-3E2CDB993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54" y="3060105"/>
                <a:ext cx="4511491" cy="553998"/>
              </a:xfrm>
              <a:prstGeom prst="rect">
                <a:avLst/>
              </a:prstGeom>
              <a:blipFill>
                <a:blip r:embed="rId6"/>
                <a:stretch>
                  <a:fillRect l="-270" r="-675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8749DFF-AE37-44DD-8F42-704C3C4A8BD6}"/>
              </a:ext>
            </a:extLst>
          </p:cNvPr>
          <p:cNvSpPr/>
          <p:nvPr/>
        </p:nvSpPr>
        <p:spPr>
          <a:xfrm>
            <a:off x="998514" y="573471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B1BD14-BEBC-4A6E-8EF8-AB5E79071205}"/>
                  </a:ext>
                </a:extLst>
              </p:cNvPr>
              <p:cNvSpPr txBox="1"/>
              <p:nvPr/>
            </p:nvSpPr>
            <p:spPr>
              <a:xfrm>
                <a:off x="471626" y="5309182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B1BD14-BEBC-4A6E-8EF8-AB5E7907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6" y="5309182"/>
                <a:ext cx="1582228" cy="276999"/>
              </a:xfrm>
              <a:prstGeom prst="rect">
                <a:avLst/>
              </a:prstGeom>
              <a:blipFill>
                <a:blip r:embed="rId7"/>
                <a:stretch>
                  <a:fillRect l="-5385" t="-28889" r="-807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6E521B-2467-4135-A522-98F6E5FF34EE}"/>
              </a:ext>
            </a:extLst>
          </p:cNvPr>
          <p:cNvGrpSpPr/>
          <p:nvPr/>
        </p:nvGrpSpPr>
        <p:grpSpPr>
          <a:xfrm>
            <a:off x="2751620" y="5586181"/>
            <a:ext cx="1099942" cy="617424"/>
            <a:chOff x="2741726" y="2519548"/>
            <a:chExt cx="1099942" cy="61742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7EC1FF-B2B3-4A05-B97F-004BA868FABC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3E2D2CB-B0B1-43E1-B061-133ED6E0B9B9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A93FBA52-9BFE-429B-A4A4-4734507A7D7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1526966" y="5740537"/>
            <a:ext cx="1224654" cy="2584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C04501-760F-4CBA-B106-2BDA9D80EC45}"/>
                  </a:ext>
                </a:extLst>
              </p:cNvPr>
              <p:cNvSpPr txBox="1"/>
              <p:nvPr/>
            </p:nvSpPr>
            <p:spPr>
              <a:xfrm>
                <a:off x="3966930" y="5309181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C04501-760F-4CBA-B106-2BDA9D80E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30" y="5309181"/>
                <a:ext cx="1468415" cy="276999"/>
              </a:xfrm>
              <a:prstGeom prst="rect">
                <a:avLst/>
              </a:prstGeom>
              <a:blipFill>
                <a:blip r:embed="rId8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5AB6D45E-266F-4672-9CA1-176003405BE5}"/>
              </a:ext>
            </a:extLst>
          </p:cNvPr>
          <p:cNvSpPr/>
          <p:nvPr/>
        </p:nvSpPr>
        <p:spPr>
          <a:xfrm>
            <a:off x="998514" y="626812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9586BE-B407-4A30-8A24-64A6E3215020}"/>
              </a:ext>
            </a:extLst>
          </p:cNvPr>
          <p:cNvSpPr txBox="1"/>
          <p:nvPr/>
        </p:nvSpPr>
        <p:spPr>
          <a:xfrm>
            <a:off x="575285" y="5814275"/>
            <a:ext cx="339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E2066D-5E17-4172-BBA8-25F8B29407D1}"/>
              </a:ext>
            </a:extLst>
          </p:cNvPr>
          <p:cNvSpPr txBox="1"/>
          <p:nvPr/>
        </p:nvSpPr>
        <p:spPr>
          <a:xfrm>
            <a:off x="575285" y="6347684"/>
            <a:ext cx="339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BC7FDB-F1D9-47EF-98CA-E5DEFCCE634F}"/>
              </a:ext>
            </a:extLst>
          </p:cNvPr>
          <p:cNvGrpSpPr/>
          <p:nvPr/>
        </p:nvGrpSpPr>
        <p:grpSpPr>
          <a:xfrm>
            <a:off x="2751620" y="6532350"/>
            <a:ext cx="1099942" cy="617424"/>
            <a:chOff x="2741726" y="2519548"/>
            <a:chExt cx="1099942" cy="61742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C21BCF-04F2-452F-BFAE-6BEA65BAE124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0D70442-3594-4A06-810B-8A56B64490B9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4FFD8158-055E-46E2-B937-F3D488ACAD85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1526966" y="6532350"/>
            <a:ext cx="1224654" cy="1543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D92C78D-8717-4BAC-9D90-D1D40FEF8408}"/>
                  </a:ext>
                </a:extLst>
              </p:cNvPr>
              <p:cNvSpPr txBox="1"/>
              <p:nvPr/>
            </p:nvSpPr>
            <p:spPr>
              <a:xfrm>
                <a:off x="3966929" y="6332529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D92C78D-8717-4BAC-9D90-D1D40FEF8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29" y="6332529"/>
                <a:ext cx="1468415" cy="276999"/>
              </a:xfrm>
              <a:prstGeom prst="rect">
                <a:avLst/>
              </a:prstGeom>
              <a:blipFill>
                <a:blip r:embed="rId9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4991D398-736A-486F-AA9D-EEB871B15982}"/>
              </a:ext>
            </a:extLst>
          </p:cNvPr>
          <p:cNvSpPr/>
          <p:nvPr/>
        </p:nvSpPr>
        <p:spPr>
          <a:xfrm>
            <a:off x="2751620" y="2654910"/>
            <a:ext cx="1099942" cy="30871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8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E8C213-565C-4E13-8D9D-04DB76EA8249}"/>
              </a:ext>
            </a:extLst>
          </p:cNvPr>
          <p:cNvSpPr/>
          <p:nvPr/>
        </p:nvSpPr>
        <p:spPr>
          <a:xfrm>
            <a:off x="998514" y="207709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8C3D77-9C2E-4C05-997F-E50FC271DA5C}"/>
                  </a:ext>
                </a:extLst>
              </p:cNvPr>
              <p:cNvSpPr txBox="1"/>
              <p:nvPr/>
            </p:nvSpPr>
            <p:spPr>
              <a:xfrm>
                <a:off x="471626" y="1651563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8C3D77-9C2E-4C05-997F-E50FC271D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26" y="1651563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385" t="-28889" r="-807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5ED711A-B80A-4AC6-833C-A63A8862DD82}"/>
              </a:ext>
            </a:extLst>
          </p:cNvPr>
          <p:cNvGrpSpPr/>
          <p:nvPr/>
        </p:nvGrpSpPr>
        <p:grpSpPr>
          <a:xfrm>
            <a:off x="2751620" y="1928562"/>
            <a:ext cx="1099942" cy="617424"/>
            <a:chOff x="2741726" y="2519548"/>
            <a:chExt cx="1099942" cy="617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9A9BF7-81D9-4FAD-A993-E217EDAF5487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8EB79E-3B3B-46D9-B217-83E8258468C0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833290-2E6D-4336-A508-FACDABC7022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26966" y="2082918"/>
            <a:ext cx="1224654" cy="2584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5FE106-C130-474D-A9F5-0511FE16F965}"/>
                  </a:ext>
                </a:extLst>
              </p:cNvPr>
              <p:cNvSpPr txBox="1"/>
              <p:nvPr/>
            </p:nvSpPr>
            <p:spPr>
              <a:xfrm>
                <a:off x="3966930" y="1651562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5FE106-C130-474D-A9F5-0511FE16F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30" y="1651562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B7179CA-492E-4506-A6D5-941E75D1D157}"/>
              </a:ext>
            </a:extLst>
          </p:cNvPr>
          <p:cNvSpPr/>
          <p:nvPr/>
        </p:nvSpPr>
        <p:spPr>
          <a:xfrm>
            <a:off x="998514" y="261050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D4952B-55F8-4803-8034-619E5D3C10B9}"/>
              </a:ext>
            </a:extLst>
          </p:cNvPr>
          <p:cNvSpPr txBox="1"/>
          <p:nvPr/>
        </p:nvSpPr>
        <p:spPr>
          <a:xfrm>
            <a:off x="575285" y="2156656"/>
            <a:ext cx="339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489411-1905-4CA1-BBD9-A2631EDD3176}"/>
              </a:ext>
            </a:extLst>
          </p:cNvPr>
          <p:cNvSpPr txBox="1"/>
          <p:nvPr/>
        </p:nvSpPr>
        <p:spPr>
          <a:xfrm>
            <a:off x="575285" y="2690065"/>
            <a:ext cx="339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8539DD3-8E6A-484B-B8EF-9DCF662D9B15}"/>
              </a:ext>
            </a:extLst>
          </p:cNvPr>
          <p:cNvGrpSpPr/>
          <p:nvPr/>
        </p:nvGrpSpPr>
        <p:grpSpPr>
          <a:xfrm>
            <a:off x="2751620" y="2874731"/>
            <a:ext cx="1099942" cy="617424"/>
            <a:chOff x="2741726" y="2519548"/>
            <a:chExt cx="1099942" cy="61742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6371328-F61B-404B-BD17-80AEC7D362FA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36562A-F67F-4996-BE52-EFC4E544A9B3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C8C2B68-C917-4833-8A85-68A1E5B155BF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1526966" y="2874731"/>
            <a:ext cx="1224654" cy="1543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1DCF4-6F54-4629-862B-065FCA8353A6}"/>
                  </a:ext>
                </a:extLst>
              </p:cNvPr>
              <p:cNvSpPr txBox="1"/>
              <p:nvPr/>
            </p:nvSpPr>
            <p:spPr>
              <a:xfrm>
                <a:off x="3966929" y="267491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1DCF4-6F54-4629-862B-065FCA83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29" y="267491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2EC28E8-353D-4285-9F82-944863DAAB14}"/>
                  </a:ext>
                </a:extLst>
              </p:cNvPr>
              <p:cNvSpPr txBox="1"/>
              <p:nvPr/>
            </p:nvSpPr>
            <p:spPr>
              <a:xfrm>
                <a:off x="2540868" y="656153"/>
                <a:ext cx="1070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11: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2EC28E8-353D-4285-9F82-944863DA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8" y="656153"/>
                <a:ext cx="1070037" cy="276999"/>
              </a:xfrm>
              <a:prstGeom prst="rect">
                <a:avLst/>
              </a:prstGeom>
              <a:blipFill>
                <a:blip r:embed="rId5"/>
                <a:stretch>
                  <a:fillRect l="-5143" r="-285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6F2C19-8A82-471A-99A0-C02DB8EB6351}"/>
                  </a:ext>
                </a:extLst>
              </p:cNvPr>
              <p:cNvSpPr txBox="1"/>
              <p:nvPr/>
            </p:nvSpPr>
            <p:spPr>
              <a:xfrm>
                <a:off x="2317462" y="1161178"/>
                <a:ext cx="1505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01011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66F2C19-8A82-471A-99A0-C02DB8EB6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62" y="1161178"/>
                <a:ext cx="1505220" cy="276999"/>
              </a:xfrm>
              <a:prstGeom prst="rect">
                <a:avLst/>
              </a:prstGeom>
              <a:blipFill>
                <a:blip r:embed="rId6"/>
                <a:stretch>
                  <a:fillRect l="-3239" r="-36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F574B0B7-564D-452A-9F36-4FA2373D4A02}"/>
              </a:ext>
            </a:extLst>
          </p:cNvPr>
          <p:cNvSpPr/>
          <p:nvPr/>
        </p:nvSpPr>
        <p:spPr>
          <a:xfrm>
            <a:off x="1002473" y="529334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30F42EE-C182-4E07-9465-689896B2C306}"/>
                  </a:ext>
                </a:extLst>
              </p:cNvPr>
              <p:cNvSpPr txBox="1"/>
              <p:nvPr/>
            </p:nvSpPr>
            <p:spPr>
              <a:xfrm>
                <a:off x="475585" y="4867812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30F42EE-C182-4E07-9465-689896B2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5" y="4867812"/>
                <a:ext cx="1582228" cy="276999"/>
              </a:xfrm>
              <a:prstGeom prst="rect">
                <a:avLst/>
              </a:prstGeom>
              <a:blipFill>
                <a:blip r:embed="rId7"/>
                <a:stretch>
                  <a:fillRect l="-5385" t="-28889" r="-807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211255-E1E5-4F9B-A26C-2696ABD3005B}"/>
              </a:ext>
            </a:extLst>
          </p:cNvPr>
          <p:cNvGrpSpPr/>
          <p:nvPr/>
        </p:nvGrpSpPr>
        <p:grpSpPr>
          <a:xfrm>
            <a:off x="2755579" y="5144811"/>
            <a:ext cx="1099942" cy="617424"/>
            <a:chOff x="2741726" y="2519548"/>
            <a:chExt cx="1099942" cy="61742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BA16767-E50B-4509-BADF-C79CC3296270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1860330-A664-498B-8E57-6CAED4015AE0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17A1570F-463E-4904-BE43-876E4BAA940F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1530925" y="5299167"/>
            <a:ext cx="1224654" cy="2584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9143730-3F63-4CCA-BD78-363A799DF445}"/>
                  </a:ext>
                </a:extLst>
              </p:cNvPr>
              <p:cNvSpPr txBox="1"/>
              <p:nvPr/>
            </p:nvSpPr>
            <p:spPr>
              <a:xfrm>
                <a:off x="3970889" y="4867811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9143730-3F63-4CCA-BD78-363A799D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89" y="4867811"/>
                <a:ext cx="1468415" cy="276999"/>
              </a:xfrm>
              <a:prstGeom prst="rect">
                <a:avLst/>
              </a:prstGeom>
              <a:blipFill>
                <a:blip r:embed="rId8"/>
                <a:stretch>
                  <a:fillRect l="-5809" t="-28889" r="-91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CEDE9CF6-C926-4FC3-AF1D-ACAC2B59CAD2}"/>
              </a:ext>
            </a:extLst>
          </p:cNvPr>
          <p:cNvSpPr/>
          <p:nvPr/>
        </p:nvSpPr>
        <p:spPr>
          <a:xfrm>
            <a:off x="1002473" y="582675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FCED7FB-F74F-4F80-92E0-B4638BB396DD}"/>
              </a:ext>
            </a:extLst>
          </p:cNvPr>
          <p:cNvSpPr txBox="1"/>
          <p:nvPr/>
        </p:nvSpPr>
        <p:spPr>
          <a:xfrm>
            <a:off x="471626" y="5372905"/>
            <a:ext cx="446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BAE62AD-77BD-47E1-88CA-965CCC0FA251}"/>
              </a:ext>
            </a:extLst>
          </p:cNvPr>
          <p:cNvGrpSpPr/>
          <p:nvPr/>
        </p:nvGrpSpPr>
        <p:grpSpPr>
          <a:xfrm>
            <a:off x="2755579" y="6090980"/>
            <a:ext cx="1099942" cy="617424"/>
            <a:chOff x="2741726" y="2519548"/>
            <a:chExt cx="1099942" cy="61742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BFD5903-08F8-4A63-A1A0-F8922D339F48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2631225-630D-4DF5-AE85-D3859989C36D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022AD6E0-84BF-4203-AD5F-DEAE646E36BB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1530925" y="6090980"/>
            <a:ext cx="1224654" cy="1543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56CA5B8-5E87-4112-9725-3E136F94A886}"/>
                  </a:ext>
                </a:extLst>
              </p:cNvPr>
              <p:cNvSpPr txBox="1"/>
              <p:nvPr/>
            </p:nvSpPr>
            <p:spPr>
              <a:xfrm>
                <a:off x="3970888" y="5891159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56CA5B8-5E87-4112-9725-3E136F94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88" y="5891159"/>
                <a:ext cx="1468415" cy="276999"/>
              </a:xfrm>
              <a:prstGeom prst="rect">
                <a:avLst/>
              </a:prstGeom>
              <a:blipFill>
                <a:blip r:embed="rId9"/>
                <a:stretch>
                  <a:fillRect l="-5809" t="-28261" r="-912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BB04603-0C1B-4BCA-9E5B-3C3BBE5C2403}"/>
                  </a:ext>
                </a:extLst>
              </p:cNvPr>
              <p:cNvSpPr txBox="1"/>
              <p:nvPr/>
            </p:nvSpPr>
            <p:spPr>
              <a:xfrm>
                <a:off x="1173254" y="3665748"/>
                <a:ext cx="45114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𝐺𝑙𝑜𝑏𝑎𝑙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𝑠𝑙𝑜𝑡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BB04603-0C1B-4BCA-9E5B-3C3BBE5C2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54" y="3665748"/>
                <a:ext cx="4511491" cy="553998"/>
              </a:xfrm>
              <a:prstGeom prst="rect">
                <a:avLst/>
              </a:prstGeom>
              <a:blipFill>
                <a:blip r:embed="rId10"/>
                <a:stretch>
                  <a:fillRect l="-270" r="-675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4061CCD7-85A2-441C-BC4E-3C59386EB03A}"/>
              </a:ext>
            </a:extLst>
          </p:cNvPr>
          <p:cNvSpPr/>
          <p:nvPr/>
        </p:nvSpPr>
        <p:spPr>
          <a:xfrm>
            <a:off x="1004452" y="636187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522E5B8-992C-4DD5-8B4B-C2B02274AF9B}"/>
              </a:ext>
            </a:extLst>
          </p:cNvPr>
          <p:cNvSpPr/>
          <p:nvPr/>
        </p:nvSpPr>
        <p:spPr>
          <a:xfrm>
            <a:off x="1004452" y="689528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0DC4C2-9ADB-41FB-BA61-BE59B14009A0}"/>
              </a:ext>
            </a:extLst>
          </p:cNvPr>
          <p:cNvSpPr txBox="1"/>
          <p:nvPr/>
        </p:nvSpPr>
        <p:spPr>
          <a:xfrm>
            <a:off x="471626" y="5906314"/>
            <a:ext cx="446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0410375-782C-4AEE-8552-B1B36F991D5C}"/>
              </a:ext>
            </a:extLst>
          </p:cNvPr>
          <p:cNvSpPr txBox="1"/>
          <p:nvPr/>
        </p:nvSpPr>
        <p:spPr>
          <a:xfrm>
            <a:off x="471626" y="6441431"/>
            <a:ext cx="446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827B0B-BBD5-46D1-918D-460BE9CD419E}"/>
              </a:ext>
            </a:extLst>
          </p:cNvPr>
          <p:cNvSpPr txBox="1"/>
          <p:nvPr/>
        </p:nvSpPr>
        <p:spPr>
          <a:xfrm>
            <a:off x="471626" y="6974840"/>
            <a:ext cx="446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084433B2-192F-4727-AB7A-F3B461640EEE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 flipV="1">
            <a:off x="1532904" y="5299167"/>
            <a:ext cx="1222675" cy="13269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25795BB-59A6-4B83-9FCB-D5CB5BA59561}"/>
              </a:ext>
            </a:extLst>
          </p:cNvPr>
          <p:cNvGrpSpPr/>
          <p:nvPr/>
        </p:nvGrpSpPr>
        <p:grpSpPr>
          <a:xfrm>
            <a:off x="2751620" y="7317552"/>
            <a:ext cx="1099942" cy="617424"/>
            <a:chOff x="2741726" y="2519548"/>
            <a:chExt cx="1099942" cy="61742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D708DE9-9C80-429D-81FD-07090A2F7C17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B16564-29EF-411F-B727-34CA18B82853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76AB4B-C1E0-48CB-AB9A-B862E519D02C}"/>
                  </a:ext>
                </a:extLst>
              </p:cNvPr>
              <p:cNvSpPr txBox="1"/>
              <p:nvPr/>
            </p:nvSpPr>
            <p:spPr>
              <a:xfrm>
                <a:off x="3965942" y="7040553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76AB4B-C1E0-48CB-AB9A-B862E519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42" y="7040553"/>
                <a:ext cx="1468415" cy="276999"/>
              </a:xfrm>
              <a:prstGeom prst="rect">
                <a:avLst/>
              </a:prstGeom>
              <a:blipFill>
                <a:blip r:embed="rId11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CCAD402B-6610-4EDC-8B4D-6564C789E74B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1532904" y="7159506"/>
            <a:ext cx="1218716" cy="31240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3DF0EEC-4AD9-4D59-93C7-AA635624ACB6}"/>
              </a:ext>
            </a:extLst>
          </p:cNvPr>
          <p:cNvSpPr/>
          <p:nvPr/>
        </p:nvSpPr>
        <p:spPr>
          <a:xfrm>
            <a:off x="2751620" y="7932638"/>
            <a:ext cx="1099942" cy="30871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31C3BA3-6CC3-4838-8882-28913FB2A8AA}"/>
                  </a:ext>
                </a:extLst>
              </p:cNvPr>
              <p:cNvSpPr txBox="1"/>
              <p:nvPr/>
            </p:nvSpPr>
            <p:spPr>
              <a:xfrm>
                <a:off x="1045845" y="8434967"/>
                <a:ext cx="45114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𝐺𝑙𝑜𝑏𝑎𝑙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𝑠𝑙𝑜𝑡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31C3BA3-6CC3-4838-8882-28913FB2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5" y="8434967"/>
                <a:ext cx="4511491" cy="553998"/>
              </a:xfrm>
              <a:prstGeom prst="rect">
                <a:avLst/>
              </a:prstGeom>
              <a:blipFill>
                <a:blip r:embed="rId12"/>
                <a:stretch>
                  <a:fillRect l="-270" t="-1099" r="-811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61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E05970-9410-4CBA-B505-3E9CC5A041AA}"/>
              </a:ext>
            </a:extLst>
          </p:cNvPr>
          <p:cNvSpPr/>
          <p:nvPr/>
        </p:nvSpPr>
        <p:spPr>
          <a:xfrm>
            <a:off x="1055912" y="104195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4B7DD7-EC7E-4F3C-9688-E61C186DC9A4}"/>
                  </a:ext>
                </a:extLst>
              </p:cNvPr>
              <p:cNvSpPr txBox="1"/>
              <p:nvPr/>
            </p:nvSpPr>
            <p:spPr>
              <a:xfrm>
                <a:off x="529024" y="616423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4B7DD7-EC7E-4F3C-9688-E61C186DC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616423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261" r="-810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77BE96F-CB82-4398-9589-84FD08DEB844}"/>
              </a:ext>
            </a:extLst>
          </p:cNvPr>
          <p:cNvGrpSpPr/>
          <p:nvPr/>
        </p:nvGrpSpPr>
        <p:grpSpPr>
          <a:xfrm>
            <a:off x="2809018" y="893422"/>
            <a:ext cx="1099942" cy="617424"/>
            <a:chOff x="2741726" y="2519548"/>
            <a:chExt cx="1099942" cy="617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F59B6D5-3C7A-4DA2-AD05-19E76BE96269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79FAD2-A4EF-486B-99B3-4BFC3BD0CF31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7F5A2F-C1FE-4260-91EB-C72F4759EA1F}"/>
                  </a:ext>
                </a:extLst>
              </p:cNvPr>
              <p:cNvSpPr txBox="1"/>
              <p:nvPr/>
            </p:nvSpPr>
            <p:spPr>
              <a:xfrm>
                <a:off x="4024328" y="616422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7F5A2F-C1FE-4260-91EB-C72F4759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28" y="616422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09" t="-28261" r="-912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BCC8238A-7AA6-4207-B9E2-EC7DCAF125DE}"/>
              </a:ext>
            </a:extLst>
          </p:cNvPr>
          <p:cNvSpPr/>
          <p:nvPr/>
        </p:nvSpPr>
        <p:spPr>
          <a:xfrm>
            <a:off x="1055912" y="157536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36F5DB-79AE-49D1-AFAE-6A68601DD723}"/>
              </a:ext>
            </a:extLst>
          </p:cNvPr>
          <p:cNvSpPr txBox="1"/>
          <p:nvPr/>
        </p:nvSpPr>
        <p:spPr>
          <a:xfrm>
            <a:off x="369055" y="112151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73FAC8-7DCD-41A0-95F9-81BCF5EDC9E2}"/>
              </a:ext>
            </a:extLst>
          </p:cNvPr>
          <p:cNvGrpSpPr/>
          <p:nvPr/>
        </p:nvGrpSpPr>
        <p:grpSpPr>
          <a:xfrm>
            <a:off x="2809018" y="1839591"/>
            <a:ext cx="1099942" cy="617424"/>
            <a:chOff x="2741726" y="2519548"/>
            <a:chExt cx="1099942" cy="61742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92F8FA-6A36-4EC1-A956-6089265447AB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232D5C6-FD3B-4402-8044-7BFBE5FBA48E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0275DF7-DF18-4A3D-A5FB-C2263F7FFADB}"/>
                  </a:ext>
                </a:extLst>
              </p:cNvPr>
              <p:cNvSpPr txBox="1"/>
              <p:nvPr/>
            </p:nvSpPr>
            <p:spPr>
              <a:xfrm>
                <a:off x="4024327" y="1639770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0275DF7-DF18-4A3D-A5FB-C2263F7F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27" y="1639770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09" t="-28889" r="-91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DC28B084-409B-4286-AC6F-1DAED9C014DA}"/>
              </a:ext>
            </a:extLst>
          </p:cNvPr>
          <p:cNvSpPr/>
          <p:nvPr/>
        </p:nvSpPr>
        <p:spPr>
          <a:xfrm>
            <a:off x="1057891" y="211048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4F8DFC-8D79-4507-8D8C-1ADA7A5DC3AB}"/>
              </a:ext>
            </a:extLst>
          </p:cNvPr>
          <p:cNvSpPr/>
          <p:nvPr/>
        </p:nvSpPr>
        <p:spPr>
          <a:xfrm>
            <a:off x="1057891" y="264389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4ED9241-B75A-4CBC-B9E1-98346BF7C630}"/>
              </a:ext>
            </a:extLst>
          </p:cNvPr>
          <p:cNvGrpSpPr/>
          <p:nvPr/>
        </p:nvGrpSpPr>
        <p:grpSpPr>
          <a:xfrm>
            <a:off x="2805059" y="3066163"/>
            <a:ext cx="1099942" cy="617424"/>
            <a:chOff x="2741726" y="2519548"/>
            <a:chExt cx="1099942" cy="61742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CE8831-4B37-4C6F-A1B0-039EE4CDD10E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B2A04CE-31E6-4169-A750-E24FE650F3DC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5FE4CFC-282D-4021-857D-02F467D3F7E3}"/>
                  </a:ext>
                </a:extLst>
              </p:cNvPr>
              <p:cNvSpPr txBox="1"/>
              <p:nvPr/>
            </p:nvSpPr>
            <p:spPr>
              <a:xfrm>
                <a:off x="4019381" y="2789164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5FE4CFC-282D-4021-857D-02F467D3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81" y="2789164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09" t="-28889" r="-91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5C5BEDEC-EC4F-40BF-A3F5-A8F7B075E8B4}"/>
              </a:ext>
            </a:extLst>
          </p:cNvPr>
          <p:cNvSpPr/>
          <p:nvPr/>
        </p:nvSpPr>
        <p:spPr>
          <a:xfrm>
            <a:off x="1059871" y="317544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5308DE-5277-4172-96DB-581043451CAC}"/>
              </a:ext>
            </a:extLst>
          </p:cNvPr>
          <p:cNvSpPr/>
          <p:nvPr/>
        </p:nvSpPr>
        <p:spPr>
          <a:xfrm>
            <a:off x="1059871" y="3708858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DEDF873-2873-4DCD-8917-8971DD3C8AC2}"/>
              </a:ext>
            </a:extLst>
          </p:cNvPr>
          <p:cNvSpPr/>
          <p:nvPr/>
        </p:nvSpPr>
        <p:spPr>
          <a:xfrm>
            <a:off x="1055912" y="424397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C2EAB0-FFA4-447C-9A02-F038376EBB97}"/>
              </a:ext>
            </a:extLst>
          </p:cNvPr>
          <p:cNvSpPr/>
          <p:nvPr/>
        </p:nvSpPr>
        <p:spPr>
          <a:xfrm>
            <a:off x="1055912" y="477738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E80108-5599-4854-A2AE-840A571B7AEA}"/>
              </a:ext>
            </a:extLst>
          </p:cNvPr>
          <p:cNvSpPr txBox="1"/>
          <p:nvPr/>
        </p:nvSpPr>
        <p:spPr>
          <a:xfrm>
            <a:off x="369055" y="1654925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302153-6599-4AC6-8543-19C7F093D424}"/>
              </a:ext>
            </a:extLst>
          </p:cNvPr>
          <p:cNvSpPr txBox="1"/>
          <p:nvPr/>
        </p:nvSpPr>
        <p:spPr>
          <a:xfrm>
            <a:off x="369055" y="2188334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A1BF4B-45AA-4763-AC18-4B5A02D54CA5}"/>
              </a:ext>
            </a:extLst>
          </p:cNvPr>
          <p:cNvSpPr txBox="1"/>
          <p:nvPr/>
        </p:nvSpPr>
        <p:spPr>
          <a:xfrm>
            <a:off x="369055" y="272345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FF69737-A999-40CD-8949-4E40E57FEB18}"/>
              </a:ext>
            </a:extLst>
          </p:cNvPr>
          <p:cNvSpPr txBox="1"/>
          <p:nvPr/>
        </p:nvSpPr>
        <p:spPr>
          <a:xfrm>
            <a:off x="369055" y="3258568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06F96B-6613-442E-922F-0D15138C612A}"/>
              </a:ext>
            </a:extLst>
          </p:cNvPr>
          <p:cNvSpPr txBox="1"/>
          <p:nvPr/>
        </p:nvSpPr>
        <p:spPr>
          <a:xfrm>
            <a:off x="369055" y="3793685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B6C8CAE-2947-4598-BDF4-16B1D7D0B5FA}"/>
              </a:ext>
            </a:extLst>
          </p:cNvPr>
          <p:cNvSpPr txBox="1"/>
          <p:nvPr/>
        </p:nvSpPr>
        <p:spPr>
          <a:xfrm>
            <a:off x="369055" y="432165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AE2D88-72DA-4AD3-9197-644C293FE3C8}"/>
              </a:ext>
            </a:extLst>
          </p:cNvPr>
          <p:cNvSpPr txBox="1"/>
          <p:nvPr/>
        </p:nvSpPr>
        <p:spPr>
          <a:xfrm>
            <a:off x="369055" y="4856944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AEC9E30-7C2C-4E7B-B39D-80F378A77250}"/>
              </a:ext>
            </a:extLst>
          </p:cNvPr>
          <p:cNvGrpSpPr/>
          <p:nvPr/>
        </p:nvGrpSpPr>
        <p:grpSpPr>
          <a:xfrm>
            <a:off x="2805059" y="4197610"/>
            <a:ext cx="1099942" cy="617424"/>
            <a:chOff x="2741726" y="2519548"/>
            <a:chExt cx="1099942" cy="61742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B717D07-0F0A-48B4-9778-05CABD7F2503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8397624-E77E-4F9B-923F-41C5B30B19EF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F33FEA1-9DAB-46AA-AC79-A69E30A1B43D}"/>
                  </a:ext>
                </a:extLst>
              </p:cNvPr>
              <p:cNvSpPr txBox="1"/>
              <p:nvPr/>
            </p:nvSpPr>
            <p:spPr>
              <a:xfrm>
                <a:off x="4019380" y="3938558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F33FEA1-9DAB-46AA-AC79-A69E30A1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80" y="3938558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09" t="-28261" r="-912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56246C6D-9E49-41AC-AA52-B7F550C9DB9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84364" y="1047778"/>
            <a:ext cx="1224654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185E4087-79E1-4D5D-B55A-F0BB287A6E0D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1588323" y="1047778"/>
            <a:ext cx="1220695" cy="2391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5C494384-AFFB-4FAB-9245-6859B56D91A1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586343" y="1047778"/>
            <a:ext cx="1222675" cy="13269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7527A48-BAA3-42AA-85FD-E43F88FBFCE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 flipV="1">
            <a:off x="1584364" y="1047778"/>
            <a:ext cx="1224654" cy="3460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4C94DD4E-CBC8-40A7-8524-06053B89D8A7}"/>
              </a:ext>
            </a:extLst>
          </p:cNvPr>
          <p:cNvCxnSpPr>
            <a:cxnSpLocks/>
          </p:cNvCxnSpPr>
          <p:nvPr/>
        </p:nvCxnSpPr>
        <p:spPr>
          <a:xfrm flipV="1">
            <a:off x="1584364" y="1041956"/>
            <a:ext cx="1224654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E964E213-EE4D-47FF-A13B-1E5549E6082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584364" y="1839591"/>
            <a:ext cx="1224654" cy="1543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C3EE4D51-B9FA-4E61-9A00-1EAD9D190D5C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1588323" y="1993947"/>
            <a:ext cx="1220695" cy="19791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266172F9-5118-4C25-A9F3-FDDA15223FF9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1586343" y="2908117"/>
            <a:ext cx="1218716" cy="31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71169C85-85F3-41D2-AADA-80CDF1797080}"/>
              </a:ext>
            </a:extLst>
          </p:cNvPr>
          <p:cNvCxnSpPr>
            <a:cxnSpLocks/>
            <a:stCxn id="33" idx="3"/>
            <a:endCxn id="56" idx="1"/>
          </p:cNvCxnSpPr>
          <p:nvPr/>
        </p:nvCxnSpPr>
        <p:spPr>
          <a:xfrm flipV="1">
            <a:off x="1584364" y="4351966"/>
            <a:ext cx="1220695" cy="689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EB1A491-AC5D-4AA3-B1FF-F39456D22209}"/>
                  </a:ext>
                </a:extLst>
              </p:cNvPr>
              <p:cNvSpPr txBox="1"/>
              <p:nvPr/>
            </p:nvSpPr>
            <p:spPr>
              <a:xfrm>
                <a:off x="360199" y="5666256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𝐐𝐮𝐞𝐬𝐭𝐢𝐨𝐧𝟑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EB1A491-AC5D-4AA3-B1FF-F39456D2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" y="5666256"/>
                <a:ext cx="6137599" cy="276999"/>
              </a:xfrm>
              <a:prstGeom prst="rect">
                <a:avLst/>
              </a:prstGeom>
              <a:blipFill>
                <a:blip r:embed="rId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67B4DEB-4ED3-4E79-B46D-B3CC6AA2C3EB}"/>
                  </a:ext>
                </a:extLst>
              </p:cNvPr>
              <p:cNvSpPr txBox="1"/>
              <p:nvPr/>
            </p:nvSpPr>
            <p:spPr>
              <a:xfrm>
                <a:off x="369055" y="6046306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𝐐𝐮𝐞𝐬𝐭𝐢𝐨𝐧𝟑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𝐢𝐢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67B4DEB-4ED3-4E79-B46D-B3CC6AA2C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5" y="6046306"/>
                <a:ext cx="6137599" cy="276999"/>
              </a:xfrm>
              <a:prstGeom prst="rect">
                <a:avLst/>
              </a:prstGeom>
              <a:blipFill>
                <a:blip r:embed="rId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E2E206C-3096-4716-BF2A-FBCA5322C95F}"/>
                  </a:ext>
                </a:extLst>
              </p:cNvPr>
              <p:cNvSpPr txBox="1"/>
              <p:nvPr/>
            </p:nvSpPr>
            <p:spPr>
              <a:xfrm>
                <a:off x="360199" y="6459491"/>
                <a:ext cx="6137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𝐐𝐮𝐞𝐬𝐭𝐢𝐨𝐧𝟑</m:t>
                      </m:r>
                      <m:d>
                        <m:d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𝐢𝐢𝐢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E2E206C-3096-4716-BF2A-FBCA5322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" y="6459491"/>
                <a:ext cx="6137599" cy="276999"/>
              </a:xfrm>
              <a:prstGeom prst="rect">
                <a:avLst/>
              </a:prstGeom>
              <a:blipFill>
                <a:blip r:embed="rId9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76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6F9A49-7AD8-497D-99C3-CBA5B1DB9190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C7B78D-3670-4CF7-B03A-35CEB737E3A2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1C7B78D-3670-4CF7-B03A-35CEB737E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4EBDD7B5-4547-46D0-AD17-A5844C4800E1}"/>
              </a:ext>
            </a:extLst>
          </p:cNvPr>
          <p:cNvGrpSpPr/>
          <p:nvPr/>
        </p:nvGrpSpPr>
        <p:grpSpPr>
          <a:xfrm>
            <a:off x="2809018" y="2057207"/>
            <a:ext cx="1099942" cy="617424"/>
            <a:chOff x="2741726" y="2519548"/>
            <a:chExt cx="1099942" cy="617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8F5AC82-7BC1-4323-BEB8-9FE65EE97A24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7D8528-6F57-4BA4-B964-D1635945F067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FD877D-4884-4C67-9B87-A16BDC43E3B0}"/>
                  </a:ext>
                </a:extLst>
              </p:cNvPr>
              <p:cNvSpPr txBox="1"/>
              <p:nvPr/>
            </p:nvSpPr>
            <p:spPr>
              <a:xfrm>
                <a:off x="4024328" y="1780207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FD877D-4884-4C67-9B87-A16BDC43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28" y="1780207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09" t="-28889" r="-9129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866FB3A-17A1-45DB-9291-034BB5F339D5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FB2F25-0CB5-4F13-8C2B-8B2B782A02F3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AB1FD5-6DCD-402A-BDF6-B7DD1F4C7A96}"/>
              </a:ext>
            </a:extLst>
          </p:cNvPr>
          <p:cNvGrpSpPr/>
          <p:nvPr/>
        </p:nvGrpSpPr>
        <p:grpSpPr>
          <a:xfrm>
            <a:off x="2809018" y="3003376"/>
            <a:ext cx="1099942" cy="617424"/>
            <a:chOff x="2741726" y="2519548"/>
            <a:chExt cx="1099942" cy="6174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D5C3FF-B8A9-498B-887A-6D4B85C32E5D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64107A-CE15-4C5A-AFC8-B9D53238C1E7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1668F7-F80C-4BEE-B963-1E290EDD7B2B}"/>
                  </a:ext>
                </a:extLst>
              </p:cNvPr>
              <p:cNvSpPr txBox="1"/>
              <p:nvPr/>
            </p:nvSpPr>
            <p:spPr>
              <a:xfrm>
                <a:off x="4024327" y="2803555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1668F7-F80C-4BEE-B963-1E290EDD7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27" y="2803555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09" t="-28889" r="-91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203CCCF1-962E-4D2B-A7D4-605F69423F47}"/>
              </a:ext>
            </a:extLst>
          </p:cNvPr>
          <p:cNvSpPr/>
          <p:nvPr/>
        </p:nvSpPr>
        <p:spPr>
          <a:xfrm>
            <a:off x="1057891" y="327426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353AF3-21EE-417A-961F-09B6CA0B6027}"/>
              </a:ext>
            </a:extLst>
          </p:cNvPr>
          <p:cNvSpPr/>
          <p:nvPr/>
        </p:nvSpPr>
        <p:spPr>
          <a:xfrm>
            <a:off x="1057891" y="380767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D08222-0F24-46BB-8DA2-F807A6810774}"/>
              </a:ext>
            </a:extLst>
          </p:cNvPr>
          <p:cNvGrpSpPr/>
          <p:nvPr/>
        </p:nvGrpSpPr>
        <p:grpSpPr>
          <a:xfrm>
            <a:off x="2805059" y="4229948"/>
            <a:ext cx="1099942" cy="617424"/>
            <a:chOff x="2741726" y="2519548"/>
            <a:chExt cx="1099942" cy="61742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88A7F42-E127-43A3-A9DF-57065D3DA362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9ABDEF-59D0-46BD-85CD-C7B3DC65460B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8AD4460-3E0D-4841-BEEC-A82CA262D472}"/>
                  </a:ext>
                </a:extLst>
              </p:cNvPr>
              <p:cNvSpPr txBox="1"/>
              <p:nvPr/>
            </p:nvSpPr>
            <p:spPr>
              <a:xfrm>
                <a:off x="4019381" y="3952949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8AD4460-3E0D-4841-BEEC-A82CA262D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81" y="3952949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09" t="-28261" r="-912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F952D74F-3D4C-4A9C-95D3-ED62DC2DD407}"/>
              </a:ext>
            </a:extLst>
          </p:cNvPr>
          <p:cNvSpPr/>
          <p:nvPr/>
        </p:nvSpPr>
        <p:spPr>
          <a:xfrm>
            <a:off x="1059871" y="433923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740BCA-7751-40BB-BD4A-C95E3CF8F1AD}"/>
              </a:ext>
            </a:extLst>
          </p:cNvPr>
          <p:cNvSpPr/>
          <p:nvPr/>
        </p:nvSpPr>
        <p:spPr>
          <a:xfrm>
            <a:off x="1059871" y="487264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CF05F2D-8CCF-44EC-8728-314D6A7324D2}"/>
              </a:ext>
            </a:extLst>
          </p:cNvPr>
          <p:cNvSpPr/>
          <p:nvPr/>
        </p:nvSpPr>
        <p:spPr>
          <a:xfrm>
            <a:off x="1055912" y="540776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D95D9B-5B08-4671-93AA-146227456B45}"/>
              </a:ext>
            </a:extLst>
          </p:cNvPr>
          <p:cNvSpPr/>
          <p:nvPr/>
        </p:nvSpPr>
        <p:spPr>
          <a:xfrm>
            <a:off x="1055912" y="594116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C70DE6-4913-4EEB-B0E8-A2992E142B80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98096C-F3ED-40C8-B363-5877FEBD00F1}"/>
              </a:ext>
            </a:extLst>
          </p:cNvPr>
          <p:cNvSpPr txBox="1"/>
          <p:nvPr/>
        </p:nvSpPr>
        <p:spPr>
          <a:xfrm>
            <a:off x="369055" y="335211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C3E654-62BC-4380-AB46-2BCEF911A1D4}"/>
              </a:ext>
            </a:extLst>
          </p:cNvPr>
          <p:cNvSpPr txBox="1"/>
          <p:nvPr/>
        </p:nvSpPr>
        <p:spPr>
          <a:xfrm>
            <a:off x="369055" y="388723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E7B67F-CCC8-4269-B6D3-69E6DCA6957F}"/>
              </a:ext>
            </a:extLst>
          </p:cNvPr>
          <p:cNvSpPr txBox="1"/>
          <p:nvPr/>
        </p:nvSpPr>
        <p:spPr>
          <a:xfrm>
            <a:off x="369055" y="4422353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2830E4-FE57-4E16-98D7-D6A277695044}"/>
              </a:ext>
            </a:extLst>
          </p:cNvPr>
          <p:cNvSpPr txBox="1"/>
          <p:nvPr/>
        </p:nvSpPr>
        <p:spPr>
          <a:xfrm>
            <a:off x="369055" y="495747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1FD91B-0DE9-40A2-93D5-0A365B9929A4}"/>
              </a:ext>
            </a:extLst>
          </p:cNvPr>
          <p:cNvSpPr txBox="1"/>
          <p:nvPr/>
        </p:nvSpPr>
        <p:spPr>
          <a:xfrm>
            <a:off x="369055" y="548544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B9DC6A-50F2-446D-ADEF-21DA2CAD01EC}"/>
              </a:ext>
            </a:extLst>
          </p:cNvPr>
          <p:cNvSpPr txBox="1"/>
          <p:nvPr/>
        </p:nvSpPr>
        <p:spPr>
          <a:xfrm>
            <a:off x="369055" y="602072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E2DE4AC-6E35-407F-A230-3385DDC915FB}"/>
              </a:ext>
            </a:extLst>
          </p:cNvPr>
          <p:cNvGrpSpPr/>
          <p:nvPr/>
        </p:nvGrpSpPr>
        <p:grpSpPr>
          <a:xfrm>
            <a:off x="2805059" y="5361395"/>
            <a:ext cx="1099942" cy="617424"/>
            <a:chOff x="2741726" y="2519548"/>
            <a:chExt cx="1099942" cy="6174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439E83C-3A5E-467A-8A3F-BD53A4D548D6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E36078A-325B-4A64-B46D-24EA0A085CEC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29F607-6AC9-490F-A9F5-1E2C0A24F763}"/>
                  </a:ext>
                </a:extLst>
              </p:cNvPr>
              <p:cNvSpPr txBox="1"/>
              <p:nvPr/>
            </p:nvSpPr>
            <p:spPr>
              <a:xfrm>
                <a:off x="4019380" y="5102343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29F607-6AC9-490F-A9F5-1E2C0A24F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80" y="5102343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09" t="-28889" r="-91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24A8473-7C2C-4C2B-8246-A7F10055F00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84364" y="2211563"/>
            <a:ext cx="1224654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D5704843-605C-48E9-BD7D-B5E039B28CC3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1588323" y="2211563"/>
            <a:ext cx="1220695" cy="2391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1BEFF09-65AE-41DB-869E-1258FAA9FFEC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1586343" y="2211563"/>
            <a:ext cx="1222675" cy="13269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7ACA59E9-B792-464D-9AE8-96408EF758FE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584364" y="2211563"/>
            <a:ext cx="1224654" cy="3460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3C46B22E-D3E8-43E5-A175-54D5532AEBD8}"/>
              </a:ext>
            </a:extLst>
          </p:cNvPr>
          <p:cNvCxnSpPr>
            <a:cxnSpLocks/>
          </p:cNvCxnSpPr>
          <p:nvPr/>
        </p:nvCxnSpPr>
        <p:spPr>
          <a:xfrm flipV="1">
            <a:off x="1584364" y="2205741"/>
            <a:ext cx="1224654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164065BE-DF1C-4B31-B4D6-9AEC0047C90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584364" y="3003376"/>
            <a:ext cx="1224654" cy="1543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F66D6009-0F7E-43DB-96D9-B5E8B64548E2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1588323" y="3157732"/>
            <a:ext cx="1220695" cy="19791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60005EB4-E7AD-4F32-AF82-9BC47EC5A956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586343" y="4071902"/>
            <a:ext cx="1218716" cy="31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2FE7468C-3B3C-4B96-BF50-31A434B56723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1584364" y="5515751"/>
            <a:ext cx="1220695" cy="689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9768EB8-F599-4FCF-A3D6-C2985320F384}"/>
                  </a:ext>
                </a:extLst>
              </p:cNvPr>
              <p:cNvSpPr txBox="1"/>
              <p:nvPr/>
            </p:nvSpPr>
            <p:spPr>
              <a:xfrm>
                <a:off x="2540868" y="656153"/>
                <a:ext cx="941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6: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9768EB8-F599-4FCF-A3D6-C2985320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8" y="656153"/>
                <a:ext cx="941796" cy="276999"/>
              </a:xfrm>
              <a:prstGeom prst="rect">
                <a:avLst/>
              </a:prstGeom>
              <a:blipFill>
                <a:blip r:embed="rId7"/>
                <a:stretch>
                  <a:fillRect l="-5844" r="-324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2453F01-35EC-414D-83D7-842117513200}"/>
                  </a:ext>
                </a:extLst>
              </p:cNvPr>
              <p:cNvSpPr txBox="1"/>
              <p:nvPr/>
            </p:nvSpPr>
            <p:spPr>
              <a:xfrm>
                <a:off x="2317462" y="1161178"/>
                <a:ext cx="1376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00110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2453F01-35EC-414D-83D7-842117513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62" y="1161178"/>
                <a:ext cx="1376980" cy="276999"/>
              </a:xfrm>
              <a:prstGeom prst="rect">
                <a:avLst/>
              </a:prstGeom>
              <a:blipFill>
                <a:blip r:embed="rId8"/>
                <a:stretch>
                  <a:fillRect l="-3540" r="-398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2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344D8A-74F0-487B-B06B-D2759D29983B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C02F6FE-8798-480C-88B7-AE1481A82D77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C02F6FE-8798-480C-88B7-AE1481A82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DDBB130E-4BED-473F-852C-FE84108AAB9B}"/>
              </a:ext>
            </a:extLst>
          </p:cNvPr>
          <p:cNvGrpSpPr/>
          <p:nvPr/>
        </p:nvGrpSpPr>
        <p:grpSpPr>
          <a:xfrm>
            <a:off x="2809018" y="2057207"/>
            <a:ext cx="1099942" cy="617424"/>
            <a:chOff x="2741726" y="2519548"/>
            <a:chExt cx="1099942" cy="617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D068BA-924B-4BEB-9B6B-B90704D500F9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0C92D0-D673-4603-B85B-0F91996AF4E7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C82D65-1F9E-44B2-AC44-7B8FA5B512D9}"/>
                  </a:ext>
                </a:extLst>
              </p:cNvPr>
              <p:cNvSpPr txBox="1"/>
              <p:nvPr/>
            </p:nvSpPr>
            <p:spPr>
              <a:xfrm>
                <a:off x="4024328" y="1780207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C82D65-1F9E-44B2-AC44-7B8FA5B51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28" y="1780207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09" t="-28889" r="-9129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4763C9F-ADE3-48CA-8557-46060F8083F9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1DFB79-3242-4447-9224-EE18E5DBE2DB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D5657ED-D1C8-4B0A-AA79-7690B20B8E5A}"/>
              </a:ext>
            </a:extLst>
          </p:cNvPr>
          <p:cNvGrpSpPr/>
          <p:nvPr/>
        </p:nvGrpSpPr>
        <p:grpSpPr>
          <a:xfrm>
            <a:off x="2809018" y="3003376"/>
            <a:ext cx="1099942" cy="617424"/>
            <a:chOff x="2741726" y="2519548"/>
            <a:chExt cx="1099942" cy="6174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66F769D-987F-4A7F-87F7-5B8240A67C41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D6FE078-C0F9-486A-9A93-BD6DE499FC69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4EA326-DE2D-4157-A389-026DF23DD056}"/>
                  </a:ext>
                </a:extLst>
              </p:cNvPr>
              <p:cNvSpPr txBox="1"/>
              <p:nvPr/>
            </p:nvSpPr>
            <p:spPr>
              <a:xfrm>
                <a:off x="4024327" y="2803555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4EA326-DE2D-4157-A389-026DF23D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27" y="2803555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09" t="-28889" r="-91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D6D8D7F-9460-4932-BE78-4F74E6390AB9}"/>
              </a:ext>
            </a:extLst>
          </p:cNvPr>
          <p:cNvSpPr/>
          <p:nvPr/>
        </p:nvSpPr>
        <p:spPr>
          <a:xfrm>
            <a:off x="1057891" y="327426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B29A02-5B9D-4E12-A648-C181D34D51F9}"/>
              </a:ext>
            </a:extLst>
          </p:cNvPr>
          <p:cNvSpPr/>
          <p:nvPr/>
        </p:nvSpPr>
        <p:spPr>
          <a:xfrm>
            <a:off x="1057891" y="380767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094E4B0-B0F7-4A14-82A6-24C2D8E7B058}"/>
              </a:ext>
            </a:extLst>
          </p:cNvPr>
          <p:cNvGrpSpPr/>
          <p:nvPr/>
        </p:nvGrpSpPr>
        <p:grpSpPr>
          <a:xfrm>
            <a:off x="2805059" y="4229948"/>
            <a:ext cx="1099942" cy="617424"/>
            <a:chOff x="2741726" y="2519548"/>
            <a:chExt cx="1099942" cy="61742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EC6FA6-ACE6-494D-8BF8-1E60659058C1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D3B920-1991-4476-8F0F-B8CC3ED68A91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34E1E0-5A18-46C8-9498-77F1E3C01911}"/>
                  </a:ext>
                </a:extLst>
              </p:cNvPr>
              <p:cNvSpPr txBox="1"/>
              <p:nvPr/>
            </p:nvSpPr>
            <p:spPr>
              <a:xfrm>
                <a:off x="4019381" y="3952949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34E1E0-5A18-46C8-9498-77F1E3C01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81" y="3952949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09" t="-28261" r="-912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FB75F7B3-87EB-4702-B1A0-D47265B4B274}"/>
              </a:ext>
            </a:extLst>
          </p:cNvPr>
          <p:cNvSpPr/>
          <p:nvPr/>
        </p:nvSpPr>
        <p:spPr>
          <a:xfrm>
            <a:off x="1059871" y="433923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337901-D677-4BB7-8605-2749D1CA8FF3}"/>
              </a:ext>
            </a:extLst>
          </p:cNvPr>
          <p:cNvSpPr/>
          <p:nvPr/>
        </p:nvSpPr>
        <p:spPr>
          <a:xfrm>
            <a:off x="1059871" y="487264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58F630-1262-4A96-A534-D9629C51A264}"/>
              </a:ext>
            </a:extLst>
          </p:cNvPr>
          <p:cNvSpPr/>
          <p:nvPr/>
        </p:nvSpPr>
        <p:spPr>
          <a:xfrm>
            <a:off x="1055912" y="540776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6183A22-A5F2-4EFB-BE9F-BD4291A90F06}"/>
              </a:ext>
            </a:extLst>
          </p:cNvPr>
          <p:cNvSpPr/>
          <p:nvPr/>
        </p:nvSpPr>
        <p:spPr>
          <a:xfrm>
            <a:off x="1055912" y="594116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562CE-318A-46D6-B4DB-CC17C2A33FCA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22D6BE-7CCE-47D6-B7D1-ADE5C338F280}"/>
              </a:ext>
            </a:extLst>
          </p:cNvPr>
          <p:cNvSpPr txBox="1"/>
          <p:nvPr/>
        </p:nvSpPr>
        <p:spPr>
          <a:xfrm>
            <a:off x="369055" y="335211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6D1A6F-D585-4F95-93EB-05D69DB5A110}"/>
              </a:ext>
            </a:extLst>
          </p:cNvPr>
          <p:cNvSpPr txBox="1"/>
          <p:nvPr/>
        </p:nvSpPr>
        <p:spPr>
          <a:xfrm>
            <a:off x="369055" y="388723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9F9589-8AF2-4C83-9538-EEC77CE7B37E}"/>
              </a:ext>
            </a:extLst>
          </p:cNvPr>
          <p:cNvSpPr txBox="1"/>
          <p:nvPr/>
        </p:nvSpPr>
        <p:spPr>
          <a:xfrm>
            <a:off x="369055" y="4422353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781BF0-E872-4EFD-968E-FD533E627DF2}"/>
              </a:ext>
            </a:extLst>
          </p:cNvPr>
          <p:cNvSpPr txBox="1"/>
          <p:nvPr/>
        </p:nvSpPr>
        <p:spPr>
          <a:xfrm>
            <a:off x="369055" y="495747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E588790-199E-46CA-A937-AB58AB1B85EF}"/>
              </a:ext>
            </a:extLst>
          </p:cNvPr>
          <p:cNvSpPr txBox="1"/>
          <p:nvPr/>
        </p:nvSpPr>
        <p:spPr>
          <a:xfrm>
            <a:off x="369055" y="548544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92A8F4-FE0D-4DFE-BC2F-E2A2B6B9F0C2}"/>
              </a:ext>
            </a:extLst>
          </p:cNvPr>
          <p:cNvSpPr txBox="1"/>
          <p:nvPr/>
        </p:nvSpPr>
        <p:spPr>
          <a:xfrm>
            <a:off x="369055" y="602072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13F10C-318E-4FE2-AA74-BDEA9CB553DD}"/>
              </a:ext>
            </a:extLst>
          </p:cNvPr>
          <p:cNvGrpSpPr/>
          <p:nvPr/>
        </p:nvGrpSpPr>
        <p:grpSpPr>
          <a:xfrm>
            <a:off x="2805059" y="5361395"/>
            <a:ext cx="1099942" cy="617424"/>
            <a:chOff x="2741726" y="2519548"/>
            <a:chExt cx="1099942" cy="6174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8426335-9698-4CE5-81FC-FA1051E18CA9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DBBC0A-4D0C-49C0-86BF-FA0BF3D2F425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38E7A6-06ED-46A7-BABB-1C47C71C3A9B}"/>
                  </a:ext>
                </a:extLst>
              </p:cNvPr>
              <p:cNvSpPr txBox="1"/>
              <p:nvPr/>
            </p:nvSpPr>
            <p:spPr>
              <a:xfrm>
                <a:off x="4019380" y="5102343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38E7A6-06ED-46A7-BABB-1C47C71C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80" y="5102343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09" t="-28889" r="-91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4446052-3300-4583-8609-F003A0C594D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84364" y="2211563"/>
            <a:ext cx="1224654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E1F694C1-B1BD-4C4F-A986-66F1C033F0DD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1588323" y="2211563"/>
            <a:ext cx="1220695" cy="2391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209DFE8-FCDC-41C5-B4DC-A2D1F94A177D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1586343" y="2211563"/>
            <a:ext cx="1222675" cy="13269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7B5AD36-8E2A-476B-97B9-FF9D824EE90A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584364" y="2211563"/>
            <a:ext cx="1224654" cy="3460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1415B94-95CF-4B28-9E98-C701CF7C4A76}"/>
              </a:ext>
            </a:extLst>
          </p:cNvPr>
          <p:cNvCxnSpPr>
            <a:cxnSpLocks/>
          </p:cNvCxnSpPr>
          <p:nvPr/>
        </p:nvCxnSpPr>
        <p:spPr>
          <a:xfrm flipV="1">
            <a:off x="1584364" y="2205741"/>
            <a:ext cx="1224654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5708E017-0A3B-44F1-960E-6EBE5E50113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584364" y="3003376"/>
            <a:ext cx="1224654" cy="1543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87EB33BD-14DC-4DED-8900-CDA1AAC58070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1588323" y="3157732"/>
            <a:ext cx="1220695" cy="19791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27D02D1-6DA5-4987-A752-16154A86395D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586343" y="4071902"/>
            <a:ext cx="1218716" cy="31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47DE5917-8C79-4754-9F1C-704D2B65233F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1584364" y="5515751"/>
            <a:ext cx="1220695" cy="689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000712-7E89-4040-8044-8E609193032D}"/>
                  </a:ext>
                </a:extLst>
              </p:cNvPr>
              <p:cNvSpPr txBox="1"/>
              <p:nvPr/>
            </p:nvSpPr>
            <p:spPr>
              <a:xfrm>
                <a:off x="2540868" y="656153"/>
                <a:ext cx="9417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9: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000712-7E89-4040-8044-8E609193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8" y="656153"/>
                <a:ext cx="941796" cy="276999"/>
              </a:xfrm>
              <a:prstGeom prst="rect">
                <a:avLst/>
              </a:prstGeom>
              <a:blipFill>
                <a:blip r:embed="rId7"/>
                <a:stretch>
                  <a:fillRect l="-5844" r="-324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41DB74F-A096-4117-A584-94E548E8DA81}"/>
                  </a:ext>
                </a:extLst>
              </p:cNvPr>
              <p:cNvSpPr txBox="1"/>
              <p:nvPr/>
            </p:nvSpPr>
            <p:spPr>
              <a:xfrm>
                <a:off x="2317462" y="1161178"/>
                <a:ext cx="1376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01001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41DB74F-A096-4117-A584-94E548E8D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62" y="1161178"/>
                <a:ext cx="1376980" cy="276999"/>
              </a:xfrm>
              <a:prstGeom prst="rect">
                <a:avLst/>
              </a:prstGeom>
              <a:blipFill>
                <a:blip r:embed="rId8"/>
                <a:stretch>
                  <a:fillRect l="-3540" r="-398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7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9652F5-3BBE-470A-B141-0B48D2412334}"/>
              </a:ext>
            </a:extLst>
          </p:cNvPr>
          <p:cNvSpPr/>
          <p:nvPr/>
        </p:nvSpPr>
        <p:spPr>
          <a:xfrm>
            <a:off x="1055912" y="220574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043738-458E-48A7-BC8F-C91FAC412B12}"/>
                  </a:ext>
                </a:extLst>
              </p:cNvPr>
              <p:cNvSpPr txBox="1"/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8043738-458E-48A7-BC8F-C91FAC412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1780208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DA8E9BF-55BD-42ED-8585-CF3CCD76378B}"/>
              </a:ext>
            </a:extLst>
          </p:cNvPr>
          <p:cNvGrpSpPr/>
          <p:nvPr/>
        </p:nvGrpSpPr>
        <p:grpSpPr>
          <a:xfrm>
            <a:off x="2809018" y="2057207"/>
            <a:ext cx="1099942" cy="617424"/>
            <a:chOff x="2741726" y="2519548"/>
            <a:chExt cx="1099942" cy="617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3014A4-D41F-4AA9-909B-A6C952328F18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3427E89-E015-4BD0-8730-A904E837DAC7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5B71D9-CA75-4908-9890-D20FE07B6EA2}"/>
                  </a:ext>
                </a:extLst>
              </p:cNvPr>
              <p:cNvSpPr txBox="1"/>
              <p:nvPr/>
            </p:nvSpPr>
            <p:spPr>
              <a:xfrm>
                <a:off x="4024328" y="1780207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5B71D9-CA75-4908-9890-D20FE07B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28" y="1780207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09" t="-28889" r="-9129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7EE30CF-8F19-44FE-9366-F8A911F0BC50}"/>
              </a:ext>
            </a:extLst>
          </p:cNvPr>
          <p:cNvSpPr/>
          <p:nvPr/>
        </p:nvSpPr>
        <p:spPr>
          <a:xfrm>
            <a:off x="1055912" y="273915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6107D1-20CA-4B16-BBC0-E392EBC2B6DB}"/>
              </a:ext>
            </a:extLst>
          </p:cNvPr>
          <p:cNvSpPr txBox="1"/>
          <p:nvPr/>
        </p:nvSpPr>
        <p:spPr>
          <a:xfrm>
            <a:off x="369055" y="228530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C2E65E-755F-47A6-8C92-3F857882EE58}"/>
              </a:ext>
            </a:extLst>
          </p:cNvPr>
          <p:cNvGrpSpPr/>
          <p:nvPr/>
        </p:nvGrpSpPr>
        <p:grpSpPr>
          <a:xfrm>
            <a:off x="2809018" y="3003376"/>
            <a:ext cx="1099942" cy="617424"/>
            <a:chOff x="2741726" y="2519548"/>
            <a:chExt cx="1099942" cy="6174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F2F7101-C0DA-40F9-8640-AE0606115B9E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C21D70-7D14-4CB3-93E8-695AE4EC3A41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7EB375-21EA-43DF-AA9F-9B5244BAE92E}"/>
                  </a:ext>
                </a:extLst>
              </p:cNvPr>
              <p:cNvSpPr txBox="1"/>
              <p:nvPr/>
            </p:nvSpPr>
            <p:spPr>
              <a:xfrm>
                <a:off x="4024327" y="2803555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7EB375-21EA-43DF-AA9F-9B5244BAE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327" y="2803555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09" t="-28889" r="-91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2DDD16A9-A8EC-4431-AD7F-6D378DF1076F}"/>
              </a:ext>
            </a:extLst>
          </p:cNvPr>
          <p:cNvSpPr/>
          <p:nvPr/>
        </p:nvSpPr>
        <p:spPr>
          <a:xfrm>
            <a:off x="1057891" y="327426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082C3A-457F-4319-AFCF-8713C6030DA6}"/>
              </a:ext>
            </a:extLst>
          </p:cNvPr>
          <p:cNvSpPr/>
          <p:nvPr/>
        </p:nvSpPr>
        <p:spPr>
          <a:xfrm>
            <a:off x="1057891" y="380767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EA388EC-625C-4A2A-8039-602DF70384A1}"/>
              </a:ext>
            </a:extLst>
          </p:cNvPr>
          <p:cNvGrpSpPr/>
          <p:nvPr/>
        </p:nvGrpSpPr>
        <p:grpSpPr>
          <a:xfrm>
            <a:off x="2805059" y="4229948"/>
            <a:ext cx="1099942" cy="617424"/>
            <a:chOff x="2741726" y="2519548"/>
            <a:chExt cx="1099942" cy="61742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6DC5610-8068-4F9C-98B1-9C8616AD1AE5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60C7C3D-3C39-4FF5-9426-A76E1FF28374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06546F-1DC7-4FF3-97B7-CCAB4F038639}"/>
                  </a:ext>
                </a:extLst>
              </p:cNvPr>
              <p:cNvSpPr txBox="1"/>
              <p:nvPr/>
            </p:nvSpPr>
            <p:spPr>
              <a:xfrm>
                <a:off x="4019381" y="3952949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06546F-1DC7-4FF3-97B7-CCAB4F038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81" y="3952949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09" t="-28261" r="-912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C0FB9654-5AA1-4EC9-B417-583049501F8B}"/>
              </a:ext>
            </a:extLst>
          </p:cNvPr>
          <p:cNvSpPr/>
          <p:nvPr/>
        </p:nvSpPr>
        <p:spPr>
          <a:xfrm>
            <a:off x="1059871" y="433923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7CAE2B-0952-4F53-BDF9-BFB685196DA8}"/>
              </a:ext>
            </a:extLst>
          </p:cNvPr>
          <p:cNvSpPr/>
          <p:nvPr/>
        </p:nvSpPr>
        <p:spPr>
          <a:xfrm>
            <a:off x="1059871" y="487264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A9B7E7-C23C-49DC-9A47-394854440339}"/>
              </a:ext>
            </a:extLst>
          </p:cNvPr>
          <p:cNvSpPr/>
          <p:nvPr/>
        </p:nvSpPr>
        <p:spPr>
          <a:xfrm>
            <a:off x="1055912" y="540776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491C92-63B5-40DD-BCEC-20BE166858D4}"/>
              </a:ext>
            </a:extLst>
          </p:cNvPr>
          <p:cNvSpPr/>
          <p:nvPr/>
        </p:nvSpPr>
        <p:spPr>
          <a:xfrm>
            <a:off x="1055912" y="594116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E87D70-7E8B-4578-9EE7-9D7D2270EDF3}"/>
              </a:ext>
            </a:extLst>
          </p:cNvPr>
          <p:cNvSpPr txBox="1"/>
          <p:nvPr/>
        </p:nvSpPr>
        <p:spPr>
          <a:xfrm>
            <a:off x="369055" y="281871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7CCC78B-33F6-41FB-A94A-48CDFE7E853B}"/>
              </a:ext>
            </a:extLst>
          </p:cNvPr>
          <p:cNvSpPr txBox="1"/>
          <p:nvPr/>
        </p:nvSpPr>
        <p:spPr>
          <a:xfrm>
            <a:off x="369055" y="335211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FAAF8C2-CE0C-4B13-85D6-41AC5CE52B4A}"/>
              </a:ext>
            </a:extLst>
          </p:cNvPr>
          <p:cNvSpPr txBox="1"/>
          <p:nvPr/>
        </p:nvSpPr>
        <p:spPr>
          <a:xfrm>
            <a:off x="369055" y="3887236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585476E-A815-44AB-94DC-1B71E69108A5}"/>
              </a:ext>
            </a:extLst>
          </p:cNvPr>
          <p:cNvSpPr txBox="1"/>
          <p:nvPr/>
        </p:nvSpPr>
        <p:spPr>
          <a:xfrm>
            <a:off x="369055" y="4422353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19C565-6FDB-42B3-AE49-B0E474320562}"/>
              </a:ext>
            </a:extLst>
          </p:cNvPr>
          <p:cNvSpPr txBox="1"/>
          <p:nvPr/>
        </p:nvSpPr>
        <p:spPr>
          <a:xfrm>
            <a:off x="369055" y="4957470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B0157D3-7FF3-4340-B7F3-A9CB8D40A9EC}"/>
              </a:ext>
            </a:extLst>
          </p:cNvPr>
          <p:cNvSpPr txBox="1"/>
          <p:nvPr/>
        </p:nvSpPr>
        <p:spPr>
          <a:xfrm>
            <a:off x="369055" y="5485441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06C4002-6D52-44E6-A54D-794DB68273D4}"/>
              </a:ext>
            </a:extLst>
          </p:cNvPr>
          <p:cNvSpPr txBox="1"/>
          <p:nvPr/>
        </p:nvSpPr>
        <p:spPr>
          <a:xfrm>
            <a:off x="369055" y="6020729"/>
            <a:ext cx="60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E813FCC-F7BA-4B44-8BB7-1F410CC645DD}"/>
              </a:ext>
            </a:extLst>
          </p:cNvPr>
          <p:cNvGrpSpPr/>
          <p:nvPr/>
        </p:nvGrpSpPr>
        <p:grpSpPr>
          <a:xfrm>
            <a:off x="2805059" y="5361395"/>
            <a:ext cx="1099942" cy="617424"/>
            <a:chOff x="2741726" y="2519548"/>
            <a:chExt cx="1099942" cy="6174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98C83F-0C0F-4BF6-95D3-E5A6EF45F640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88995AD-3B66-4658-8717-8D6475A61C89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912A8A2-106C-47E5-86B1-E8D61C333DAA}"/>
                  </a:ext>
                </a:extLst>
              </p:cNvPr>
              <p:cNvSpPr txBox="1"/>
              <p:nvPr/>
            </p:nvSpPr>
            <p:spPr>
              <a:xfrm>
                <a:off x="4019380" y="5102343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912A8A2-106C-47E5-86B1-E8D61C333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80" y="5102343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09" t="-28889" r="-912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DC192D94-C628-4973-8AE8-260B8E9124E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84364" y="2211563"/>
            <a:ext cx="1224654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DE3EFA4-417F-4780-8DA1-8F00F558A192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1588323" y="2211563"/>
            <a:ext cx="1220695" cy="2391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9E68C6FA-308B-4B07-92E2-7A54611E43E5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1586343" y="2211563"/>
            <a:ext cx="1222675" cy="13269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63BEDBF-BCF5-41A8-A122-534801B93535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584364" y="2211563"/>
            <a:ext cx="1224654" cy="3460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84A3C047-7929-4FCB-86C4-260AC008636C}"/>
              </a:ext>
            </a:extLst>
          </p:cNvPr>
          <p:cNvCxnSpPr>
            <a:cxnSpLocks/>
          </p:cNvCxnSpPr>
          <p:nvPr/>
        </p:nvCxnSpPr>
        <p:spPr>
          <a:xfrm flipV="1">
            <a:off x="1584364" y="2205741"/>
            <a:ext cx="1224654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01607DFF-560E-491A-8C32-F10D749E9467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584364" y="3003376"/>
            <a:ext cx="1224654" cy="1543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0263760-9389-4627-BE3C-D4C0DBE3AEF7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1588323" y="3157732"/>
            <a:ext cx="1220695" cy="19791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7F2C0D4-AAF6-4A6A-A302-3EC58705285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586343" y="4071902"/>
            <a:ext cx="1218716" cy="31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9B61F438-17D0-4B8E-B6C9-5D3197F02B9C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1584364" y="5515751"/>
            <a:ext cx="1220695" cy="689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6B94D23-431C-4CDE-9CE3-635DA0ECF755}"/>
                  </a:ext>
                </a:extLst>
              </p:cNvPr>
              <p:cNvSpPr txBox="1"/>
              <p:nvPr/>
            </p:nvSpPr>
            <p:spPr>
              <a:xfrm>
                <a:off x="2540868" y="656153"/>
                <a:ext cx="1070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𝐼𝑛𝑠𝑒𝑟𝑡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23: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6B94D23-431C-4CDE-9CE3-635DA0EC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8" y="656153"/>
                <a:ext cx="1070037" cy="276999"/>
              </a:xfrm>
              <a:prstGeom prst="rect">
                <a:avLst/>
              </a:prstGeom>
              <a:blipFill>
                <a:blip r:embed="rId7"/>
                <a:stretch>
                  <a:fillRect l="-5143" r="-285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2CE4BCA-BC2C-4B46-82DD-5E8CCD35A5D1}"/>
                  </a:ext>
                </a:extLst>
              </p:cNvPr>
              <p:cNvSpPr txBox="1"/>
              <p:nvPr/>
            </p:nvSpPr>
            <p:spPr>
              <a:xfrm>
                <a:off x="2317462" y="1161178"/>
                <a:ext cx="1505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23=0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10111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2CE4BCA-BC2C-4B46-82DD-5E8CCD35A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62" y="1161178"/>
                <a:ext cx="1505220" cy="276999"/>
              </a:xfrm>
              <a:prstGeom prst="rect">
                <a:avLst/>
              </a:prstGeom>
              <a:blipFill>
                <a:blip r:embed="rId8"/>
                <a:stretch>
                  <a:fillRect l="-3239" r="-36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B60E4379-B078-4B94-9CF7-63960728079B}"/>
              </a:ext>
            </a:extLst>
          </p:cNvPr>
          <p:cNvSpPr/>
          <p:nvPr/>
        </p:nvSpPr>
        <p:spPr>
          <a:xfrm>
            <a:off x="2805059" y="5978819"/>
            <a:ext cx="1099942" cy="30871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23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FC26B1-2B6D-4839-AEB0-3B68B991C0B3}"/>
                  </a:ext>
                </a:extLst>
              </p:cNvPr>
              <p:cNvSpPr txBox="1"/>
              <p:nvPr/>
            </p:nvSpPr>
            <p:spPr>
              <a:xfrm>
                <a:off x="1045845" y="6808040"/>
                <a:ext cx="45114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𝑆𝑖𝑛𝑐𝑒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𝐿𝑜𝑐𝑎𝑙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𝐺𝑙𝑜𝑏𝑎𝑙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𝐷𝑒𝑝𝑡h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𝑠𝑙𝑜𝑡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FC26B1-2B6D-4839-AEB0-3B68B991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5" y="6808040"/>
                <a:ext cx="4511491" cy="553998"/>
              </a:xfrm>
              <a:prstGeom prst="rect">
                <a:avLst/>
              </a:prstGeom>
              <a:blipFill>
                <a:blip r:embed="rId9"/>
                <a:stretch>
                  <a:fillRect l="-270" r="-811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99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3E5D17-7874-4D68-83AF-1AB4A007BC1A}"/>
              </a:ext>
            </a:extLst>
          </p:cNvPr>
          <p:cNvSpPr/>
          <p:nvPr/>
        </p:nvSpPr>
        <p:spPr>
          <a:xfrm>
            <a:off x="1055912" y="68569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27F44C-640A-4963-AEF9-C04463D5CDA8}"/>
                  </a:ext>
                </a:extLst>
              </p:cNvPr>
              <p:cNvSpPr txBox="1"/>
              <p:nvPr/>
            </p:nvSpPr>
            <p:spPr>
              <a:xfrm>
                <a:off x="529024" y="260160"/>
                <a:ext cx="1582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𝐺𝑙𝑜𝑏𝑎𝑙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27F44C-640A-4963-AEF9-C04463D5C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4" y="260160"/>
                <a:ext cx="1582228" cy="276999"/>
              </a:xfrm>
              <a:prstGeom prst="rect">
                <a:avLst/>
              </a:prstGeom>
              <a:blipFill>
                <a:blip r:embed="rId2"/>
                <a:stretch>
                  <a:fillRect l="-5405" t="-28889" r="-810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D89D1206-36CC-4466-B78F-D406E760A704}"/>
              </a:ext>
            </a:extLst>
          </p:cNvPr>
          <p:cNvGrpSpPr/>
          <p:nvPr/>
        </p:nvGrpSpPr>
        <p:grpSpPr>
          <a:xfrm>
            <a:off x="4097495" y="537159"/>
            <a:ext cx="1099942" cy="617424"/>
            <a:chOff x="2741726" y="2519548"/>
            <a:chExt cx="1099942" cy="6174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BAABAC-7FAF-4DB6-910C-4E0B7C21FADF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2C18BB5-8DDB-404E-9204-AFBF08C40CAE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90E07D-739E-4AFF-A176-806BAE7C2A91}"/>
                  </a:ext>
                </a:extLst>
              </p:cNvPr>
              <p:cNvSpPr txBox="1"/>
              <p:nvPr/>
            </p:nvSpPr>
            <p:spPr>
              <a:xfrm>
                <a:off x="5312805" y="260159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90E07D-739E-4AFF-A176-806BAE7C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05" y="260159"/>
                <a:ext cx="1468415" cy="276999"/>
              </a:xfrm>
              <a:prstGeom prst="rect">
                <a:avLst/>
              </a:prstGeom>
              <a:blipFill>
                <a:blip r:embed="rId3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05AC495-186F-4E34-8FDD-9CC75867DC7F}"/>
              </a:ext>
            </a:extLst>
          </p:cNvPr>
          <p:cNvSpPr/>
          <p:nvPr/>
        </p:nvSpPr>
        <p:spPr>
          <a:xfrm>
            <a:off x="1055912" y="121910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BEC09A-698D-44B0-89CB-3203F52B8314}"/>
              </a:ext>
            </a:extLst>
          </p:cNvPr>
          <p:cNvSpPr txBox="1"/>
          <p:nvPr/>
        </p:nvSpPr>
        <p:spPr>
          <a:xfrm>
            <a:off x="296883" y="76525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BB04483-0FC0-4FC7-8283-B34E8EE7959E}"/>
              </a:ext>
            </a:extLst>
          </p:cNvPr>
          <p:cNvGrpSpPr/>
          <p:nvPr/>
        </p:nvGrpSpPr>
        <p:grpSpPr>
          <a:xfrm>
            <a:off x="4097495" y="1483328"/>
            <a:ext cx="1099942" cy="617424"/>
            <a:chOff x="2741726" y="2519548"/>
            <a:chExt cx="1099942" cy="61742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2557AFD-831E-425A-B29C-A95B3D78753D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D9ECBC-765A-4108-A0DC-7322C0EFFD8A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394BEF-1B38-4C38-8C0C-2CCBB328D6FB}"/>
                  </a:ext>
                </a:extLst>
              </p:cNvPr>
              <p:cNvSpPr txBox="1"/>
              <p:nvPr/>
            </p:nvSpPr>
            <p:spPr>
              <a:xfrm>
                <a:off x="5312804" y="1283507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2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394BEF-1B38-4C38-8C0C-2CCBB328D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04" y="1283507"/>
                <a:ext cx="1468415" cy="276999"/>
              </a:xfrm>
              <a:prstGeom prst="rect">
                <a:avLst/>
              </a:prstGeom>
              <a:blipFill>
                <a:blip r:embed="rId4"/>
                <a:stretch>
                  <a:fillRect l="-5833" t="-28889" r="-916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061F773E-B98D-4F56-8FB6-15C1EAF6574F}"/>
              </a:ext>
            </a:extLst>
          </p:cNvPr>
          <p:cNvSpPr/>
          <p:nvPr/>
        </p:nvSpPr>
        <p:spPr>
          <a:xfrm>
            <a:off x="1057891" y="1754219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9DA7D-76F6-4420-84FD-2FF64C838C68}"/>
              </a:ext>
            </a:extLst>
          </p:cNvPr>
          <p:cNvSpPr/>
          <p:nvPr/>
        </p:nvSpPr>
        <p:spPr>
          <a:xfrm>
            <a:off x="1057891" y="2287628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8CC88C3-ED94-4D61-BAE5-9FBD379F794F}"/>
              </a:ext>
            </a:extLst>
          </p:cNvPr>
          <p:cNvGrpSpPr/>
          <p:nvPr/>
        </p:nvGrpSpPr>
        <p:grpSpPr>
          <a:xfrm>
            <a:off x="4093536" y="2709900"/>
            <a:ext cx="1099942" cy="617424"/>
            <a:chOff x="2741726" y="2519548"/>
            <a:chExt cx="1099942" cy="61742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5CB146-5013-46FC-9FBC-46C41C634CA0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35BD29C-BDAC-4986-90AB-27276E789A0B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EC907E-D60E-4836-BC4E-2E5CB1B88793}"/>
                  </a:ext>
                </a:extLst>
              </p:cNvPr>
              <p:cNvSpPr txBox="1"/>
              <p:nvPr/>
            </p:nvSpPr>
            <p:spPr>
              <a:xfrm>
                <a:off x="5307858" y="2432901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3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EC907E-D60E-4836-BC4E-2E5CB1B88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8" y="2432901"/>
                <a:ext cx="1468415" cy="276999"/>
              </a:xfrm>
              <a:prstGeom prst="rect">
                <a:avLst/>
              </a:prstGeom>
              <a:blipFill>
                <a:blip r:embed="rId5"/>
                <a:stretch>
                  <a:fillRect l="-5809" t="-28261" r="-8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55C4C1F9-4C90-4BC7-A15E-64DDAC040F7F}"/>
              </a:ext>
            </a:extLst>
          </p:cNvPr>
          <p:cNvSpPr/>
          <p:nvPr/>
        </p:nvSpPr>
        <p:spPr>
          <a:xfrm>
            <a:off x="1059871" y="2819186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077B56-7E0C-4DD7-A368-EFA48C1D0644}"/>
              </a:ext>
            </a:extLst>
          </p:cNvPr>
          <p:cNvSpPr/>
          <p:nvPr/>
        </p:nvSpPr>
        <p:spPr>
          <a:xfrm>
            <a:off x="1059871" y="335259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EACB1C-B139-490D-91A8-F5C294662973}"/>
              </a:ext>
            </a:extLst>
          </p:cNvPr>
          <p:cNvSpPr/>
          <p:nvPr/>
        </p:nvSpPr>
        <p:spPr>
          <a:xfrm>
            <a:off x="1055912" y="3887712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15A88A-1E49-47B1-BE62-0CBF4D52AF54}"/>
              </a:ext>
            </a:extLst>
          </p:cNvPr>
          <p:cNvSpPr/>
          <p:nvPr/>
        </p:nvSpPr>
        <p:spPr>
          <a:xfrm>
            <a:off x="1055912" y="442112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C3881C-95BC-4D87-8204-CDE19D03CF3B}"/>
              </a:ext>
            </a:extLst>
          </p:cNvPr>
          <p:cNvSpPr txBox="1"/>
          <p:nvPr/>
        </p:nvSpPr>
        <p:spPr>
          <a:xfrm>
            <a:off x="296883" y="129866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0001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509972E-0FEA-40FE-9119-8711905CA48D}"/>
              </a:ext>
            </a:extLst>
          </p:cNvPr>
          <p:cNvSpPr txBox="1"/>
          <p:nvPr/>
        </p:nvSpPr>
        <p:spPr>
          <a:xfrm>
            <a:off x="296883" y="1832071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FB82FA-5EB9-4E43-8103-660CD9199134}"/>
              </a:ext>
            </a:extLst>
          </p:cNvPr>
          <p:cNvSpPr txBox="1"/>
          <p:nvPr/>
        </p:nvSpPr>
        <p:spPr>
          <a:xfrm>
            <a:off x="296883" y="2367188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0011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5A562C1-D09F-44BF-92EA-0E49227300A9}"/>
              </a:ext>
            </a:extLst>
          </p:cNvPr>
          <p:cNvSpPr txBox="1"/>
          <p:nvPr/>
        </p:nvSpPr>
        <p:spPr>
          <a:xfrm>
            <a:off x="296883" y="2902305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905EDF-A922-4EFB-83F8-49246A5E2FCB}"/>
              </a:ext>
            </a:extLst>
          </p:cNvPr>
          <p:cNvSpPr txBox="1"/>
          <p:nvPr/>
        </p:nvSpPr>
        <p:spPr>
          <a:xfrm>
            <a:off x="296883" y="343742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0101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055634A-0B05-490F-86C0-2D1BB5BCB939}"/>
              </a:ext>
            </a:extLst>
          </p:cNvPr>
          <p:cNvSpPr txBox="1"/>
          <p:nvPr/>
        </p:nvSpPr>
        <p:spPr>
          <a:xfrm>
            <a:off x="296883" y="396539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995360-1162-4918-A54F-898F69E362F0}"/>
              </a:ext>
            </a:extLst>
          </p:cNvPr>
          <p:cNvSpPr txBox="1"/>
          <p:nvPr/>
        </p:nvSpPr>
        <p:spPr>
          <a:xfrm>
            <a:off x="296883" y="4500681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0111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3B7E08A-6A85-407C-900A-451FAD38C2FC}"/>
              </a:ext>
            </a:extLst>
          </p:cNvPr>
          <p:cNvGrpSpPr/>
          <p:nvPr/>
        </p:nvGrpSpPr>
        <p:grpSpPr>
          <a:xfrm>
            <a:off x="4093536" y="3841347"/>
            <a:ext cx="1099942" cy="617424"/>
            <a:chOff x="2741726" y="2519548"/>
            <a:chExt cx="1099942" cy="61742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E8D214-3CE3-4B04-8446-5F1291ED6018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B7DDA62-24AC-4479-BA72-127628D2FE8F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344F80-02B8-4424-9D9E-8018D506530A}"/>
                  </a:ext>
                </a:extLst>
              </p:cNvPr>
              <p:cNvSpPr txBox="1"/>
              <p:nvPr/>
            </p:nvSpPr>
            <p:spPr>
              <a:xfrm>
                <a:off x="5307857" y="3582295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344F80-02B8-4424-9D9E-8018D506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7" y="3582295"/>
                <a:ext cx="1468415" cy="276999"/>
              </a:xfrm>
              <a:prstGeom prst="rect">
                <a:avLst/>
              </a:prstGeom>
              <a:blipFill>
                <a:blip r:embed="rId6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A8E06436-1541-4FDE-A205-E46B75C9DB77}"/>
              </a:ext>
            </a:extLst>
          </p:cNvPr>
          <p:cNvSpPr/>
          <p:nvPr/>
        </p:nvSpPr>
        <p:spPr>
          <a:xfrm>
            <a:off x="1055912" y="4953145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C53A10B-032F-4E76-A50A-A087FAEE66C2}"/>
              </a:ext>
            </a:extLst>
          </p:cNvPr>
          <p:cNvSpPr/>
          <p:nvPr/>
        </p:nvSpPr>
        <p:spPr>
          <a:xfrm>
            <a:off x="1055912" y="548655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C07AD13-6C5C-4BBF-A510-1A22C0B67BC3}"/>
              </a:ext>
            </a:extLst>
          </p:cNvPr>
          <p:cNvSpPr/>
          <p:nvPr/>
        </p:nvSpPr>
        <p:spPr>
          <a:xfrm>
            <a:off x="1057891" y="6021671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32EE430-AE96-4694-8BE7-6FC5DDCC31C1}"/>
              </a:ext>
            </a:extLst>
          </p:cNvPr>
          <p:cNvSpPr/>
          <p:nvPr/>
        </p:nvSpPr>
        <p:spPr>
          <a:xfrm>
            <a:off x="1057891" y="6555080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E10DC5D-3370-4943-A195-5F4B9C4FAC96}"/>
              </a:ext>
            </a:extLst>
          </p:cNvPr>
          <p:cNvSpPr/>
          <p:nvPr/>
        </p:nvSpPr>
        <p:spPr>
          <a:xfrm>
            <a:off x="1059871" y="7086638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BF116D3-859B-43BB-A035-830D9F8A75D9}"/>
              </a:ext>
            </a:extLst>
          </p:cNvPr>
          <p:cNvSpPr/>
          <p:nvPr/>
        </p:nvSpPr>
        <p:spPr>
          <a:xfrm>
            <a:off x="1059871" y="7620047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405A1C0-9377-4DD4-BADF-12D5AFB4DB0C}"/>
              </a:ext>
            </a:extLst>
          </p:cNvPr>
          <p:cNvSpPr/>
          <p:nvPr/>
        </p:nvSpPr>
        <p:spPr>
          <a:xfrm>
            <a:off x="1055912" y="8155164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778753B-4868-453E-877C-BAFC1F01E08D}"/>
              </a:ext>
            </a:extLst>
          </p:cNvPr>
          <p:cNvSpPr/>
          <p:nvPr/>
        </p:nvSpPr>
        <p:spPr>
          <a:xfrm>
            <a:off x="1055912" y="8688573"/>
            <a:ext cx="528452" cy="528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58A71F5-A3B1-4744-BBA7-413B3B0652FC}"/>
              </a:ext>
            </a:extLst>
          </p:cNvPr>
          <p:cNvSpPr txBox="1"/>
          <p:nvPr/>
        </p:nvSpPr>
        <p:spPr>
          <a:xfrm>
            <a:off x="294903" y="504568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0FE1F77-EBBD-490F-9BEF-D3A6445A5E4E}"/>
              </a:ext>
            </a:extLst>
          </p:cNvPr>
          <p:cNvSpPr txBox="1"/>
          <p:nvPr/>
        </p:nvSpPr>
        <p:spPr>
          <a:xfrm>
            <a:off x="294903" y="557909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1001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99D982C-ACB8-4559-A887-784921FB3DE0}"/>
              </a:ext>
            </a:extLst>
          </p:cNvPr>
          <p:cNvSpPr txBox="1"/>
          <p:nvPr/>
        </p:nvSpPr>
        <p:spPr>
          <a:xfrm>
            <a:off x="294903" y="6112501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1010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C7105C3-5225-4FEC-8286-4FCB06009748}"/>
              </a:ext>
            </a:extLst>
          </p:cNvPr>
          <p:cNvSpPr txBox="1"/>
          <p:nvPr/>
        </p:nvSpPr>
        <p:spPr>
          <a:xfrm>
            <a:off x="294903" y="6647618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1011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17375C2-FE86-416A-A958-22D40AD2145B}"/>
              </a:ext>
            </a:extLst>
          </p:cNvPr>
          <p:cNvSpPr txBox="1"/>
          <p:nvPr/>
        </p:nvSpPr>
        <p:spPr>
          <a:xfrm>
            <a:off x="294903" y="7182735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E1F3EA6-A1E7-466F-B49E-1A9A5B2C7045}"/>
              </a:ext>
            </a:extLst>
          </p:cNvPr>
          <p:cNvSpPr txBox="1"/>
          <p:nvPr/>
        </p:nvSpPr>
        <p:spPr>
          <a:xfrm>
            <a:off x="294903" y="7717852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1101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7D07BDA-AE47-4668-853F-85ABD5284A69}"/>
              </a:ext>
            </a:extLst>
          </p:cNvPr>
          <p:cNvSpPr txBox="1"/>
          <p:nvPr/>
        </p:nvSpPr>
        <p:spPr>
          <a:xfrm>
            <a:off x="294903" y="8245823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F00B697-6D65-412E-84A5-249E90FB846F}"/>
              </a:ext>
            </a:extLst>
          </p:cNvPr>
          <p:cNvSpPr txBox="1"/>
          <p:nvPr/>
        </p:nvSpPr>
        <p:spPr>
          <a:xfrm>
            <a:off x="294903" y="8781111"/>
            <a:ext cx="67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1111</a:t>
            </a:r>
            <a:endParaRPr lang="zh-CN" altLang="en-US" dirty="0"/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2DD240F6-DEAF-440D-AA20-75CEC882338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584364" y="691515"/>
            <a:ext cx="2513131" cy="258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396B1D56-E558-4DA4-B8AC-FFB9949977F1}"/>
              </a:ext>
            </a:extLst>
          </p:cNvPr>
          <p:cNvCxnSpPr>
            <a:cxnSpLocks/>
            <a:stCxn id="55" idx="3"/>
            <a:endCxn id="7" idx="1"/>
          </p:cNvCxnSpPr>
          <p:nvPr/>
        </p:nvCxnSpPr>
        <p:spPr>
          <a:xfrm flipV="1">
            <a:off x="1584364" y="691515"/>
            <a:ext cx="2513131" cy="45258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4179DAE3-1E30-468D-B7C0-B367D6EF1BE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584364" y="1483328"/>
            <a:ext cx="2513131" cy="15435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32DF9E18-339D-4D16-B6A0-C807E9F11786}"/>
              </a:ext>
            </a:extLst>
          </p:cNvPr>
          <p:cNvCxnSpPr>
            <a:cxnSpLocks/>
            <a:stCxn id="56" idx="3"/>
            <a:endCxn id="13" idx="1"/>
          </p:cNvCxnSpPr>
          <p:nvPr/>
        </p:nvCxnSpPr>
        <p:spPr>
          <a:xfrm flipV="1">
            <a:off x="1584364" y="1637684"/>
            <a:ext cx="2513131" cy="41130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9189DB5D-946E-4706-99E3-732159CC066A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1586343" y="691515"/>
            <a:ext cx="2511152" cy="13269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665A66-ADD5-48E1-AA3C-FE498B57A7E4}"/>
              </a:ext>
            </a:extLst>
          </p:cNvPr>
          <p:cNvCxnSpPr>
            <a:cxnSpLocks/>
            <a:stCxn id="57" idx="3"/>
            <a:endCxn id="7" idx="1"/>
          </p:cNvCxnSpPr>
          <p:nvPr/>
        </p:nvCxnSpPr>
        <p:spPr>
          <a:xfrm flipV="1">
            <a:off x="1586343" y="691515"/>
            <a:ext cx="2511152" cy="55943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8DF82C6-CE4D-4B8D-A8DB-63CE1EE1140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586343" y="2551854"/>
            <a:ext cx="2507193" cy="31240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DE7F595-7A69-47EC-8A7B-2BA2F7033FD6}"/>
              </a:ext>
            </a:extLst>
          </p:cNvPr>
          <p:cNvCxnSpPr>
            <a:cxnSpLocks/>
            <a:stCxn id="58" idx="3"/>
            <a:endCxn id="19" idx="1"/>
          </p:cNvCxnSpPr>
          <p:nvPr/>
        </p:nvCxnSpPr>
        <p:spPr>
          <a:xfrm flipV="1">
            <a:off x="1586343" y="2864256"/>
            <a:ext cx="2507193" cy="39550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D3043B5C-4812-4C52-8A2E-B7936F5F0514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 flipV="1">
            <a:off x="1588323" y="691515"/>
            <a:ext cx="2509172" cy="23918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9439BF57-B887-4668-9B9D-19ADCA90D9F6}"/>
              </a:ext>
            </a:extLst>
          </p:cNvPr>
          <p:cNvCxnSpPr>
            <a:cxnSpLocks/>
            <a:stCxn id="59" idx="3"/>
            <a:endCxn id="7" idx="1"/>
          </p:cNvCxnSpPr>
          <p:nvPr/>
        </p:nvCxnSpPr>
        <p:spPr>
          <a:xfrm flipV="1">
            <a:off x="1588323" y="691515"/>
            <a:ext cx="2509172" cy="66593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48919A44-1844-424C-AEA7-7694F0107F74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 flipV="1">
            <a:off x="1588323" y="1637684"/>
            <a:ext cx="2509172" cy="19791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63ED4CC-C954-44BD-ABDC-9FBD5FF4F804}"/>
              </a:ext>
            </a:extLst>
          </p:cNvPr>
          <p:cNvCxnSpPr>
            <a:cxnSpLocks/>
            <a:stCxn id="60" idx="3"/>
            <a:endCxn id="13" idx="1"/>
          </p:cNvCxnSpPr>
          <p:nvPr/>
        </p:nvCxnSpPr>
        <p:spPr>
          <a:xfrm flipV="1">
            <a:off x="1588323" y="1637684"/>
            <a:ext cx="2509172" cy="62465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0023635A-A682-406A-971E-B960A6EA10D8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584364" y="691515"/>
            <a:ext cx="2513131" cy="3460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EBE10466-7BB8-4CEC-9CE0-17BC909DB1FF}"/>
              </a:ext>
            </a:extLst>
          </p:cNvPr>
          <p:cNvCxnSpPr>
            <a:cxnSpLocks/>
            <a:stCxn id="61" idx="3"/>
            <a:endCxn id="7" idx="1"/>
          </p:cNvCxnSpPr>
          <p:nvPr/>
        </p:nvCxnSpPr>
        <p:spPr>
          <a:xfrm flipV="1">
            <a:off x="1584364" y="691515"/>
            <a:ext cx="2513131" cy="77278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19FB9F25-5912-4EE5-9367-805E9974CB6E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1584364" y="3995703"/>
            <a:ext cx="2509172" cy="689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D9514CBB-572F-4DCF-AA3D-E0A5A7B9DCD0}"/>
              </a:ext>
            </a:extLst>
          </p:cNvPr>
          <p:cNvCxnSpPr>
            <a:cxnSpLocks/>
            <a:stCxn id="62" idx="3"/>
            <a:endCxn id="120" idx="1"/>
          </p:cNvCxnSpPr>
          <p:nvPr/>
        </p:nvCxnSpPr>
        <p:spPr>
          <a:xfrm flipV="1">
            <a:off x="1584364" y="5227388"/>
            <a:ext cx="2507193" cy="37254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7CCF5C0-A4D1-40C2-9E0B-C6F8F9719022}"/>
              </a:ext>
            </a:extLst>
          </p:cNvPr>
          <p:cNvGrpSpPr/>
          <p:nvPr/>
        </p:nvGrpSpPr>
        <p:grpSpPr>
          <a:xfrm>
            <a:off x="4091557" y="5073032"/>
            <a:ext cx="1099942" cy="617424"/>
            <a:chOff x="2741726" y="2519548"/>
            <a:chExt cx="1099942" cy="617424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892DC426-A5A8-4DD6-94F8-2945D5A841F9}"/>
                </a:ext>
              </a:extLst>
            </p:cNvPr>
            <p:cNvSpPr/>
            <p:nvPr/>
          </p:nvSpPr>
          <p:spPr>
            <a:xfrm>
              <a:off x="2741726" y="2519548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666D62D-0156-4EC0-A862-7A2E087A08EE}"/>
                </a:ext>
              </a:extLst>
            </p:cNvPr>
            <p:cNvSpPr/>
            <p:nvPr/>
          </p:nvSpPr>
          <p:spPr>
            <a:xfrm>
              <a:off x="2741726" y="2828260"/>
              <a:ext cx="1099942" cy="308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8A1251A4-2DAC-4B8B-8BC5-8EC21B7E39BF}"/>
                  </a:ext>
                </a:extLst>
              </p:cNvPr>
              <p:cNvSpPr txBox="1"/>
              <p:nvPr/>
            </p:nvSpPr>
            <p:spPr>
              <a:xfrm>
                <a:off x="5307856" y="4796033"/>
                <a:ext cx="146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4</a:t>
                </a:r>
                <a:endParaRPr lang="zh-CN" altLang="en-US" dirty="0"/>
              </a:p>
            </p:txBody>
          </p:sp>
        </mc:Choice>
        <mc:Fallback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8A1251A4-2DAC-4B8B-8BC5-8EC21B7E3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56" y="4796033"/>
                <a:ext cx="1468415" cy="276999"/>
              </a:xfrm>
              <a:prstGeom prst="rect">
                <a:avLst/>
              </a:prstGeom>
              <a:blipFill>
                <a:blip r:embed="rId7"/>
                <a:stretch>
                  <a:fillRect l="-5809" t="-28889" r="-871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2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Words>1100</Words>
  <Application>Microsoft Office PowerPoint</Application>
  <PresentationFormat>A4 纸张(210x297 毫米)</PresentationFormat>
  <Paragraphs>415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Juexu</dc:creator>
  <cp:lastModifiedBy>Yang Juexu</cp:lastModifiedBy>
  <cp:revision>113</cp:revision>
  <dcterms:created xsi:type="dcterms:W3CDTF">2021-05-16T08:28:03Z</dcterms:created>
  <dcterms:modified xsi:type="dcterms:W3CDTF">2021-06-06T11:05:29Z</dcterms:modified>
</cp:coreProperties>
</file>