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DA8103E-2C86-413E-B5FB-5EA2CF983B1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8" autoAdjust="0"/>
    <p:restoredTop sz="96932" autoAdjust="0"/>
  </p:normalViewPr>
  <p:slideViewPr>
    <p:cSldViewPr snapToGrid="0">
      <p:cViewPr>
        <p:scale>
          <a:sx n="125" d="100"/>
          <a:sy n="125" d="100"/>
        </p:scale>
        <p:origin x="1368" y="-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96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1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40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8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1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34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50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8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05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E5DA-5DDC-4D3D-83B9-80EDB7860B47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4B9ABE-F5C5-4D92-B206-BB93AADC7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8880662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EC8D6E2-9884-4953-AF20-68AAC9CCB8DC}"/>
              </a:ext>
            </a:extLst>
          </p:cNvPr>
          <p:cNvGrpSpPr/>
          <p:nvPr/>
        </p:nvGrpSpPr>
        <p:grpSpPr>
          <a:xfrm>
            <a:off x="1272540" y="4617720"/>
            <a:ext cx="266700" cy="144780"/>
            <a:chOff x="1272540" y="4617720"/>
            <a:chExt cx="266700" cy="14478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E2C70FF-8EFB-4860-8809-AFCE8BD3ED7A}"/>
                </a:ext>
              </a:extLst>
            </p:cNvPr>
            <p:cNvCxnSpPr/>
            <p:nvPr/>
          </p:nvCxnSpPr>
          <p:spPr>
            <a:xfrm>
              <a:off x="1272540" y="4671060"/>
              <a:ext cx="83820" cy="91440"/>
            </a:xfrm>
            <a:prstGeom prst="line">
              <a:avLst/>
            </a:prstGeom>
            <a:ln w="381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FEDB37E-C08C-45D8-8F7C-F2367A8379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6360" y="4617720"/>
              <a:ext cx="182880" cy="144780"/>
            </a:xfrm>
            <a:prstGeom prst="line">
              <a:avLst/>
            </a:prstGeom>
            <a:ln w="381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AB6DA4E-32EA-4D10-AC30-5F8581A4DF2A}"/>
              </a:ext>
            </a:extLst>
          </p:cNvPr>
          <p:cNvGrpSpPr/>
          <p:nvPr/>
        </p:nvGrpSpPr>
        <p:grpSpPr>
          <a:xfrm>
            <a:off x="1314450" y="6873240"/>
            <a:ext cx="266700" cy="144780"/>
            <a:chOff x="1272540" y="4617720"/>
            <a:chExt cx="266700" cy="144780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1C4B79D-0FC7-480A-BB57-4BC7BFB100C7}"/>
                </a:ext>
              </a:extLst>
            </p:cNvPr>
            <p:cNvCxnSpPr/>
            <p:nvPr/>
          </p:nvCxnSpPr>
          <p:spPr>
            <a:xfrm>
              <a:off x="1272540" y="4671060"/>
              <a:ext cx="83820" cy="91440"/>
            </a:xfrm>
            <a:prstGeom prst="line">
              <a:avLst/>
            </a:prstGeom>
            <a:ln w="381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AB7BCD9-19FB-4BB6-8E0A-19CCD8D2A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6360" y="4617720"/>
              <a:ext cx="182880" cy="144780"/>
            </a:xfrm>
            <a:prstGeom prst="line">
              <a:avLst/>
            </a:prstGeom>
            <a:ln w="381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72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</TotalTime>
  <Words>0</Words>
  <Application>Microsoft Office PowerPoint</Application>
  <PresentationFormat>A4 纸张(210x297 毫米)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Juexu</dc:creator>
  <cp:lastModifiedBy>Yang Juexu</cp:lastModifiedBy>
  <cp:revision>114</cp:revision>
  <dcterms:created xsi:type="dcterms:W3CDTF">2021-05-16T08:28:03Z</dcterms:created>
  <dcterms:modified xsi:type="dcterms:W3CDTF">2021-07-24T11:50:15Z</dcterms:modified>
</cp:coreProperties>
</file>