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6256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0" d="100"/>
          <a:sy n="60" d="100"/>
        </p:scale>
        <p:origin x="-906" y="210"/>
      </p:cViewPr>
      <p:guideLst>
        <p:guide orient="horz" pos="384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95312"/>
            <a:ext cx="138176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6403623"/>
            <a:ext cx="12192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14159-A516-4FD2-8BAA-91ACCE4920BD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E14CC-91D3-4BCE-B424-9A4E4CA9F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7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14159-A516-4FD2-8BAA-91ACCE4920BD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E14CC-91D3-4BCE-B424-9A4E4CA9F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6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649111"/>
            <a:ext cx="3505200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649111"/>
            <a:ext cx="10312400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14159-A516-4FD2-8BAA-91ACCE4920BD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E14CC-91D3-4BCE-B424-9A4E4CA9F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5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14159-A516-4FD2-8BAA-91ACCE4920BD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E14CC-91D3-4BCE-B424-9A4E4CA9F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8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4" y="3039537"/>
            <a:ext cx="140208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4" y="8159048"/>
            <a:ext cx="140208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14159-A516-4FD2-8BAA-91ACCE4920BD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E14CC-91D3-4BCE-B424-9A4E4CA9F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9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3245556"/>
            <a:ext cx="690880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3245556"/>
            <a:ext cx="690880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14159-A516-4FD2-8BAA-91ACCE4920BD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E14CC-91D3-4BCE-B424-9A4E4CA9F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9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649114"/>
            <a:ext cx="14020800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988734"/>
            <a:ext cx="6877049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4453467"/>
            <a:ext cx="6877049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1" y="2988734"/>
            <a:ext cx="6910917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1" y="4453467"/>
            <a:ext cx="6910917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14159-A516-4FD2-8BAA-91ACCE4920BD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E14CC-91D3-4BCE-B424-9A4E4CA9F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9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14159-A516-4FD2-8BAA-91ACCE4920BD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E14CC-91D3-4BCE-B424-9A4E4CA9F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14159-A516-4FD2-8BAA-91ACCE4920BD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E14CC-91D3-4BCE-B424-9A4E4CA9F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5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755425"/>
            <a:ext cx="822960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14159-A516-4FD2-8BAA-91ACCE4920BD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E14CC-91D3-4BCE-B424-9A4E4CA9F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4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755425"/>
            <a:ext cx="822960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14159-A516-4FD2-8BAA-91ACCE4920BD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E14CC-91D3-4BCE-B424-9A4E4CA9F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6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14159-A516-4FD2-8BAA-91ACCE4920BD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E14CC-91D3-4BCE-B424-9A4E4CA9F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3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992489" y="787048"/>
            <a:ext cx="2068622" cy="6606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Start</a:t>
            </a:r>
          </a:p>
        </p:txBody>
      </p:sp>
      <p:sp>
        <p:nvSpPr>
          <p:cNvPr id="5" name="Parallelogram 4"/>
          <p:cNvSpPr/>
          <p:nvPr/>
        </p:nvSpPr>
        <p:spPr>
          <a:xfrm>
            <a:off x="6992487" y="7739701"/>
            <a:ext cx="2068621" cy="667820"/>
          </a:xfrm>
          <a:prstGeom prst="parallelogram">
            <a:avLst>
              <a:gd name="adj" fmla="val 2857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Store coordinates and score of detects into an array</a:t>
            </a:r>
          </a:p>
        </p:txBody>
      </p:sp>
      <p:sp>
        <p:nvSpPr>
          <p:cNvPr id="6" name="Rectangle 5"/>
          <p:cNvSpPr/>
          <p:nvPr/>
        </p:nvSpPr>
        <p:spPr>
          <a:xfrm>
            <a:off x="5034292" y="4167198"/>
            <a:ext cx="6016424" cy="438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92487" y="9591850"/>
            <a:ext cx="2068621" cy="631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Draw the bounding box(es) around true objects(s)</a:t>
            </a:r>
          </a:p>
        </p:txBody>
      </p:sp>
      <p:sp>
        <p:nvSpPr>
          <p:cNvPr id="10" name="Oval 9"/>
          <p:cNvSpPr/>
          <p:nvPr/>
        </p:nvSpPr>
        <p:spPr>
          <a:xfrm>
            <a:off x="7003880" y="10428051"/>
            <a:ext cx="2057227" cy="8549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92487" y="5321242"/>
            <a:ext cx="2068621" cy="631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Calculate HOG descriptor for current image window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92487" y="4491083"/>
            <a:ext cx="2068621" cy="631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Scan image window of 128x64 over the resized input image</a:t>
            </a:r>
          </a:p>
        </p:txBody>
      </p:sp>
      <p:sp>
        <p:nvSpPr>
          <p:cNvPr id="15" name="Diamond 14"/>
          <p:cNvSpPr/>
          <p:nvPr/>
        </p:nvSpPr>
        <p:spPr>
          <a:xfrm>
            <a:off x="6371179" y="6184933"/>
            <a:ext cx="3311237" cy="133539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Decide if the image window contains human  body or not using SVM classifier</a:t>
            </a:r>
          </a:p>
        </p:txBody>
      </p:sp>
      <p:sp>
        <p:nvSpPr>
          <p:cNvPr id="16" name="Parallelogram 15"/>
          <p:cNvSpPr/>
          <p:nvPr/>
        </p:nvSpPr>
        <p:spPr>
          <a:xfrm>
            <a:off x="6992490" y="1649004"/>
            <a:ext cx="2068621" cy="667820"/>
          </a:xfrm>
          <a:prstGeom prst="parallelogram">
            <a:avLst>
              <a:gd name="adj" fmla="val 3184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Input RGB image of 480x640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92490" y="2512182"/>
            <a:ext cx="2068621" cy="631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RGB-to-Grayscale Converter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992491" y="3344871"/>
            <a:ext cx="2068621" cy="631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Resize input image  by scale of 1; 1/1.25; 1/1.25^2; …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992487" y="8722778"/>
            <a:ext cx="2068621" cy="631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Fusion of multiple detects</a:t>
            </a:r>
          </a:p>
        </p:txBody>
      </p:sp>
      <p:cxnSp>
        <p:nvCxnSpPr>
          <p:cNvPr id="21" name="Straight Arrow Connector 20"/>
          <p:cNvCxnSpPr>
            <a:stCxn id="4" idx="4"/>
            <a:endCxn id="16" idx="0"/>
          </p:cNvCxnSpPr>
          <p:nvPr/>
        </p:nvCxnSpPr>
        <p:spPr>
          <a:xfrm>
            <a:off x="8026800" y="1447686"/>
            <a:ext cx="0" cy="20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4"/>
            <a:endCxn id="17" idx="0"/>
          </p:cNvCxnSpPr>
          <p:nvPr/>
        </p:nvCxnSpPr>
        <p:spPr>
          <a:xfrm>
            <a:off x="8026800" y="2316825"/>
            <a:ext cx="0" cy="195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2"/>
            <a:endCxn id="18" idx="0"/>
          </p:cNvCxnSpPr>
          <p:nvPr/>
        </p:nvCxnSpPr>
        <p:spPr>
          <a:xfrm>
            <a:off x="8026801" y="3143552"/>
            <a:ext cx="1" cy="20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2"/>
            <a:endCxn id="14" idx="0"/>
          </p:cNvCxnSpPr>
          <p:nvPr/>
        </p:nvCxnSpPr>
        <p:spPr>
          <a:xfrm flipH="1">
            <a:off x="8026797" y="3976242"/>
            <a:ext cx="4" cy="514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2"/>
            <a:endCxn id="13" idx="0"/>
          </p:cNvCxnSpPr>
          <p:nvPr/>
        </p:nvCxnSpPr>
        <p:spPr>
          <a:xfrm>
            <a:off x="8026797" y="5122453"/>
            <a:ext cx="0" cy="19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2"/>
            <a:endCxn id="15" idx="0"/>
          </p:cNvCxnSpPr>
          <p:nvPr/>
        </p:nvCxnSpPr>
        <p:spPr>
          <a:xfrm>
            <a:off x="8026797" y="5952613"/>
            <a:ext cx="0" cy="232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2"/>
            <a:endCxn id="5" idx="0"/>
          </p:cNvCxnSpPr>
          <p:nvPr/>
        </p:nvCxnSpPr>
        <p:spPr>
          <a:xfrm>
            <a:off x="8026797" y="7520329"/>
            <a:ext cx="0" cy="21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" idx="4"/>
            <a:endCxn id="19" idx="0"/>
          </p:cNvCxnSpPr>
          <p:nvPr/>
        </p:nvCxnSpPr>
        <p:spPr>
          <a:xfrm>
            <a:off x="8026797" y="8407521"/>
            <a:ext cx="0" cy="315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9" idx="2"/>
            <a:endCxn id="8" idx="0"/>
          </p:cNvCxnSpPr>
          <p:nvPr/>
        </p:nvCxnSpPr>
        <p:spPr>
          <a:xfrm>
            <a:off x="8026797" y="9354149"/>
            <a:ext cx="0" cy="237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" idx="2"/>
            <a:endCxn id="10" idx="0"/>
          </p:cNvCxnSpPr>
          <p:nvPr/>
        </p:nvCxnSpPr>
        <p:spPr>
          <a:xfrm>
            <a:off x="8026797" y="10223221"/>
            <a:ext cx="5696" cy="204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034292" y="4167198"/>
            <a:ext cx="17449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Arial" pitchFamily="34" charset="0"/>
                <a:cs typeface="Arial" pitchFamily="34" charset="0"/>
              </a:rPr>
              <a:t>For each resized input image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8042504" y="4286250"/>
            <a:ext cx="2586258" cy="1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endCxn id="15" idx="3"/>
          </p:cNvCxnSpPr>
          <p:nvPr/>
        </p:nvCxnSpPr>
        <p:spPr>
          <a:xfrm rot="5400000">
            <a:off x="8848975" y="5160195"/>
            <a:ext cx="2525878" cy="8589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726089" y="6879322"/>
            <a:ext cx="12809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>
                <a:latin typeface="Arial" pitchFamily="34" charset="0"/>
                <a:cs typeface="Arial" pitchFamily="34" charset="0"/>
              </a:rPr>
              <a:t>No (score &lt; 0)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026796" y="7462652"/>
            <a:ext cx="12694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>
                <a:latin typeface="Arial" pitchFamily="34" charset="0"/>
                <a:cs typeface="Arial" pitchFamily="34" charset="0"/>
              </a:rPr>
              <a:t>Yes (score &gt;= 0)</a:t>
            </a:r>
          </a:p>
        </p:txBody>
      </p:sp>
    </p:spTree>
    <p:extLst>
      <p:ext uri="{BB962C8B-B14F-4D97-AF65-F5344CB8AC3E}">
        <p14:creationId xmlns:p14="http://schemas.microsoft.com/office/powerpoint/2010/main" val="102506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94480" y="1095041"/>
            <a:ext cx="2068622" cy="8014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Start</a:t>
            </a:r>
          </a:p>
        </p:txBody>
      </p:sp>
      <p:sp>
        <p:nvSpPr>
          <p:cNvPr id="5" name="Parallelogram 4"/>
          <p:cNvSpPr/>
          <p:nvPr/>
        </p:nvSpPr>
        <p:spPr>
          <a:xfrm>
            <a:off x="1594478" y="2414381"/>
            <a:ext cx="2068621" cy="782131"/>
          </a:xfrm>
          <a:prstGeom prst="parallelogram">
            <a:avLst>
              <a:gd name="adj" fmla="val 3184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Input RGB image of 480x640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594477" y="3616970"/>
            <a:ext cx="2068621" cy="8082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RGB-to-Grayscale Converter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594476" y="4890235"/>
            <a:ext cx="2068621" cy="912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Resize input image  by scale of 1; 1/1.25; 1/1.25^2; …</a:t>
            </a:r>
          </a:p>
        </p:txBody>
      </p:sp>
      <p:cxnSp>
        <p:nvCxnSpPr>
          <p:cNvPr id="8" name="Straight Arrow Connector 7"/>
          <p:cNvCxnSpPr>
            <a:stCxn id="4" idx="4"/>
            <a:endCxn id="5" idx="0"/>
          </p:cNvCxnSpPr>
          <p:nvPr/>
        </p:nvCxnSpPr>
        <p:spPr>
          <a:xfrm flipH="1">
            <a:off x="2628789" y="1896532"/>
            <a:ext cx="2" cy="51784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4"/>
            <a:endCxn id="6" idx="0"/>
          </p:cNvCxnSpPr>
          <p:nvPr/>
        </p:nvCxnSpPr>
        <p:spPr>
          <a:xfrm flipH="1">
            <a:off x="2628788" y="3196512"/>
            <a:ext cx="1" cy="42045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 flipH="1">
            <a:off x="2628787" y="4425244"/>
            <a:ext cx="1" cy="46499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rallelogram 10"/>
          <p:cNvSpPr/>
          <p:nvPr/>
        </p:nvSpPr>
        <p:spPr>
          <a:xfrm>
            <a:off x="6540210" y="5802404"/>
            <a:ext cx="2757277" cy="1028287"/>
          </a:xfrm>
          <a:prstGeom prst="parallelogram">
            <a:avLst>
              <a:gd name="adj" fmla="val 2857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Store coordinates and score of detects into an array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10636" y="874206"/>
            <a:ext cx="6147599" cy="6678061"/>
          </a:xfrm>
          <a:prstGeom prst="rect">
            <a:avLst/>
          </a:prstGeom>
          <a:noFill/>
          <a:ln w="25400" cmpd="tri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84538" y="2899284"/>
            <a:ext cx="2068621" cy="942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Calculate HOG descriptor for current image window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84538" y="1896532"/>
            <a:ext cx="2052915" cy="847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Scan image window of 128x64 over the resized input image</a:t>
            </a:r>
          </a:p>
        </p:txBody>
      </p:sp>
      <p:sp>
        <p:nvSpPr>
          <p:cNvPr id="15" name="Diamond 14"/>
          <p:cNvSpPr/>
          <p:nvPr/>
        </p:nvSpPr>
        <p:spPr>
          <a:xfrm>
            <a:off x="5997114" y="3998081"/>
            <a:ext cx="3843468" cy="152352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Decide if the image window contains human  body or not using SVM classifier</a:t>
            </a:r>
          </a:p>
        </p:txBody>
      </p:sp>
      <p:cxnSp>
        <p:nvCxnSpPr>
          <p:cNvPr id="17" name="Straight Arrow Connector 16"/>
          <p:cNvCxnSpPr>
            <a:stCxn id="14" idx="2"/>
            <a:endCxn id="13" idx="0"/>
          </p:cNvCxnSpPr>
          <p:nvPr/>
        </p:nvCxnSpPr>
        <p:spPr>
          <a:xfrm>
            <a:off x="7910996" y="2744261"/>
            <a:ext cx="7853" cy="1550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15" idx="0"/>
          </p:cNvCxnSpPr>
          <p:nvPr/>
        </p:nvCxnSpPr>
        <p:spPr>
          <a:xfrm flipH="1">
            <a:off x="7918848" y="3841879"/>
            <a:ext cx="1" cy="15620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7918848" y="5521607"/>
            <a:ext cx="1" cy="28079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313268" y="874207"/>
            <a:ext cx="174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For each resized input image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7898125" y="1562964"/>
            <a:ext cx="2798724" cy="98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15" idx="3"/>
          </p:cNvCxnSpPr>
          <p:nvPr/>
        </p:nvCxnSpPr>
        <p:spPr>
          <a:xfrm rot="5400000">
            <a:off x="8670277" y="2733272"/>
            <a:ext cx="3196878" cy="856267"/>
          </a:xfrm>
          <a:prstGeom prst="bentConnector2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777284" y="4798531"/>
            <a:ext cx="1280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No (score &lt; 0)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90983" y="5521607"/>
            <a:ext cx="1407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Yes (score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&gt;= 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0)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972763" y="4246436"/>
            <a:ext cx="2068621" cy="631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Draw the bounding box(</a:t>
            </a:r>
            <a:r>
              <a:rPr lang="en-US" sz="14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</a:t>
            </a:r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 around true objects(s)</a:t>
            </a:r>
          </a:p>
        </p:txBody>
      </p:sp>
      <p:sp>
        <p:nvSpPr>
          <p:cNvPr id="27" name="Oval 26"/>
          <p:cNvSpPr/>
          <p:nvPr/>
        </p:nvSpPr>
        <p:spPr>
          <a:xfrm>
            <a:off x="11972763" y="5632427"/>
            <a:ext cx="2057227" cy="8549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961370" y="2880828"/>
            <a:ext cx="2068621" cy="631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Fusion of multiple detects</a:t>
            </a:r>
          </a:p>
        </p:txBody>
      </p:sp>
      <p:cxnSp>
        <p:nvCxnSpPr>
          <p:cNvPr id="39" name="Elbow Connector 38"/>
          <p:cNvCxnSpPr>
            <a:endCxn id="14" idx="0"/>
          </p:cNvCxnSpPr>
          <p:nvPr/>
        </p:nvCxnSpPr>
        <p:spPr>
          <a:xfrm>
            <a:off x="4494160" y="1095041"/>
            <a:ext cx="3416836" cy="801491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7" idx="2"/>
          </p:cNvCxnSpPr>
          <p:nvPr/>
        </p:nvCxnSpPr>
        <p:spPr>
          <a:xfrm rot="5400000" flipH="1" flipV="1">
            <a:off x="1207791" y="2516037"/>
            <a:ext cx="4707363" cy="1865372"/>
          </a:xfrm>
          <a:prstGeom prst="bentConnector3">
            <a:avLst>
              <a:gd name="adj1" fmla="val -4856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1" idx="4"/>
          </p:cNvCxnSpPr>
          <p:nvPr/>
        </p:nvCxnSpPr>
        <p:spPr>
          <a:xfrm rot="16200000" flipH="1">
            <a:off x="9592608" y="5156932"/>
            <a:ext cx="360331" cy="3707848"/>
          </a:xfrm>
          <a:prstGeom prst="bentConnector2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28" idx="0"/>
          </p:cNvCxnSpPr>
          <p:nvPr/>
        </p:nvCxnSpPr>
        <p:spPr>
          <a:xfrm rot="5400000" flipH="1" flipV="1">
            <a:off x="10156092" y="4351433"/>
            <a:ext cx="4310194" cy="1368984"/>
          </a:xfrm>
          <a:prstGeom prst="bentConnector3">
            <a:avLst>
              <a:gd name="adj1" fmla="val 10530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8" idx="2"/>
            <a:endCxn id="26" idx="0"/>
          </p:cNvCxnSpPr>
          <p:nvPr/>
        </p:nvCxnSpPr>
        <p:spPr>
          <a:xfrm>
            <a:off x="12995681" y="3512199"/>
            <a:ext cx="11393" cy="734237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6" idx="2"/>
            <a:endCxn id="27" idx="0"/>
          </p:cNvCxnSpPr>
          <p:nvPr/>
        </p:nvCxnSpPr>
        <p:spPr>
          <a:xfrm flipH="1">
            <a:off x="13001377" y="4877807"/>
            <a:ext cx="5697" cy="75462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78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12905" y="3862069"/>
            <a:ext cx="2068622" cy="80149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Bắt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đầu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Parallelogram 4"/>
          <p:cNvSpPr/>
          <p:nvPr/>
        </p:nvSpPr>
        <p:spPr>
          <a:xfrm>
            <a:off x="2312903" y="5110389"/>
            <a:ext cx="2068621" cy="853151"/>
          </a:xfrm>
          <a:prstGeom prst="parallelogram">
            <a:avLst>
              <a:gd name="adj" fmla="val 31846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Hình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ảnh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màu</a:t>
            </a:r>
            <a:endParaRPr 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RGB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12902" y="6383998"/>
            <a:ext cx="2068621" cy="8082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Chuyển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đổi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RGB sang Gray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980523" y="7657262"/>
                <a:ext cx="2750200" cy="147224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Thay </a:t>
                </a:r>
                <a:r>
                  <a:rPr lang="en-US" b="1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đổi</a:t>
                </a:r>
                <a:r>
                  <a:rPr lang="en-US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b="1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kích</a:t>
                </a:r>
                <a:r>
                  <a:rPr lang="en-US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b="1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thước</a:t>
                </a:r>
                <a:r>
                  <a:rPr lang="en-US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b="1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theo</a:t>
                </a:r>
                <a:r>
                  <a:rPr lang="en-US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b="1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các</a:t>
                </a:r>
                <a:r>
                  <a:rPr lang="en-US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b="1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cỡ</a:t>
                </a:r>
                <a:r>
                  <a:rPr lang="en-US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  <a:cs typeface="Arial" pitchFamily="34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  <a:cs typeface="Arial" pitchFamily="34" charset="0"/>
                        </a:rPr>
                        <m:t>; </m:t>
                      </m:r>
                      <m:box>
                        <m:box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.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𝟐𝟓</m:t>
                              </m:r>
                            </m:den>
                          </m:f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  <m:t>; </m:t>
                          </m:r>
                          <m:box>
                            <m:box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boxPr>
                            <m:e>
                              <m:f>
                                <m:f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𝟏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.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𝟐</m:t>
                                  </m:r>
                                  <m:sSup>
                                    <m:sSupPr>
                                      <m:ctrlP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Arial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Arial" pitchFamily="34" charset="0"/>
                                        </a:rPr>
                                        <m:t>𝟓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Arial" pitchFamily="34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;</m:t>
                              </m:r>
                            </m:e>
                          </m:box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  <m:t>… </m:t>
                          </m:r>
                          <m:box>
                            <m:box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boxPr>
                            <m:e>
                              <m:f>
                                <m:f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𝟏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.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𝟐</m:t>
                                  </m:r>
                                  <m:sSup>
                                    <m:sSupPr>
                                      <m:ctrlP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Arial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Arial" pitchFamily="34" charset="0"/>
                                        </a:rPr>
                                        <m:t>𝟓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Arial" pitchFamily="34" charset="0"/>
                                        </a:rPr>
                                        <m:t>𝟓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e>
                      </m:box>
                    </m:oMath>
                  </m:oMathPara>
                </a14:m>
                <a:endPara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523" y="7657262"/>
                <a:ext cx="2750200" cy="1472242"/>
              </a:xfrm>
              <a:prstGeom prst="rect">
                <a:avLst/>
              </a:prstGeom>
              <a:blipFill rotWithShape="1">
                <a:blip r:embed="rId2"/>
                <a:stretch>
                  <a:fillRect t="-82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4" idx="4"/>
            <a:endCxn id="5" idx="0"/>
          </p:cNvCxnSpPr>
          <p:nvPr/>
        </p:nvCxnSpPr>
        <p:spPr>
          <a:xfrm flipH="1">
            <a:off x="3347214" y="4663560"/>
            <a:ext cx="2" cy="44682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4"/>
            <a:endCxn id="6" idx="0"/>
          </p:cNvCxnSpPr>
          <p:nvPr/>
        </p:nvCxnSpPr>
        <p:spPr>
          <a:xfrm flipH="1">
            <a:off x="3347213" y="5963540"/>
            <a:ext cx="1" cy="42045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3347213" y="7192272"/>
            <a:ext cx="8410" cy="46499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rallelogram 10"/>
          <p:cNvSpPr/>
          <p:nvPr/>
        </p:nvSpPr>
        <p:spPr>
          <a:xfrm>
            <a:off x="6867384" y="9214000"/>
            <a:ext cx="2181980" cy="828701"/>
          </a:xfrm>
          <a:prstGeom prst="parallelogram">
            <a:avLst>
              <a:gd name="adj" fmla="val 28579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Lưu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tọa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độ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cửa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sổ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57664" y="2727435"/>
            <a:ext cx="5360820" cy="8075972"/>
          </a:xfrm>
          <a:prstGeom prst="rect">
            <a:avLst/>
          </a:prstGeom>
          <a:noFill/>
          <a:ln w="25400" cmpd="tri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79735" y="5457684"/>
            <a:ext cx="2757277" cy="1248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Tính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HOG </a:t>
            </a:r>
            <a:endParaRPr 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cửa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sổ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hiện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tại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24062" y="4216731"/>
            <a:ext cx="2068621" cy="8936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Quét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lần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lượt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sổ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hình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ảnh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128x64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Diamond 14"/>
          <p:cNvSpPr/>
          <p:nvPr/>
        </p:nvSpPr>
        <p:spPr>
          <a:xfrm>
            <a:off x="6036638" y="7192272"/>
            <a:ext cx="3843468" cy="163434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hân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lớp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SVM 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xác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sổ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người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hay 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>
            <a:stCxn id="14" idx="2"/>
          </p:cNvCxnSpPr>
          <p:nvPr/>
        </p:nvCxnSpPr>
        <p:spPr>
          <a:xfrm flipH="1">
            <a:off x="7958372" y="5110389"/>
            <a:ext cx="1" cy="34729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15" idx="0"/>
          </p:cNvCxnSpPr>
          <p:nvPr/>
        </p:nvCxnSpPr>
        <p:spPr>
          <a:xfrm flipH="1">
            <a:off x="7958372" y="6705764"/>
            <a:ext cx="2" cy="48650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7958372" y="8826618"/>
            <a:ext cx="2" cy="38738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844455" y="2727435"/>
            <a:ext cx="2266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mỗi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cỡ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ảnh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vào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7937501" y="3713028"/>
            <a:ext cx="2417071" cy="49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15" idx="3"/>
          </p:cNvCxnSpPr>
          <p:nvPr/>
        </p:nvCxnSpPr>
        <p:spPr>
          <a:xfrm rot="5400000">
            <a:off x="7971602" y="5626472"/>
            <a:ext cx="4291477" cy="474468"/>
          </a:xfrm>
          <a:prstGeom prst="bentConnector2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822661" y="8032035"/>
            <a:ext cx="53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Sai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51232" y="8760173"/>
            <a:ext cx="79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Đúng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296374" y="6963146"/>
            <a:ext cx="2068621" cy="9445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Vẽ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biên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cửa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sổ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phá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hiện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người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2296374" y="8463840"/>
            <a:ext cx="2057227" cy="85498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thúc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284981" y="5557218"/>
            <a:ext cx="2068621" cy="891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Hợp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nhất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cửa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sổ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chồng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nhau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Elbow Connector 38"/>
          <p:cNvCxnSpPr>
            <a:endCxn id="14" idx="0"/>
          </p:cNvCxnSpPr>
          <p:nvPr/>
        </p:nvCxnSpPr>
        <p:spPr>
          <a:xfrm>
            <a:off x="5202223" y="3304883"/>
            <a:ext cx="2756150" cy="911848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7" idx="2"/>
          </p:cNvCxnSpPr>
          <p:nvPr/>
        </p:nvCxnSpPr>
        <p:spPr>
          <a:xfrm rot="5400000" flipH="1" flipV="1">
            <a:off x="1371792" y="5288714"/>
            <a:ext cx="5824621" cy="1856960"/>
          </a:xfrm>
          <a:prstGeom prst="bentConnector3">
            <a:avLst>
              <a:gd name="adj1" fmla="val -20107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1" idx="4"/>
          </p:cNvCxnSpPr>
          <p:nvPr/>
        </p:nvCxnSpPr>
        <p:spPr>
          <a:xfrm rot="16200000" flipH="1">
            <a:off x="9683976" y="8317098"/>
            <a:ext cx="277370" cy="3728575"/>
          </a:xfrm>
          <a:prstGeom prst="bentConnector2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28" idx="0"/>
          </p:cNvCxnSpPr>
          <p:nvPr/>
        </p:nvCxnSpPr>
        <p:spPr>
          <a:xfrm rot="5400000" flipH="1" flipV="1">
            <a:off x="10119176" y="7124992"/>
            <a:ext cx="4767889" cy="1632343"/>
          </a:xfrm>
          <a:prstGeom prst="bentConnector3">
            <a:avLst>
              <a:gd name="adj1" fmla="val 145573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8" idx="2"/>
            <a:endCxn id="26" idx="0"/>
          </p:cNvCxnSpPr>
          <p:nvPr/>
        </p:nvCxnSpPr>
        <p:spPr>
          <a:xfrm>
            <a:off x="13319292" y="6448383"/>
            <a:ext cx="11393" cy="514763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6" idx="2"/>
            <a:endCxn id="27" idx="0"/>
          </p:cNvCxnSpPr>
          <p:nvPr/>
        </p:nvCxnSpPr>
        <p:spPr>
          <a:xfrm flipH="1">
            <a:off x="13324988" y="7907695"/>
            <a:ext cx="5697" cy="556145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98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290</Words>
  <Application>Microsoft Office PowerPoint</Application>
  <PresentationFormat>Custom</PresentationFormat>
  <Paragraphs>45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H3</dc:creator>
  <cp:lastModifiedBy>Ngoc-Sinh Nguyen</cp:lastModifiedBy>
  <cp:revision>28</cp:revision>
  <dcterms:created xsi:type="dcterms:W3CDTF">2017-02-13T04:56:59Z</dcterms:created>
  <dcterms:modified xsi:type="dcterms:W3CDTF">2017-04-10T10:16:19Z</dcterms:modified>
</cp:coreProperties>
</file>