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79" autoAdjust="0"/>
  </p:normalViewPr>
  <p:slideViewPr>
    <p:cSldViewPr>
      <p:cViewPr>
        <p:scale>
          <a:sx n="75" d="100"/>
          <a:sy n="75" d="100"/>
        </p:scale>
        <p:origin x="-273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CE2D-2DB9-4513-8CAA-F89F165339B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EA7F-4C00-48AB-9E36-6650A80B5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3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</a:t>
            </a:r>
            <a:r>
              <a:rPr lang="en-US" baseline="0" dirty="0" smtClean="0"/>
              <a:t> 1, 2 </a:t>
            </a:r>
            <a:r>
              <a:rPr lang="en-US" baseline="0" dirty="0" err="1" smtClean="0"/>
              <a:t>lưa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Bộ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FSM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Latch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counter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reset. 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FSM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counter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register 2,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chốt</a:t>
            </a:r>
            <a:r>
              <a:rPr lang="en-US" baseline="0" dirty="0" smtClean="0"/>
              <a:t> Latch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counter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Multiplexer, </a:t>
            </a:r>
          </a:p>
          <a:p>
            <a:r>
              <a:rPr lang="en-US" baseline="0" dirty="0" smtClean="0"/>
              <a:t>Ta co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contact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EA7F-4C00-48AB-9E36-6650A80B5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5D99-99B5-400C-A045-342A261164F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6C7D-EEF7-475C-B8DF-E6E2B1D8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167" y="721056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Regis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721056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Regis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5579" y="2007927"/>
            <a:ext cx="2463421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Comparator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62600" y="424217"/>
            <a:ext cx="1447800" cy="974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Ký tự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824" y="3531927"/>
            <a:ext cx="2094932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FSM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Kiểm tra trạng thái xem có bằng nhau hay ko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5803" y="3341426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Regis 1bit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7406" y="5497631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Counter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62600" y="5177335"/>
            <a:ext cx="1447800" cy="10215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Số lần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2821390"/>
            <a:ext cx="1371600" cy="1421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Multiplexer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1952767" y="911556"/>
            <a:ext cx="790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266967" y="1102056"/>
            <a:ext cx="0" cy="905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49221" y="1102055"/>
            <a:ext cx="0" cy="905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304800" y="2198427"/>
            <a:ext cx="660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76200" y="911556"/>
            <a:ext cx="5049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1266967" y="345743"/>
            <a:ext cx="0" cy="37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29000" y="304800"/>
            <a:ext cx="0" cy="37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7" idx="2"/>
          </p:cNvCxnSpPr>
          <p:nvPr/>
        </p:nvCxnSpPr>
        <p:spPr>
          <a:xfrm>
            <a:off x="4114800" y="911556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2"/>
          </p:cNvCxnSpPr>
          <p:nvPr/>
        </p:nvCxnSpPr>
        <p:spPr>
          <a:xfrm>
            <a:off x="5069006" y="5688131"/>
            <a:ext cx="493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1"/>
          </p:cNvCxnSpPr>
          <p:nvPr/>
        </p:nvCxnSpPr>
        <p:spPr>
          <a:xfrm>
            <a:off x="3244756" y="4484427"/>
            <a:ext cx="452650" cy="120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8" idx="0"/>
          </p:cNvCxnSpPr>
          <p:nvPr/>
        </p:nvCxnSpPr>
        <p:spPr>
          <a:xfrm>
            <a:off x="2197290" y="2388927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35320" y="4549146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ctCounter</a:t>
            </a:r>
            <a:endParaRPr lang="en-US"/>
          </a:p>
        </p:txBody>
      </p:sp>
      <p:cxnSp>
        <p:nvCxnSpPr>
          <p:cNvPr id="37" name="Straight Arrow Connector 36"/>
          <p:cNvCxnSpPr>
            <a:stCxn id="8" idx="3"/>
          </p:cNvCxnSpPr>
          <p:nvPr/>
        </p:nvCxnSpPr>
        <p:spPr>
          <a:xfrm flipV="1">
            <a:off x="3244756" y="3531927"/>
            <a:ext cx="71764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24182" y="902732"/>
            <a:ext cx="0" cy="1918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6"/>
          </p:cNvCxnSpPr>
          <p:nvPr/>
        </p:nvCxnSpPr>
        <p:spPr>
          <a:xfrm>
            <a:off x="7010400" y="911556"/>
            <a:ext cx="513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515083" y="4242463"/>
            <a:ext cx="0" cy="144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6"/>
          </p:cNvCxnSpPr>
          <p:nvPr/>
        </p:nvCxnSpPr>
        <p:spPr>
          <a:xfrm>
            <a:off x="7010400" y="5688131"/>
            <a:ext cx="504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3"/>
            <a:endCxn id="12" idx="1"/>
          </p:cNvCxnSpPr>
          <p:nvPr/>
        </p:nvCxnSpPr>
        <p:spPr>
          <a:xfrm>
            <a:off x="6687403" y="3531926"/>
            <a:ext cx="5515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315676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ctreg</a:t>
            </a:r>
            <a:endParaRPr lang="en-US"/>
          </a:p>
        </p:txBody>
      </p:sp>
      <p:cxnSp>
        <p:nvCxnSpPr>
          <p:cNvPr id="56" name="Straight Arrow Connector 55"/>
          <p:cNvCxnSpPr>
            <a:endCxn id="9" idx="1"/>
          </p:cNvCxnSpPr>
          <p:nvPr/>
        </p:nvCxnSpPr>
        <p:spPr>
          <a:xfrm>
            <a:off x="4700437" y="3526092"/>
            <a:ext cx="61536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11" idx="0"/>
          </p:cNvCxnSpPr>
          <p:nvPr/>
        </p:nvCxnSpPr>
        <p:spPr>
          <a:xfrm>
            <a:off x="4292875" y="3526092"/>
            <a:ext cx="1993625" cy="1651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4800" y="182880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Reset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-76200" y="533400"/>
            <a:ext cx="68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28683" y="3722426"/>
            <a:ext cx="821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2380" y="4495800"/>
            <a:ext cx="9935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31658" y="5086279"/>
            <a:ext cx="821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4195" y="471694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0173" y="4156752"/>
            <a:ext cx="9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endData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04800" y="3390898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Reset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276633" y="17978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cxnSp>
        <p:nvCxnSpPr>
          <p:cNvPr id="73" name="Straight Arrow Connector 72"/>
          <p:cNvCxnSpPr>
            <a:endCxn id="10" idx="0"/>
          </p:cNvCxnSpPr>
          <p:nvPr/>
        </p:nvCxnSpPr>
        <p:spPr>
          <a:xfrm>
            <a:off x="4383206" y="5086279"/>
            <a:ext cx="0" cy="41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9" idx="0"/>
          </p:cNvCxnSpPr>
          <p:nvPr/>
        </p:nvCxnSpPr>
        <p:spPr>
          <a:xfrm>
            <a:off x="6001603" y="2960427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3"/>
          </p:cNvCxnSpPr>
          <p:nvPr/>
        </p:nvCxnSpPr>
        <p:spPr>
          <a:xfrm>
            <a:off x="8610600" y="35319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610600" y="313500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cxnSp>
        <p:nvCxnSpPr>
          <p:cNvPr id="88" name="Straight Arrow Connector 87"/>
          <p:cNvCxnSpPr>
            <a:endCxn id="12" idx="0"/>
          </p:cNvCxnSpPr>
          <p:nvPr/>
        </p:nvCxnSpPr>
        <p:spPr>
          <a:xfrm>
            <a:off x="7924800" y="2388927"/>
            <a:ext cx="0" cy="432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3" idx="0"/>
            <a:endCxn id="7" idx="3"/>
          </p:cNvCxnSpPr>
          <p:nvPr/>
        </p:nvCxnSpPr>
        <p:spPr>
          <a:xfrm flipV="1">
            <a:off x="4292875" y="1256156"/>
            <a:ext cx="1481750" cy="190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7" idx="0"/>
          </p:cNvCxnSpPr>
          <p:nvPr/>
        </p:nvCxnSpPr>
        <p:spPr>
          <a:xfrm>
            <a:off x="6286500" y="179782"/>
            <a:ext cx="0" cy="244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163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NguyenChinh</dc:creator>
  <cp:lastModifiedBy>Ngoc-Sinh Nguyen</cp:lastModifiedBy>
  <cp:revision>8</cp:revision>
  <cp:lastPrinted>2016-12-05T08:48:48Z</cp:lastPrinted>
  <dcterms:created xsi:type="dcterms:W3CDTF">2016-12-05T03:38:14Z</dcterms:created>
  <dcterms:modified xsi:type="dcterms:W3CDTF">2017-02-21T02:52:27Z</dcterms:modified>
</cp:coreProperties>
</file>