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43" autoAdjust="0"/>
  </p:normalViewPr>
  <p:slideViewPr>
    <p:cSldViewPr>
      <p:cViewPr>
        <p:scale>
          <a:sx n="96" d="100"/>
          <a:sy n="96" d="100"/>
        </p:scale>
        <p:origin x="-1206" y="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E4351-6FD6-4465-B905-64F10389A37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BBFBB-2291-4721-9CBD-C06EF27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83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BBFBB-2291-4721-9CBD-C06EF27068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7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4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7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1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8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9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6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0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4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3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5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CF0E3-15E7-4A12-BA9B-A89ED1A30BD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611561" y="3622465"/>
            <a:ext cx="792088" cy="6480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RegR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55777" y="3638158"/>
            <a:ext cx="792088" cy="6480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RegB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56049" y="3638158"/>
            <a:ext cx="792088" cy="6480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RegG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endCxn id="31" idx="0"/>
          </p:cNvCxnSpPr>
          <p:nvPr/>
        </p:nvCxnSpPr>
        <p:spPr>
          <a:xfrm>
            <a:off x="1952093" y="3356356"/>
            <a:ext cx="999728" cy="2818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28" idx="0"/>
          </p:cNvCxnSpPr>
          <p:nvPr/>
        </p:nvCxnSpPr>
        <p:spPr>
          <a:xfrm rot="10800000" flipV="1">
            <a:off x="1007605" y="3356355"/>
            <a:ext cx="944488" cy="2661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27585" y="5073831"/>
            <a:ext cx="2232248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RGB2Gray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28" idx="2"/>
          </p:cNvCxnSpPr>
          <p:nvPr/>
        </p:nvCxnSpPr>
        <p:spPr>
          <a:xfrm flipH="1">
            <a:off x="1007604" y="4270537"/>
            <a:ext cx="1" cy="803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2"/>
            <a:endCxn id="43" idx="0"/>
          </p:cNvCxnSpPr>
          <p:nvPr/>
        </p:nvCxnSpPr>
        <p:spPr>
          <a:xfrm flipH="1">
            <a:off x="1943709" y="4286230"/>
            <a:ext cx="8384" cy="787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" idx="2"/>
          </p:cNvCxnSpPr>
          <p:nvPr/>
        </p:nvCxnSpPr>
        <p:spPr>
          <a:xfrm>
            <a:off x="2951821" y="4286230"/>
            <a:ext cx="0" cy="787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67545" y="2686361"/>
            <a:ext cx="3600400" cy="3948262"/>
          </a:xfrm>
          <a:prstGeom prst="rect">
            <a:avLst/>
          </a:prstGeom>
          <a:noFill/>
          <a:ln w="63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Elbow Connector 84"/>
          <p:cNvCxnSpPr>
            <a:endCxn id="32" idx="0"/>
          </p:cNvCxnSpPr>
          <p:nvPr/>
        </p:nvCxnSpPr>
        <p:spPr>
          <a:xfrm rot="10800000" flipV="1">
            <a:off x="1952093" y="3046398"/>
            <a:ext cx="1593794" cy="5917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545887" y="3046398"/>
            <a:ext cx="0" cy="77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Left-Right Arrow 94"/>
          <p:cNvSpPr/>
          <p:nvPr/>
        </p:nvSpPr>
        <p:spPr>
          <a:xfrm>
            <a:off x="3571990" y="3733787"/>
            <a:ext cx="1071797" cy="4523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-Right Arrow 95"/>
          <p:cNvSpPr/>
          <p:nvPr/>
        </p:nvSpPr>
        <p:spPr>
          <a:xfrm>
            <a:off x="3571990" y="1204842"/>
            <a:ext cx="1071797" cy="4523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Elbow Connector 98"/>
          <p:cNvCxnSpPr/>
          <p:nvPr/>
        </p:nvCxnSpPr>
        <p:spPr>
          <a:xfrm rot="5400000" flipH="1" flipV="1">
            <a:off x="1685178" y="4292828"/>
            <a:ext cx="2171446" cy="1602178"/>
          </a:xfrm>
          <a:prstGeom prst="bentConnector3">
            <a:avLst>
              <a:gd name="adj1" fmla="val -105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67544" y="502236"/>
            <a:ext cx="3600400" cy="1841269"/>
          </a:xfrm>
          <a:prstGeom prst="rect">
            <a:avLst/>
          </a:prstGeom>
          <a:noFill/>
          <a:ln w="63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43787" y="515700"/>
            <a:ext cx="1941597" cy="61323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Dual-port RAM</a:t>
            </a:r>
            <a:endParaRPr lang="en-US" sz="2400" dirty="0"/>
          </a:p>
        </p:txBody>
      </p:sp>
      <p:sp>
        <p:nvSpPr>
          <p:cNvPr id="108" name="Rectangle 107"/>
          <p:cNvSpPr/>
          <p:nvPr/>
        </p:nvSpPr>
        <p:spPr>
          <a:xfrm>
            <a:off x="899592" y="620688"/>
            <a:ext cx="2672398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SystemC</a:t>
            </a:r>
            <a:r>
              <a:rPr lang="en-US" dirty="0" smtClean="0">
                <a:solidFill>
                  <a:schemeClr val="tx1"/>
                </a:solidFill>
              </a:rPr>
              <a:t> Wrapper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412034" y="1124744"/>
            <a:ext cx="1647799" cy="78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R/W PNG 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1990" y="3356355"/>
            <a:ext cx="5358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RGB</a:t>
            </a:r>
            <a:endParaRPr 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3571990" y="4188299"/>
            <a:ext cx="6399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Gray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220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5609" y="1762230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80313" y="374440"/>
            <a:ext cx="4737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613216" y="1906246"/>
            <a:ext cx="180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13216" y="2251479"/>
            <a:ext cx="2023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17650" y="1731899"/>
            <a:ext cx="51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CLK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957753" y="2085891"/>
            <a:ext cx="67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LoadR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3709439" y="3130623"/>
            <a:ext cx="4278971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RGB2Gray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4" idx="2"/>
          </p:cNvCxnSpPr>
          <p:nvPr/>
        </p:nvCxnSpPr>
        <p:spPr>
          <a:xfrm>
            <a:off x="4165649" y="2482310"/>
            <a:ext cx="0" cy="658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88885" y="176238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RegG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296492" y="1906398"/>
            <a:ext cx="180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296492" y="2251631"/>
            <a:ext cx="2023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800926" y="1732051"/>
            <a:ext cx="51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CLK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641029" y="2086043"/>
            <a:ext cx="67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LoadG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7207370" y="1762230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RegB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014977" y="1906246"/>
            <a:ext cx="180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7014977" y="2251479"/>
            <a:ext cx="2023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19411" y="1731899"/>
            <a:ext cx="51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CLK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359514" y="2085891"/>
            <a:ext cx="67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LoadB</a:t>
            </a:r>
            <a:endParaRPr lang="en-US" sz="1400" dirty="0"/>
          </a:p>
        </p:txBody>
      </p:sp>
      <p:cxnSp>
        <p:nvCxnSpPr>
          <p:cNvPr id="78" name="Straight Arrow Connector 77"/>
          <p:cNvCxnSpPr>
            <a:stCxn id="7" idx="2"/>
            <a:endCxn id="65" idx="0"/>
          </p:cNvCxnSpPr>
          <p:nvPr/>
        </p:nvCxnSpPr>
        <p:spPr>
          <a:xfrm>
            <a:off x="5848925" y="1022512"/>
            <a:ext cx="0" cy="739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endCxn id="4" idx="0"/>
          </p:cNvCxnSpPr>
          <p:nvPr/>
        </p:nvCxnSpPr>
        <p:spPr>
          <a:xfrm rot="10800000" flipV="1">
            <a:off x="4165649" y="1268760"/>
            <a:ext cx="1683276" cy="4934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endCxn id="70" idx="0"/>
          </p:cNvCxnSpPr>
          <p:nvPr/>
        </p:nvCxnSpPr>
        <p:spPr>
          <a:xfrm>
            <a:off x="5848925" y="1268760"/>
            <a:ext cx="1718485" cy="4934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5" idx="2"/>
            <a:endCxn id="54" idx="0"/>
          </p:cNvCxnSpPr>
          <p:nvPr/>
        </p:nvCxnSpPr>
        <p:spPr>
          <a:xfrm>
            <a:off x="5848925" y="2482462"/>
            <a:ext cx="0" cy="648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0" idx="2"/>
          </p:cNvCxnSpPr>
          <p:nvPr/>
        </p:nvCxnSpPr>
        <p:spPr>
          <a:xfrm>
            <a:off x="7567410" y="2482310"/>
            <a:ext cx="0" cy="648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480313" y="4653136"/>
            <a:ext cx="4737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cxnSp>
        <p:nvCxnSpPr>
          <p:cNvPr id="91" name="Straight Arrow Connector 90"/>
          <p:cNvCxnSpPr>
            <a:stCxn id="54" idx="2"/>
            <a:endCxn id="89" idx="0"/>
          </p:cNvCxnSpPr>
          <p:nvPr/>
        </p:nvCxnSpPr>
        <p:spPr>
          <a:xfrm>
            <a:off x="5848925" y="3922711"/>
            <a:ext cx="0" cy="730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067944" y="1392447"/>
            <a:ext cx="216024" cy="12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740913" y="1453971"/>
            <a:ext cx="216024" cy="12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459398" y="1453971"/>
            <a:ext cx="216024" cy="12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740912" y="4226399"/>
            <a:ext cx="216024" cy="12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956937" y="4118646"/>
            <a:ext cx="196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100" name="TextBox 99"/>
          <p:cNvSpPr txBox="1"/>
          <p:nvPr/>
        </p:nvSpPr>
        <p:spPr>
          <a:xfrm>
            <a:off x="4275449" y="1346217"/>
            <a:ext cx="196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912532" y="1346218"/>
            <a:ext cx="196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675422" y="1346217"/>
            <a:ext cx="196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988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FSM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1704965" y="3032144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85287" y="1952836"/>
            <a:ext cx="115212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LoadR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48164" y="3006992"/>
            <a:ext cx="1126537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LoadG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400092" y="4585489"/>
            <a:ext cx="1126537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LoadB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072627" y="4585489"/>
            <a:ext cx="1126537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StoreS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0"/>
            <a:endCxn id="6" idx="2"/>
          </p:cNvCxnSpPr>
          <p:nvPr/>
        </p:nvCxnSpPr>
        <p:spPr>
          <a:xfrm flipV="1">
            <a:off x="2317033" y="2276872"/>
            <a:ext cx="1668254" cy="755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6"/>
            <a:endCxn id="7" idx="0"/>
          </p:cNvCxnSpPr>
          <p:nvPr/>
        </p:nvCxnSpPr>
        <p:spPr>
          <a:xfrm>
            <a:off x="5137415" y="2276872"/>
            <a:ext cx="1474018" cy="73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4"/>
            <a:endCxn id="8" idx="0"/>
          </p:cNvCxnSpPr>
          <p:nvPr/>
        </p:nvCxnSpPr>
        <p:spPr>
          <a:xfrm flipH="1">
            <a:off x="5963361" y="3655064"/>
            <a:ext cx="648072" cy="930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9" idx="6"/>
          </p:cNvCxnSpPr>
          <p:nvPr/>
        </p:nvCxnSpPr>
        <p:spPr>
          <a:xfrm flipH="1">
            <a:off x="4199164" y="4909525"/>
            <a:ext cx="12009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5" idx="4"/>
          </p:cNvCxnSpPr>
          <p:nvPr/>
        </p:nvCxnSpPr>
        <p:spPr>
          <a:xfrm flipH="1" flipV="1">
            <a:off x="2317033" y="3680216"/>
            <a:ext cx="755594" cy="1229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0"/>
            <a:endCxn id="6" idx="4"/>
          </p:cNvCxnSpPr>
          <p:nvPr/>
        </p:nvCxnSpPr>
        <p:spPr>
          <a:xfrm flipV="1">
            <a:off x="3635896" y="2600908"/>
            <a:ext cx="925455" cy="1984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11760" y="2272600"/>
            <a:ext cx="115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Start/</a:t>
            </a:r>
            <a:r>
              <a:rPr lang="en-US" sz="1400" dirty="0" err="1" smtClean="0"/>
              <a:t>LoadR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688124" y="2276872"/>
            <a:ext cx="838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1/</a:t>
            </a:r>
            <a:r>
              <a:rPr lang="en-US" sz="1400" dirty="0" err="1" smtClean="0"/>
              <a:t>LoadG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311796" y="4005064"/>
            <a:ext cx="862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1/</a:t>
            </a:r>
            <a:r>
              <a:rPr lang="en-US" sz="1400" dirty="0" err="1" smtClean="0"/>
              <a:t>LoadB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098624" y="4909525"/>
            <a:ext cx="1301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1/Store &amp; Shift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012171" y="3371475"/>
            <a:ext cx="1271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CNT /= 10x10</a:t>
            </a:r>
          </a:p>
          <a:p>
            <a:r>
              <a:rPr lang="en-US" sz="1400" dirty="0" smtClean="0"/>
              <a:t>/ </a:t>
            </a:r>
            <a:r>
              <a:rPr lang="en-US" sz="1400" dirty="0" err="1" smtClean="0"/>
              <a:t>LoadR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542703" y="4189730"/>
            <a:ext cx="1229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CNT = 10x10 </a:t>
            </a:r>
          </a:p>
          <a:p>
            <a:r>
              <a:rPr lang="en-US" sz="1400" dirty="0" smtClean="0"/>
              <a:t>/ Done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512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52</Words>
  <Application>Microsoft Office PowerPoint</Application>
  <PresentationFormat>On-screen Show (4:3)</PresentationFormat>
  <Paragraphs>40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FSM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Ngoc-Sinh Nguyen</dc:creator>
  <cp:lastModifiedBy>Ngoc-Sinh Nguyen</cp:lastModifiedBy>
  <cp:revision>10</cp:revision>
  <dcterms:created xsi:type="dcterms:W3CDTF">2017-03-20T10:07:40Z</dcterms:created>
  <dcterms:modified xsi:type="dcterms:W3CDTF">2017-03-20T15:04:08Z</dcterms:modified>
</cp:coreProperties>
</file>