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223125" cy="6400800"/>
  <p:notesSz cx="6858000" cy="9144000"/>
  <p:defaultTextStyle>
    <a:defPPr>
      <a:defRPr lang="en-US"/>
    </a:defPPr>
    <a:lvl1pPr marL="0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214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8429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7643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6857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6072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5286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4501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3715" algn="l" defTabSz="7784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846" y="-192"/>
      </p:cViewPr>
      <p:guideLst>
        <p:guide orient="horz" pos="2016"/>
        <p:guide pos="22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735" y="1988398"/>
            <a:ext cx="6139656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469" y="3627120"/>
            <a:ext cx="5056188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8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6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5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4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3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6766" y="256330"/>
            <a:ext cx="1625203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156" y="256330"/>
            <a:ext cx="4755224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77" y="4113107"/>
            <a:ext cx="6139656" cy="127127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577" y="2712933"/>
            <a:ext cx="6139656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2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84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76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6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60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5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4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3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156" y="1493521"/>
            <a:ext cx="3190214" cy="42242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1755" y="1493521"/>
            <a:ext cx="3190214" cy="42242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432772"/>
            <a:ext cx="3191468" cy="59711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214" indent="0">
              <a:buNone/>
              <a:defRPr sz="1700" b="1"/>
            </a:lvl2pPr>
            <a:lvl3pPr marL="778429" indent="0">
              <a:buNone/>
              <a:defRPr sz="1500" b="1"/>
            </a:lvl3pPr>
            <a:lvl4pPr marL="1167643" indent="0">
              <a:buNone/>
              <a:defRPr sz="1400" b="1"/>
            </a:lvl4pPr>
            <a:lvl5pPr marL="1556857" indent="0">
              <a:buNone/>
              <a:defRPr sz="1400" b="1"/>
            </a:lvl5pPr>
            <a:lvl6pPr marL="1946072" indent="0">
              <a:buNone/>
              <a:defRPr sz="1400" b="1"/>
            </a:lvl6pPr>
            <a:lvl7pPr marL="2335286" indent="0">
              <a:buNone/>
              <a:defRPr sz="1400" b="1"/>
            </a:lvl7pPr>
            <a:lvl8pPr marL="2724501" indent="0">
              <a:buNone/>
              <a:defRPr sz="1400" b="1"/>
            </a:lvl8pPr>
            <a:lvl9pPr marL="31137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157" y="2029883"/>
            <a:ext cx="3191468" cy="36878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9248" y="1432772"/>
            <a:ext cx="3192722" cy="59711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214" indent="0">
              <a:buNone/>
              <a:defRPr sz="1700" b="1"/>
            </a:lvl2pPr>
            <a:lvl3pPr marL="778429" indent="0">
              <a:buNone/>
              <a:defRPr sz="1500" b="1"/>
            </a:lvl3pPr>
            <a:lvl4pPr marL="1167643" indent="0">
              <a:buNone/>
              <a:defRPr sz="1400" b="1"/>
            </a:lvl4pPr>
            <a:lvl5pPr marL="1556857" indent="0">
              <a:buNone/>
              <a:defRPr sz="1400" b="1"/>
            </a:lvl5pPr>
            <a:lvl6pPr marL="1946072" indent="0">
              <a:buNone/>
              <a:defRPr sz="1400" b="1"/>
            </a:lvl6pPr>
            <a:lvl7pPr marL="2335286" indent="0">
              <a:buNone/>
              <a:defRPr sz="1400" b="1"/>
            </a:lvl7pPr>
            <a:lvl8pPr marL="2724501" indent="0">
              <a:buNone/>
              <a:defRPr sz="1400" b="1"/>
            </a:lvl8pPr>
            <a:lvl9pPr marL="31137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9248" y="2029883"/>
            <a:ext cx="3192722" cy="36878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8" y="254847"/>
            <a:ext cx="2376358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042" y="254848"/>
            <a:ext cx="4037928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158" y="1339428"/>
            <a:ext cx="2376358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89214" indent="0">
              <a:buNone/>
              <a:defRPr sz="1000"/>
            </a:lvl2pPr>
            <a:lvl3pPr marL="778429" indent="0">
              <a:buNone/>
              <a:defRPr sz="900"/>
            </a:lvl3pPr>
            <a:lvl4pPr marL="1167643" indent="0">
              <a:buNone/>
              <a:defRPr sz="800"/>
            </a:lvl4pPr>
            <a:lvl5pPr marL="1556857" indent="0">
              <a:buNone/>
              <a:defRPr sz="800"/>
            </a:lvl5pPr>
            <a:lvl6pPr marL="1946072" indent="0">
              <a:buNone/>
              <a:defRPr sz="800"/>
            </a:lvl6pPr>
            <a:lvl7pPr marL="2335286" indent="0">
              <a:buNone/>
              <a:defRPr sz="800"/>
            </a:lvl7pPr>
            <a:lvl8pPr marL="2724501" indent="0">
              <a:buNone/>
              <a:defRPr sz="800"/>
            </a:lvl8pPr>
            <a:lvl9pPr marL="31137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783" y="4480561"/>
            <a:ext cx="4333875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5783" y="571923"/>
            <a:ext cx="4333875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89214" indent="0">
              <a:buNone/>
              <a:defRPr sz="2400"/>
            </a:lvl2pPr>
            <a:lvl3pPr marL="778429" indent="0">
              <a:buNone/>
              <a:defRPr sz="2000"/>
            </a:lvl3pPr>
            <a:lvl4pPr marL="1167643" indent="0">
              <a:buNone/>
              <a:defRPr sz="1700"/>
            </a:lvl4pPr>
            <a:lvl5pPr marL="1556857" indent="0">
              <a:buNone/>
              <a:defRPr sz="1700"/>
            </a:lvl5pPr>
            <a:lvl6pPr marL="1946072" indent="0">
              <a:buNone/>
              <a:defRPr sz="1700"/>
            </a:lvl6pPr>
            <a:lvl7pPr marL="2335286" indent="0">
              <a:buNone/>
              <a:defRPr sz="1700"/>
            </a:lvl7pPr>
            <a:lvl8pPr marL="2724501" indent="0">
              <a:buNone/>
              <a:defRPr sz="1700"/>
            </a:lvl8pPr>
            <a:lvl9pPr marL="3113715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5783" y="5009516"/>
            <a:ext cx="4333875" cy="751205"/>
          </a:xfrm>
        </p:spPr>
        <p:txBody>
          <a:bodyPr/>
          <a:lstStyle>
            <a:lvl1pPr marL="0" indent="0">
              <a:buNone/>
              <a:defRPr sz="1200"/>
            </a:lvl1pPr>
            <a:lvl2pPr marL="389214" indent="0">
              <a:buNone/>
              <a:defRPr sz="1000"/>
            </a:lvl2pPr>
            <a:lvl3pPr marL="778429" indent="0">
              <a:buNone/>
              <a:defRPr sz="900"/>
            </a:lvl3pPr>
            <a:lvl4pPr marL="1167643" indent="0">
              <a:buNone/>
              <a:defRPr sz="800"/>
            </a:lvl4pPr>
            <a:lvl5pPr marL="1556857" indent="0">
              <a:buNone/>
              <a:defRPr sz="800"/>
            </a:lvl5pPr>
            <a:lvl6pPr marL="1946072" indent="0">
              <a:buNone/>
              <a:defRPr sz="800"/>
            </a:lvl6pPr>
            <a:lvl7pPr marL="2335286" indent="0">
              <a:buNone/>
              <a:defRPr sz="800"/>
            </a:lvl7pPr>
            <a:lvl8pPr marL="2724501" indent="0">
              <a:buNone/>
              <a:defRPr sz="800"/>
            </a:lvl8pPr>
            <a:lvl9pPr marL="31137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156" y="256329"/>
            <a:ext cx="6500813" cy="1066800"/>
          </a:xfrm>
          <a:prstGeom prst="rect">
            <a:avLst/>
          </a:prstGeom>
        </p:spPr>
        <p:txBody>
          <a:bodyPr vert="horz" lIns="77843" tIns="38921" rIns="77843" bIns="389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493521"/>
            <a:ext cx="6500813" cy="4224232"/>
          </a:xfrm>
          <a:prstGeom prst="rect">
            <a:avLst/>
          </a:prstGeom>
        </p:spPr>
        <p:txBody>
          <a:bodyPr vert="horz" lIns="77843" tIns="38921" rIns="77843" bIns="389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156" y="5932595"/>
            <a:ext cx="1685396" cy="340783"/>
          </a:xfrm>
          <a:prstGeom prst="rect">
            <a:avLst/>
          </a:prstGeom>
        </p:spPr>
        <p:txBody>
          <a:bodyPr vert="horz" lIns="77843" tIns="38921" rIns="77843" bIns="3892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DCA7-3924-41FE-8CF2-8874B4D6887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7901" y="5932595"/>
            <a:ext cx="2287323" cy="340783"/>
          </a:xfrm>
          <a:prstGeom prst="rect">
            <a:avLst/>
          </a:prstGeom>
        </p:spPr>
        <p:txBody>
          <a:bodyPr vert="horz" lIns="77843" tIns="38921" rIns="77843" bIns="3892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6573" y="5932595"/>
            <a:ext cx="1685396" cy="340783"/>
          </a:xfrm>
          <a:prstGeom prst="rect">
            <a:avLst/>
          </a:prstGeom>
        </p:spPr>
        <p:txBody>
          <a:bodyPr vert="horz" lIns="77843" tIns="38921" rIns="77843" bIns="3892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8429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911" indent="-291911" algn="l" defTabSz="7784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473" indent="-243259" algn="l" defTabSz="778429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036" indent="-194607" algn="l" defTabSz="778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250" indent="-194607" algn="l" defTabSz="778429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1465" indent="-194607" algn="l" defTabSz="778429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679" indent="-194607" algn="l" defTabSz="77842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9893" indent="-194607" algn="l" defTabSz="77842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9108" indent="-194607" algn="l" defTabSz="77842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322" indent="-194607" algn="l" defTabSz="77842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14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29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43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857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072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286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01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715" algn="l" defTabSz="7784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525" y="38100"/>
            <a:ext cx="7134074" cy="6324600"/>
            <a:chOff x="943126" y="533400"/>
            <a:chExt cx="7134074" cy="63246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3375074" y="1232569"/>
              <a:ext cx="3759324" cy="37538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381655" y="4020304"/>
              <a:ext cx="2398360" cy="957799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375074" y="2156269"/>
              <a:ext cx="1445920" cy="2830156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145620" y="5011614"/>
              <a:ext cx="6931580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51362" y="533400"/>
              <a:ext cx="0" cy="6324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91875" y="5051933"/>
                  <a:ext cx="1198311" cy="445881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875" y="5051933"/>
                  <a:ext cx="1198311" cy="44588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185085" y="2459314"/>
                  <a:ext cx="1198311" cy="4811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085" y="2459314"/>
                  <a:ext cx="1198311" cy="481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06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4820991" y="1240890"/>
              <a:ext cx="2305085" cy="923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771694" y="1240890"/>
              <a:ext cx="1354380" cy="27960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943126" y="1240901"/>
              <a:ext cx="6191269" cy="415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34398" y="1232569"/>
              <a:ext cx="38279" cy="559211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71694" y="4028625"/>
              <a:ext cx="0" cy="95779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04351" y="2138428"/>
              <a:ext cx="8324" cy="471957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83396" y="2166116"/>
              <a:ext cx="1445920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43126" y="3996209"/>
              <a:ext cx="4828567" cy="4226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352801" y="5720560"/>
              <a:ext cx="1466720" cy="1544"/>
            </a:xfrm>
            <a:prstGeom prst="straightConnector1">
              <a:avLst/>
            </a:prstGeom>
            <a:ln w="25400" cap="flat" cmpd="sng">
              <a:solidFill>
                <a:srgbClr val="00B050"/>
              </a:solidFill>
              <a:round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796167" y="5952497"/>
              <a:ext cx="2317561" cy="1"/>
            </a:xfrm>
            <a:prstGeom prst="straightConnector1">
              <a:avLst/>
            </a:prstGeom>
            <a:ln w="25400" cap="flat" cmpd="sng">
              <a:solidFill>
                <a:srgbClr val="7030A0"/>
              </a:solidFill>
              <a:round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251246" y="1812583"/>
                  <a:ext cx="930355" cy="43748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246" y="1812583"/>
                  <a:ext cx="930355" cy="4374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87190" y="3898869"/>
                  <a:ext cx="930355" cy="43748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190" y="3898869"/>
                  <a:ext cx="930355" cy="4374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223181" y="877146"/>
                  <a:ext cx="930355" cy="43748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181" y="877146"/>
                  <a:ext cx="930355" cy="4374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34459" y="5751351"/>
                  <a:ext cx="2085304" cy="43748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𝐜𝐨𝐬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459" y="5751351"/>
                  <a:ext cx="2085304" cy="4374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72855" y="5978515"/>
                  <a:ext cx="2124958" cy="43748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𝐜𝐨𝐬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855" y="5978515"/>
                  <a:ext cx="2124958" cy="43748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V="1">
              <a:off x="2562057" y="4033550"/>
              <a:ext cx="0" cy="989552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2139144" y="1223867"/>
              <a:ext cx="10431" cy="2772342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43126" y="4136390"/>
                  <a:ext cx="1559165" cy="43748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𝐬𝐢𝐧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26" y="4136390"/>
                  <a:ext cx="1559165" cy="43748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296764" y="1901720"/>
                  <a:ext cx="1990164" cy="43748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𝐬𝐢𝐧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764" y="1901720"/>
                  <a:ext cx="1990164" cy="43748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0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3352801" y="5005691"/>
              <a:ext cx="3821734" cy="0"/>
            </a:xfrm>
            <a:prstGeom prst="straightConnector1">
              <a:avLst/>
            </a:prstGeom>
            <a:ln w="25400" cmpd="sng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3352801" y="1232569"/>
              <a:ext cx="12620" cy="3768129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21340" y="649423"/>
                  <a:ext cx="765588" cy="40009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340" y="649423"/>
                  <a:ext cx="765588" cy="4000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757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590799" y="4952999"/>
                  <a:ext cx="765588" cy="40009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4952999"/>
                  <a:ext cx="765588" cy="4000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Arc 32"/>
            <p:cNvSpPr/>
            <p:nvPr/>
          </p:nvSpPr>
          <p:spPr>
            <a:xfrm>
              <a:off x="3124199" y="4191000"/>
              <a:ext cx="1214587" cy="1600200"/>
            </a:xfrm>
            <a:prstGeom prst="arc">
              <a:avLst>
                <a:gd name="adj1" fmla="val 16378868"/>
                <a:gd name="adj2" fmla="val 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4" name="Arc 33"/>
            <p:cNvSpPr/>
            <p:nvPr/>
          </p:nvSpPr>
          <p:spPr>
            <a:xfrm>
              <a:off x="4360292" y="4372285"/>
              <a:ext cx="743464" cy="939468"/>
            </a:xfrm>
            <a:prstGeom prst="arc">
              <a:avLst>
                <a:gd name="adj1" fmla="val 17115864"/>
                <a:gd name="adj2" fmla="val 1406571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06356" y="4048597"/>
                  <a:ext cx="805993" cy="40009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356" y="4048597"/>
                  <a:ext cx="805993" cy="4000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84193" y="4250048"/>
                  <a:ext cx="805993" cy="40009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0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193" y="4250048"/>
                  <a:ext cx="805993" cy="4000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311613" y="5023102"/>
                  <a:ext cx="765587" cy="40009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613" y="5023102"/>
                  <a:ext cx="765587" cy="4000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611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41</cp:revision>
  <dcterms:created xsi:type="dcterms:W3CDTF">2017-07-26T02:28:58Z</dcterms:created>
  <dcterms:modified xsi:type="dcterms:W3CDTF">2017-07-28T02:57:40Z</dcterms:modified>
</cp:coreProperties>
</file>