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452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0C87-01F2-4CB4-A37A-23DD034C4ED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842A-9BAB-4C4A-AFCD-FC41AC24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8100" y="0"/>
            <a:ext cx="6762750" cy="9144000"/>
            <a:chOff x="457200" y="0"/>
            <a:chExt cx="6762750" cy="91440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600450" y="2507996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450" y="2507996"/>
                  <a:ext cx="2209800" cy="7589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57200" y="2507996"/>
                  <a:ext cx="27559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𝑞𝑢𝑎𝑑𝑟𝑎𝑛𝑡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𝐼𝐼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507996"/>
                  <a:ext cx="2755900" cy="7589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190750" y="3657600"/>
                  <a:ext cx="5029200" cy="17526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070, 090 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004×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≥011×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050,070 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073×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≥087×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030,050 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168×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≥097×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010, 030 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017×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≥003×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170,010 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0" y="3657600"/>
                  <a:ext cx="5029200" cy="1752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552700" y="5943600"/>
                  <a:ext cx="4305300" cy="762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943600"/>
                  <a:ext cx="4305300" cy="762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952750" y="7257796"/>
                  <a:ext cx="35052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180 −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𝑞𝑢𝑎𝑑𝑟𝑎𝑛𝑡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𝐼𝐼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  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𝑜𝑡h𝑒𝑟𝑠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7257796"/>
                  <a:ext cx="3505200" cy="7589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0" y="8385048"/>
                  <a:ext cx="2933700" cy="7589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2133600" y="0"/>
                  <a:ext cx="2590800" cy="7620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−1)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0"/>
                  <a:ext cx="25908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324100" y="1222248"/>
                  <a:ext cx="2209800" cy="75895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i="1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 </a:t>
                  </a:r>
                  <a:endParaRPr lang="en-US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100" y="1222248"/>
                  <a:ext cx="2209800" cy="7589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>
              <a:off x="3429000" y="762000"/>
              <a:ext cx="0" cy="46024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4" idx="0"/>
            </p:cNvCxnSpPr>
            <p:nvPr/>
          </p:nvCxnSpPr>
          <p:spPr>
            <a:xfrm rot="16200000" flipH="1">
              <a:off x="3803777" y="1606423"/>
              <a:ext cx="526796" cy="127635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5" idx="0"/>
            </p:cNvCxnSpPr>
            <p:nvPr/>
          </p:nvCxnSpPr>
          <p:spPr>
            <a:xfrm rot="5400000">
              <a:off x="2368677" y="1447673"/>
              <a:ext cx="526796" cy="1593850"/>
            </a:xfrm>
            <a:prstGeom prst="bentConnector3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2"/>
              <a:endCxn id="6" idx="0"/>
            </p:cNvCxnSpPr>
            <p:nvPr/>
          </p:nvCxnSpPr>
          <p:spPr>
            <a:xfrm>
              <a:off x="4705350" y="3266948"/>
              <a:ext cx="0" cy="39065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  <a:endCxn id="7" idx="0"/>
            </p:cNvCxnSpPr>
            <p:nvPr/>
          </p:nvCxnSpPr>
          <p:spPr>
            <a:xfrm>
              <a:off x="4705350" y="5410200"/>
              <a:ext cx="0" cy="5334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2"/>
              <a:endCxn id="8" idx="0"/>
            </p:cNvCxnSpPr>
            <p:nvPr/>
          </p:nvCxnSpPr>
          <p:spPr>
            <a:xfrm>
              <a:off x="4705350" y="6705600"/>
              <a:ext cx="0" cy="55219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" idx="2"/>
              <a:endCxn id="9" idx="0"/>
            </p:cNvCxnSpPr>
            <p:nvPr/>
          </p:nvCxnSpPr>
          <p:spPr>
            <a:xfrm>
              <a:off x="4705350" y="8016748"/>
              <a:ext cx="0" cy="3683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2"/>
              <a:endCxn id="8" idx="0"/>
            </p:cNvCxnSpPr>
            <p:nvPr/>
          </p:nvCxnSpPr>
          <p:spPr>
            <a:xfrm rot="16200000" flipH="1">
              <a:off x="1274826" y="3827272"/>
              <a:ext cx="3990848" cy="2870200"/>
            </a:xfrm>
            <a:prstGeom prst="bentConnector3">
              <a:avLst>
                <a:gd name="adj1" fmla="val 92006"/>
              </a:avLst>
            </a:prstGeom>
            <a:grpFill/>
            <a:ln w="1905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27</cp:revision>
  <dcterms:created xsi:type="dcterms:W3CDTF">2017-07-25T06:20:35Z</dcterms:created>
  <dcterms:modified xsi:type="dcterms:W3CDTF">2017-07-28T03:12:53Z</dcterms:modified>
</cp:coreProperties>
</file>