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43894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240" y="-828"/>
      </p:cViewPr>
      <p:guideLst>
        <p:guide orient="horz" pos="13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3571"/>
            <a:ext cx="7772400" cy="9408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87348"/>
            <a:ext cx="6400800" cy="11217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4CC2-B5D7-4134-9C0C-3508EA68477A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C35A-6236-4FEF-99D4-93FBFF5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4CC2-B5D7-4134-9C0C-3508EA68477A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C35A-6236-4FEF-99D4-93FBFF5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782"/>
            <a:ext cx="2057400" cy="37452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782"/>
            <a:ext cx="6019800" cy="37452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4CC2-B5D7-4134-9C0C-3508EA68477A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C35A-6236-4FEF-99D4-93FBFF5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4CC2-B5D7-4134-9C0C-3508EA68477A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C35A-6236-4FEF-99D4-93FBFF5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6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20621"/>
            <a:ext cx="7772400" cy="87179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60432"/>
            <a:ext cx="7772400" cy="96018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4CC2-B5D7-4134-9C0C-3508EA68477A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C35A-6236-4FEF-99D4-93FBFF5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5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4203"/>
            <a:ext cx="4038600" cy="28968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4203"/>
            <a:ext cx="4038600" cy="28968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4CC2-B5D7-4134-9C0C-3508EA68477A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C35A-6236-4FEF-99D4-93FBFF5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6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2544"/>
            <a:ext cx="4040188" cy="409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92021"/>
            <a:ext cx="4040188" cy="25290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82544"/>
            <a:ext cx="4041775" cy="409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92021"/>
            <a:ext cx="4041775" cy="25290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4CC2-B5D7-4134-9C0C-3508EA68477A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C35A-6236-4FEF-99D4-93FBFF5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7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4CC2-B5D7-4134-9C0C-3508EA68477A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C35A-6236-4FEF-99D4-93FBFF5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4CC2-B5D7-4134-9C0C-3508EA68477A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C35A-6236-4FEF-99D4-93FBFF5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5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74765"/>
            <a:ext cx="3008313" cy="7437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4765"/>
            <a:ext cx="5111750" cy="37462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18531"/>
            <a:ext cx="3008313" cy="30024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4CC2-B5D7-4134-9C0C-3508EA68477A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C35A-6236-4FEF-99D4-93FBFF5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4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072606"/>
            <a:ext cx="5486400" cy="362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92204"/>
            <a:ext cx="5486400" cy="2633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435345"/>
            <a:ext cx="5486400" cy="515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4CC2-B5D7-4134-9C0C-3508EA68477A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C35A-6236-4FEF-99D4-93FBFF5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5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75781"/>
            <a:ext cx="8229600" cy="731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4203"/>
            <a:ext cx="8229600" cy="289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068359"/>
            <a:ext cx="213360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4CC2-B5D7-4134-9C0C-3508EA68477A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068359"/>
            <a:ext cx="289560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068359"/>
            <a:ext cx="213360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FC35A-6236-4FEF-99D4-93FBFF526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6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52400" y="57313"/>
            <a:ext cx="8839200" cy="4271800"/>
            <a:chOff x="152400" y="57313"/>
            <a:chExt cx="8839200" cy="4271800"/>
          </a:xfrm>
          <a:noFill/>
        </p:grpSpPr>
        <p:grpSp>
          <p:nvGrpSpPr>
            <p:cNvPr id="2" name="Group 1"/>
            <p:cNvGrpSpPr/>
            <p:nvPr/>
          </p:nvGrpSpPr>
          <p:grpSpPr>
            <a:xfrm>
              <a:off x="152400" y="61119"/>
              <a:ext cx="8839200" cy="4267200"/>
              <a:chOff x="152400" y="1653217"/>
              <a:chExt cx="8217408" cy="4061783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Rectangle 2"/>
                  <p:cNvSpPr/>
                  <p:nvPr/>
                </p:nvSpPr>
                <p:spPr>
                  <a:xfrm>
                    <a:off x="1828800" y="3262698"/>
                    <a:ext cx="724522" cy="84282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𝑦</m:t>
                            </m:r>
                          </m:sub>
                        </m:sSub>
                      </m:oMath>
                    </a14:m>
                    <a:r>
                      <a:rPr lang="en-US" sz="1600" dirty="0" smtClean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 </a:t>
                    </a:r>
                    <a:endParaRPr lang="en-US" sz="16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" name="Rectangle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2698"/>
                    <a:ext cx="724522" cy="84282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Rectangle 4"/>
              <p:cNvSpPr/>
              <p:nvPr/>
            </p:nvSpPr>
            <p:spPr>
              <a:xfrm>
                <a:off x="4356100" y="2791869"/>
                <a:ext cx="1174695" cy="178447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 smtClean="0">
                    <a:solidFill>
                      <a:schemeClr val="tx1"/>
                    </a:solidFill>
                    <a:latin typeface="+mj-lt"/>
                    <a:ea typeface="Cambria Math" pitchFamily="18" charset="0"/>
                  </a:rPr>
                  <a:t>Pre-Calculating</a:t>
                </a:r>
              </a:p>
              <a:p>
                <a:pPr algn="ctr"/>
                <a:endParaRPr lang="en-US" sz="1600" b="0" dirty="0" smtClean="0">
                  <a:solidFill>
                    <a:schemeClr val="tx1"/>
                  </a:solidFill>
                  <a:latin typeface="+mj-lt"/>
                  <a:ea typeface="Cambria Math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2800661" y="2791869"/>
                    <a:ext cx="1174695" cy="1784479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en-US" sz="1600" b="0" i="1" dirty="0" smtClean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600" b="0" i="1" dirty="0" smtClean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𝑥𝑜𝑟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600" b="0" i="1" dirty="0" smtClean="0">
                      <a:solidFill>
                        <a:schemeClr val="tx1"/>
                      </a:solidFill>
                      <a:latin typeface="Cambria Math"/>
                      <a:ea typeface="Cambria Math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0661" y="2791869"/>
                    <a:ext cx="1174695" cy="178447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ectangle 5"/>
              <p:cNvSpPr/>
              <p:nvPr/>
            </p:nvSpPr>
            <p:spPr>
              <a:xfrm>
                <a:off x="5956301" y="2791869"/>
                <a:ext cx="1105595" cy="178447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+mj-lt"/>
                    <a:ea typeface="Cambria Math" pitchFamily="18" charset="0"/>
                  </a:rPr>
                  <a:t>Angle and Magnitude Calculation</a:t>
                </a:r>
                <a:endParaRPr lang="en-US" sz="1600" b="0" dirty="0" smtClean="0">
                  <a:solidFill>
                    <a:schemeClr val="tx1"/>
                  </a:solidFill>
                  <a:latin typeface="+mj-lt"/>
                  <a:ea typeface="Cambria Math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69530" y="1653217"/>
                <a:ext cx="5821870" cy="40617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ight Arrow 7"/>
                  <p:cNvSpPr/>
                  <p:nvPr/>
                </p:nvSpPr>
                <p:spPr>
                  <a:xfrm>
                    <a:off x="152400" y="3441792"/>
                    <a:ext cx="1369824" cy="484632"/>
                  </a:xfrm>
                  <a:prstGeom prst="rightArrow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ight Arrow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" y="3441792"/>
                    <a:ext cx="1369824" cy="484632"/>
                  </a:xfrm>
                  <a:prstGeom prst="rightArrow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ight Arrow 8"/>
                  <p:cNvSpPr/>
                  <p:nvPr/>
                </p:nvSpPr>
                <p:spPr>
                  <a:xfrm>
                    <a:off x="152400" y="4053129"/>
                    <a:ext cx="1369824" cy="484632"/>
                  </a:xfrm>
                  <a:prstGeom prst="rightArrow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+1)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Right Arrow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" y="4053129"/>
                    <a:ext cx="1369824" cy="484632"/>
                  </a:xfrm>
                  <a:prstGeom prst="rightArrow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ight Arrow 9"/>
                  <p:cNvSpPr/>
                  <p:nvPr/>
                </p:nvSpPr>
                <p:spPr>
                  <a:xfrm>
                    <a:off x="152400" y="4691932"/>
                    <a:ext cx="1369824" cy="484632"/>
                  </a:xfrm>
                  <a:prstGeom prst="rightArrow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−1)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ight Arrow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" y="4691932"/>
                    <a:ext cx="1369824" cy="484632"/>
                  </a:xfrm>
                  <a:prstGeom prst="rightArrow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Right Arrow 10"/>
                  <p:cNvSpPr/>
                  <p:nvPr/>
                </p:nvSpPr>
                <p:spPr>
                  <a:xfrm>
                    <a:off x="152400" y="2873952"/>
                    <a:ext cx="1369824" cy="484632"/>
                  </a:xfrm>
                  <a:prstGeom prst="rightArrow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Right Arrow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" y="2873952"/>
                    <a:ext cx="1369824" cy="484632"/>
                  </a:xfrm>
                  <a:prstGeom prst="rightArrow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>
                <a:off x="543816" y="2133600"/>
                <a:ext cx="978408" cy="0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543816" y="2514600"/>
                <a:ext cx="978408" cy="0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813248" y="1764268"/>
                <a:ext cx="410690" cy="3385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/>
                  <a:t>clk</a:t>
                </a:r>
                <a:endParaRPr lang="en-US" sz="16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13248" y="2120900"/>
                <a:ext cx="399853" cy="3385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/>
                  <a:t>rst</a:t>
                </a:r>
                <a:endParaRPr lang="en-US" sz="1600" dirty="0"/>
              </a:p>
            </p:txBody>
          </p:sp>
          <p:cxnSp>
            <p:nvCxnSpPr>
              <p:cNvPr id="16" name="Straight Arrow Connector 15"/>
              <p:cNvCxnSpPr>
                <a:stCxn id="3" idx="3"/>
                <a:endCxn id="4" idx="1"/>
              </p:cNvCxnSpPr>
              <p:nvPr/>
            </p:nvCxnSpPr>
            <p:spPr>
              <a:xfrm>
                <a:off x="2553322" y="3684108"/>
                <a:ext cx="247339" cy="1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4" idx="3"/>
                <a:endCxn id="5" idx="1"/>
              </p:cNvCxnSpPr>
              <p:nvPr/>
            </p:nvCxnSpPr>
            <p:spPr>
              <a:xfrm>
                <a:off x="3975356" y="3684109"/>
                <a:ext cx="380744" cy="0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5" idx="3"/>
                <a:endCxn id="6" idx="1"/>
              </p:cNvCxnSpPr>
              <p:nvPr/>
            </p:nvCxnSpPr>
            <p:spPr>
              <a:xfrm>
                <a:off x="5530795" y="3684109"/>
                <a:ext cx="425506" cy="0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ight Arrow 18"/>
                  <p:cNvSpPr/>
                  <p:nvPr/>
                </p:nvSpPr>
                <p:spPr>
                  <a:xfrm>
                    <a:off x="7391400" y="3512208"/>
                    <a:ext cx="978408" cy="484632"/>
                  </a:xfrm>
                  <a:prstGeom prst="rightArrow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Right Arrow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1400" y="3512208"/>
                    <a:ext cx="978408" cy="484632"/>
                  </a:xfrm>
                  <a:prstGeom prst="rightArrow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ight Arrow 19"/>
                  <p:cNvSpPr/>
                  <p:nvPr/>
                </p:nvSpPr>
                <p:spPr>
                  <a:xfrm>
                    <a:off x="7391400" y="4123545"/>
                    <a:ext cx="978408" cy="484632"/>
                  </a:xfrm>
                  <a:prstGeom prst="rightArrow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Right Arrow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1400" y="4123545"/>
                    <a:ext cx="978408" cy="484632"/>
                  </a:xfrm>
                  <a:prstGeom prst="rightArrow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ight Arrow 20"/>
                  <p:cNvSpPr/>
                  <p:nvPr/>
                </p:nvSpPr>
                <p:spPr>
                  <a:xfrm>
                    <a:off x="7391400" y="4762348"/>
                    <a:ext cx="978408" cy="484632"/>
                  </a:xfrm>
                  <a:prstGeom prst="rightArrow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Right Arrow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1400" y="4762348"/>
                    <a:ext cx="978408" cy="484632"/>
                  </a:xfrm>
                  <a:prstGeom prst="rightArrow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ight Arrow 21"/>
                  <p:cNvSpPr/>
                  <p:nvPr/>
                </p:nvSpPr>
                <p:spPr>
                  <a:xfrm>
                    <a:off x="7391400" y="2944368"/>
                    <a:ext cx="978408" cy="484632"/>
                  </a:xfrm>
                  <a:prstGeom prst="rightArrow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Right Arrow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1400" y="2944368"/>
                    <a:ext cx="978408" cy="484632"/>
                  </a:xfrm>
                  <a:prstGeom prst="rightArrow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Straight Connector 23"/>
            <p:cNvCxnSpPr/>
            <p:nvPr/>
          </p:nvCxnSpPr>
          <p:spPr>
            <a:xfrm flipH="1">
              <a:off x="2843079" y="61119"/>
              <a:ext cx="8314" cy="4267200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4419600" y="61913"/>
              <a:ext cx="8314" cy="4267200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111934" y="57313"/>
              <a:ext cx="8314" cy="4267200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902458" y="3734458"/>
              <a:ext cx="8325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 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16571" y="3734458"/>
              <a:ext cx="8325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 2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89706" y="3734458"/>
              <a:ext cx="8325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 3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73827" y="3734458"/>
              <a:ext cx="83253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State 4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915913" y="2300631"/>
                  <a:ext cx="740203" cy="338554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913" y="2300631"/>
                  <a:ext cx="740203" cy="33855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389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103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Ngoc-Sinh Nguyen</dc:creator>
  <cp:lastModifiedBy>Ngoc-Sinh Nguyen</cp:lastModifiedBy>
  <cp:revision>63</cp:revision>
  <dcterms:created xsi:type="dcterms:W3CDTF">2017-07-25T10:16:30Z</dcterms:created>
  <dcterms:modified xsi:type="dcterms:W3CDTF">2017-07-28T04:10:31Z</dcterms:modified>
</cp:coreProperties>
</file>