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778875" cy="2332038"/>
  <p:notesSz cx="6858000" cy="9144000"/>
  <p:defaultTextStyle>
    <a:defPPr>
      <a:defRPr lang="en-US"/>
    </a:defPPr>
    <a:lvl1pPr marL="0" algn="l" defTabSz="634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7434" algn="l" defTabSz="634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34868" algn="l" defTabSz="634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52302" algn="l" defTabSz="634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9736" algn="l" defTabSz="634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87170" algn="l" defTabSz="634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904604" algn="l" defTabSz="634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222038" algn="l" defTabSz="634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39472" algn="l" defTabSz="634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96" y="-1404"/>
      </p:cViewPr>
      <p:guideLst>
        <p:guide orient="horz" pos="735"/>
        <p:guide pos="2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416" y="724443"/>
            <a:ext cx="7462044" cy="4998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831" y="1321488"/>
            <a:ext cx="6145213" cy="595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7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4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2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04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22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39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38F-E01A-4DED-B842-06E2F0446BA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A0CF-6C57-48DA-A9A4-6623FB7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38F-E01A-4DED-B842-06E2F0446BA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A0CF-6C57-48DA-A9A4-6623FB7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4684" y="93390"/>
            <a:ext cx="1975247" cy="19897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944" y="93390"/>
            <a:ext cx="5779426" cy="19897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38F-E01A-4DED-B842-06E2F0446BA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A0CF-6C57-48DA-A9A4-6623FB7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9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38F-E01A-4DED-B842-06E2F0446BA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A0CF-6C57-48DA-A9A4-6623FB7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71" y="1498550"/>
            <a:ext cx="7462044" cy="463169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71" y="988417"/>
            <a:ext cx="7462044" cy="510133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74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348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523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69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871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046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2203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39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38F-E01A-4DED-B842-06E2F0446BA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A0CF-6C57-48DA-A9A4-6623FB7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944" y="544143"/>
            <a:ext cx="3877336" cy="1539037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595" y="544143"/>
            <a:ext cx="3877336" cy="1539037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38F-E01A-4DED-B842-06E2F0446BA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A0CF-6C57-48DA-A9A4-6623FB7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44" y="522009"/>
            <a:ext cx="3878861" cy="21754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7434" indent="0">
              <a:buNone/>
              <a:defRPr sz="1400" b="1"/>
            </a:lvl2pPr>
            <a:lvl3pPr marL="634868" indent="0">
              <a:buNone/>
              <a:defRPr sz="1200" b="1"/>
            </a:lvl3pPr>
            <a:lvl4pPr marL="952302" indent="0">
              <a:buNone/>
              <a:defRPr sz="1100" b="1"/>
            </a:lvl4pPr>
            <a:lvl5pPr marL="1269736" indent="0">
              <a:buNone/>
              <a:defRPr sz="1100" b="1"/>
            </a:lvl5pPr>
            <a:lvl6pPr marL="1587170" indent="0">
              <a:buNone/>
              <a:defRPr sz="1100" b="1"/>
            </a:lvl6pPr>
            <a:lvl7pPr marL="1904604" indent="0">
              <a:buNone/>
              <a:defRPr sz="1100" b="1"/>
            </a:lvl7pPr>
            <a:lvl8pPr marL="2222038" indent="0">
              <a:buNone/>
              <a:defRPr sz="1100" b="1"/>
            </a:lvl8pPr>
            <a:lvl9pPr marL="253947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4" y="739558"/>
            <a:ext cx="3878861" cy="134362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9547" y="522009"/>
            <a:ext cx="3880385" cy="21754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7434" indent="0">
              <a:buNone/>
              <a:defRPr sz="1400" b="1"/>
            </a:lvl2pPr>
            <a:lvl3pPr marL="634868" indent="0">
              <a:buNone/>
              <a:defRPr sz="1200" b="1"/>
            </a:lvl3pPr>
            <a:lvl4pPr marL="952302" indent="0">
              <a:buNone/>
              <a:defRPr sz="1100" b="1"/>
            </a:lvl4pPr>
            <a:lvl5pPr marL="1269736" indent="0">
              <a:buNone/>
              <a:defRPr sz="1100" b="1"/>
            </a:lvl5pPr>
            <a:lvl6pPr marL="1587170" indent="0">
              <a:buNone/>
              <a:defRPr sz="1100" b="1"/>
            </a:lvl6pPr>
            <a:lvl7pPr marL="1904604" indent="0">
              <a:buNone/>
              <a:defRPr sz="1100" b="1"/>
            </a:lvl7pPr>
            <a:lvl8pPr marL="2222038" indent="0">
              <a:buNone/>
              <a:defRPr sz="1100" b="1"/>
            </a:lvl8pPr>
            <a:lvl9pPr marL="253947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59547" y="739558"/>
            <a:ext cx="3880385" cy="134362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38F-E01A-4DED-B842-06E2F0446BA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A0CF-6C57-48DA-A9A4-6623FB7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38F-E01A-4DED-B842-06E2F0446BA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A0CF-6C57-48DA-A9A4-6623FB7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9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38F-E01A-4DED-B842-06E2F0446BA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A0CF-6C57-48DA-A9A4-6623FB7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44" y="92850"/>
            <a:ext cx="2888189" cy="39515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296" y="92850"/>
            <a:ext cx="4907635" cy="199033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944" y="488001"/>
            <a:ext cx="2888189" cy="1595179"/>
          </a:xfrm>
        </p:spPr>
        <p:txBody>
          <a:bodyPr/>
          <a:lstStyle>
            <a:lvl1pPr marL="0" indent="0">
              <a:buNone/>
              <a:defRPr sz="1000"/>
            </a:lvl1pPr>
            <a:lvl2pPr marL="317434" indent="0">
              <a:buNone/>
              <a:defRPr sz="800"/>
            </a:lvl2pPr>
            <a:lvl3pPr marL="634868" indent="0">
              <a:buNone/>
              <a:defRPr sz="700"/>
            </a:lvl3pPr>
            <a:lvl4pPr marL="952302" indent="0">
              <a:buNone/>
              <a:defRPr sz="600"/>
            </a:lvl4pPr>
            <a:lvl5pPr marL="1269736" indent="0">
              <a:buNone/>
              <a:defRPr sz="600"/>
            </a:lvl5pPr>
            <a:lvl6pPr marL="1587170" indent="0">
              <a:buNone/>
              <a:defRPr sz="600"/>
            </a:lvl6pPr>
            <a:lvl7pPr marL="1904604" indent="0">
              <a:buNone/>
              <a:defRPr sz="600"/>
            </a:lvl7pPr>
            <a:lvl8pPr marL="2222038" indent="0">
              <a:buNone/>
              <a:defRPr sz="600"/>
            </a:lvl8pPr>
            <a:lvl9pPr marL="2539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38F-E01A-4DED-B842-06E2F0446BA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A0CF-6C57-48DA-A9A4-6623FB7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721" y="1632427"/>
            <a:ext cx="5267325" cy="19271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0721" y="208372"/>
            <a:ext cx="5267325" cy="1399223"/>
          </a:xfrm>
        </p:spPr>
        <p:txBody>
          <a:bodyPr/>
          <a:lstStyle>
            <a:lvl1pPr marL="0" indent="0">
              <a:buNone/>
              <a:defRPr sz="2200"/>
            </a:lvl1pPr>
            <a:lvl2pPr marL="317434" indent="0">
              <a:buNone/>
              <a:defRPr sz="1900"/>
            </a:lvl2pPr>
            <a:lvl3pPr marL="634868" indent="0">
              <a:buNone/>
              <a:defRPr sz="1700"/>
            </a:lvl3pPr>
            <a:lvl4pPr marL="952302" indent="0">
              <a:buNone/>
              <a:defRPr sz="1400"/>
            </a:lvl4pPr>
            <a:lvl5pPr marL="1269736" indent="0">
              <a:buNone/>
              <a:defRPr sz="1400"/>
            </a:lvl5pPr>
            <a:lvl6pPr marL="1587170" indent="0">
              <a:buNone/>
              <a:defRPr sz="1400"/>
            </a:lvl6pPr>
            <a:lvl7pPr marL="1904604" indent="0">
              <a:buNone/>
              <a:defRPr sz="1400"/>
            </a:lvl7pPr>
            <a:lvl8pPr marL="2222038" indent="0">
              <a:buNone/>
              <a:defRPr sz="1400"/>
            </a:lvl8pPr>
            <a:lvl9pPr marL="2539472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721" y="1825144"/>
            <a:ext cx="5267325" cy="273690"/>
          </a:xfrm>
        </p:spPr>
        <p:txBody>
          <a:bodyPr/>
          <a:lstStyle>
            <a:lvl1pPr marL="0" indent="0">
              <a:buNone/>
              <a:defRPr sz="1000"/>
            </a:lvl1pPr>
            <a:lvl2pPr marL="317434" indent="0">
              <a:buNone/>
              <a:defRPr sz="800"/>
            </a:lvl2pPr>
            <a:lvl3pPr marL="634868" indent="0">
              <a:buNone/>
              <a:defRPr sz="700"/>
            </a:lvl3pPr>
            <a:lvl4pPr marL="952302" indent="0">
              <a:buNone/>
              <a:defRPr sz="600"/>
            </a:lvl4pPr>
            <a:lvl5pPr marL="1269736" indent="0">
              <a:buNone/>
              <a:defRPr sz="600"/>
            </a:lvl5pPr>
            <a:lvl6pPr marL="1587170" indent="0">
              <a:buNone/>
              <a:defRPr sz="600"/>
            </a:lvl6pPr>
            <a:lvl7pPr marL="1904604" indent="0">
              <a:buNone/>
              <a:defRPr sz="600"/>
            </a:lvl7pPr>
            <a:lvl8pPr marL="2222038" indent="0">
              <a:buNone/>
              <a:defRPr sz="600"/>
            </a:lvl8pPr>
            <a:lvl9pPr marL="2539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38F-E01A-4DED-B842-06E2F0446BA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A0CF-6C57-48DA-A9A4-6623FB7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44" y="93390"/>
            <a:ext cx="7900988" cy="388673"/>
          </a:xfrm>
          <a:prstGeom prst="rect">
            <a:avLst/>
          </a:prstGeom>
        </p:spPr>
        <p:txBody>
          <a:bodyPr vert="horz" lIns="63487" tIns="31743" rIns="63487" bIns="317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44" y="544143"/>
            <a:ext cx="7900988" cy="1539037"/>
          </a:xfrm>
          <a:prstGeom prst="rect">
            <a:avLst/>
          </a:prstGeom>
        </p:spPr>
        <p:txBody>
          <a:bodyPr vert="horz" lIns="63487" tIns="31743" rIns="63487" bIns="317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8944" y="2161454"/>
            <a:ext cx="2048404" cy="124159"/>
          </a:xfrm>
          <a:prstGeom prst="rect">
            <a:avLst/>
          </a:prstGeom>
        </p:spPr>
        <p:txBody>
          <a:bodyPr vert="horz" lIns="63487" tIns="31743" rIns="63487" bIns="3174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038F-E01A-4DED-B842-06E2F0446BA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9449" y="2161454"/>
            <a:ext cx="2779977" cy="124159"/>
          </a:xfrm>
          <a:prstGeom prst="rect">
            <a:avLst/>
          </a:prstGeom>
        </p:spPr>
        <p:txBody>
          <a:bodyPr vert="horz" lIns="63487" tIns="31743" rIns="63487" bIns="3174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1527" y="2161454"/>
            <a:ext cx="2048404" cy="124159"/>
          </a:xfrm>
          <a:prstGeom prst="rect">
            <a:avLst/>
          </a:prstGeom>
        </p:spPr>
        <p:txBody>
          <a:bodyPr vert="horz" lIns="63487" tIns="31743" rIns="63487" bIns="3174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A0CF-6C57-48DA-A9A4-6623FB7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34868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075" indent="-238075" algn="l" defTabSz="63486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30" indent="-198396" algn="l" defTabSz="63486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93585" indent="-158717" algn="l" defTabSz="6348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11019" indent="-158717" algn="l" defTabSz="63486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8453" indent="-158717" algn="l" defTabSz="634868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5887" indent="-158717" algn="l" defTabSz="6348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3321" indent="-158717" algn="l" defTabSz="6348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80755" indent="-158717" algn="l" defTabSz="6348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98189" indent="-158717" algn="l" defTabSz="6348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4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7434" algn="l" defTabSz="634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4868" algn="l" defTabSz="634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52302" algn="l" defTabSz="634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9736" algn="l" defTabSz="634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87170" algn="l" defTabSz="634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04604" algn="l" defTabSz="634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22038" algn="l" defTabSz="634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39472" algn="l" defTabSz="634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6310" y="27883"/>
            <a:ext cx="8706255" cy="2276272"/>
            <a:chOff x="64851" y="1295400"/>
            <a:chExt cx="8706255" cy="22762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1447800" y="1905000"/>
                  <a:ext cx="3579778" cy="16666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="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  <a:p>
                  <a:pPr algn="ctr"/>
                  <a:endParaRPr lang="en-US" sz="1800" b="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1905000"/>
                  <a:ext cx="3579778" cy="166667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ight Arrow 20"/>
                <p:cNvSpPr/>
                <p:nvPr/>
              </p:nvSpPr>
              <p:spPr>
                <a:xfrm>
                  <a:off x="76200" y="2209800"/>
                  <a:ext cx="1382949" cy="485572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Right Arrow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1382949" cy="485572"/>
                </a:xfrm>
                <a:prstGeom prst="rightArrow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ight Arrow 21"/>
                <p:cNvSpPr/>
                <p:nvPr/>
              </p:nvSpPr>
              <p:spPr>
                <a:xfrm>
                  <a:off x="76200" y="2810077"/>
                  <a:ext cx="1382949" cy="485572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Right Arrow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810077"/>
                  <a:ext cx="1382949" cy="485572"/>
                </a:xfrm>
                <a:prstGeom prst="rightArrow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6115454" y="1862036"/>
                  <a:ext cx="2655652" cy="16666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800" b="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  <a:p>
                  <a:pPr algn="ctr"/>
                  <a:endParaRPr lang="en-US" sz="1800" b="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lit/>
                          </m:r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454" y="1862036"/>
                  <a:ext cx="2655652" cy="166667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ight Arrow 23"/>
                <p:cNvSpPr/>
                <p:nvPr/>
              </p:nvSpPr>
              <p:spPr>
                <a:xfrm>
                  <a:off x="5027578" y="2452586"/>
                  <a:ext cx="1079770" cy="485572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ight Arrow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578" y="2452586"/>
                  <a:ext cx="1079770" cy="485572"/>
                </a:xfrm>
                <a:prstGeom prst="rightArrow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ight Arrow 24"/>
                <p:cNvSpPr/>
                <p:nvPr/>
              </p:nvSpPr>
              <p:spPr>
                <a:xfrm>
                  <a:off x="64851" y="1295400"/>
                  <a:ext cx="1382949" cy="485572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  <m:sup/>
                        </m:sSub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ight Arrow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51" y="1295400"/>
                  <a:ext cx="1382949" cy="485572"/>
                </a:xfrm>
                <a:prstGeom prst="rightArrow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Elbow Connector 25"/>
            <p:cNvCxnSpPr>
              <a:stCxn id="25" idx="3"/>
            </p:cNvCxnSpPr>
            <p:nvPr/>
          </p:nvCxnSpPr>
          <p:spPr>
            <a:xfrm>
              <a:off x="1447800" y="1538186"/>
              <a:ext cx="4659548" cy="824014"/>
            </a:xfrm>
            <a:prstGeom prst="bentConnector3">
              <a:avLst>
                <a:gd name="adj1" fmla="val 79853"/>
              </a:avLst>
            </a:prstGeom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3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11</cp:revision>
  <dcterms:created xsi:type="dcterms:W3CDTF">2017-07-26T03:55:06Z</dcterms:created>
  <dcterms:modified xsi:type="dcterms:W3CDTF">2017-07-28T03:26:06Z</dcterms:modified>
</cp:coreProperties>
</file>