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6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7563-4302-4969-A43E-2AE3853CC25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69B9-A8C4-46CF-86D2-5BCAE968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7563-4302-4969-A43E-2AE3853CC25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69B9-A8C4-46CF-86D2-5BCAE968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275035"/>
            <a:ext cx="1543051" cy="58507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275035"/>
            <a:ext cx="4476751" cy="58507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7563-4302-4969-A43E-2AE3853CC25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69B9-A8C4-46CF-86D2-5BCAE968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7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7563-4302-4969-A43E-2AE3853CC25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69B9-A8C4-46CF-86D2-5BCAE968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9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7563-4302-4969-A43E-2AE3853CC25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69B9-A8C4-46CF-86D2-5BCAE968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7563-4302-4969-A43E-2AE3853CC25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69B9-A8C4-46CF-86D2-5BCAE968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15133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7563-4302-4969-A43E-2AE3853CC25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69B9-A8C4-46CF-86D2-5BCAE968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7563-4302-4969-A43E-2AE3853CC25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69B9-A8C4-46CF-86D2-5BCAE968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4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7563-4302-4969-A43E-2AE3853CC25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69B9-A8C4-46CF-86D2-5BCAE968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7563-4302-4969-A43E-2AE3853CC25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69B9-A8C4-46CF-86D2-5BCAE968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9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7563-4302-4969-A43E-2AE3853CC25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69B9-A8C4-46CF-86D2-5BCAE968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7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B7563-4302-4969-A43E-2AE3853CC25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A69B9-A8C4-46CF-86D2-5BCAE968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6276" y="2262548"/>
            <a:ext cx="50405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RGB to Gray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672" y="2261029"/>
            <a:ext cx="64807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Calculate dx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1760" y="2261029"/>
            <a:ext cx="64807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Calculate </a:t>
            </a:r>
            <a:r>
              <a:rPr lang="en-US" sz="900" dirty="0" err="1" smtClean="0">
                <a:solidFill>
                  <a:schemeClr val="tx1"/>
                </a:solidFill>
              </a:rPr>
              <a:t>dy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3848" y="2262548"/>
            <a:ext cx="65365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Calculate HOG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9272" y="2261029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HOG cell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91543" y="2261028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HOG block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91336" y="2261788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L2 normalization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7752" y="2261029"/>
            <a:ext cx="69953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HOG feature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98372" y="2262168"/>
            <a:ext cx="8557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SVM classification</a:t>
            </a:r>
          </a:p>
        </p:txBody>
      </p:sp>
      <p:cxnSp>
        <p:nvCxnSpPr>
          <p:cNvPr id="77" name="Straight Arrow Connector 76"/>
          <p:cNvCxnSpPr>
            <a:stCxn id="4" idx="3"/>
            <a:endCxn id="7" idx="1"/>
          </p:cNvCxnSpPr>
          <p:nvPr/>
        </p:nvCxnSpPr>
        <p:spPr>
          <a:xfrm flipV="1">
            <a:off x="1470332" y="2477053"/>
            <a:ext cx="149340" cy="1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" idx="3"/>
            <a:endCxn id="8" idx="1"/>
          </p:cNvCxnSpPr>
          <p:nvPr/>
        </p:nvCxnSpPr>
        <p:spPr>
          <a:xfrm>
            <a:off x="2267744" y="2477053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" idx="3"/>
            <a:endCxn id="9" idx="1"/>
          </p:cNvCxnSpPr>
          <p:nvPr/>
        </p:nvCxnSpPr>
        <p:spPr>
          <a:xfrm>
            <a:off x="3059832" y="2477053"/>
            <a:ext cx="144016" cy="1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" idx="3"/>
            <a:endCxn id="10" idx="1"/>
          </p:cNvCxnSpPr>
          <p:nvPr/>
        </p:nvCxnSpPr>
        <p:spPr>
          <a:xfrm flipV="1">
            <a:off x="3857498" y="2477053"/>
            <a:ext cx="251774" cy="1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3"/>
            <a:endCxn id="11" idx="1"/>
          </p:cNvCxnSpPr>
          <p:nvPr/>
        </p:nvCxnSpPr>
        <p:spPr>
          <a:xfrm flipV="1">
            <a:off x="4685336" y="2477052"/>
            <a:ext cx="20620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1" idx="3"/>
            <a:endCxn id="48" idx="1"/>
          </p:cNvCxnSpPr>
          <p:nvPr/>
        </p:nvCxnSpPr>
        <p:spPr>
          <a:xfrm>
            <a:off x="5467607" y="2477052"/>
            <a:ext cx="223729" cy="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8" idx="3"/>
            <a:endCxn id="60" idx="1"/>
          </p:cNvCxnSpPr>
          <p:nvPr/>
        </p:nvCxnSpPr>
        <p:spPr>
          <a:xfrm flipV="1">
            <a:off x="6627440" y="2477053"/>
            <a:ext cx="180312" cy="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0" idx="3"/>
            <a:endCxn id="61" idx="1"/>
          </p:cNvCxnSpPr>
          <p:nvPr/>
        </p:nvCxnSpPr>
        <p:spPr>
          <a:xfrm>
            <a:off x="7507284" y="2477053"/>
            <a:ext cx="191088" cy="1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16200000" flipV="1">
            <a:off x="2897301" y="775245"/>
            <a:ext cx="6350" cy="2993656"/>
          </a:xfrm>
          <a:prstGeom prst="bentConnector3">
            <a:avLst>
              <a:gd name="adj1" fmla="val 37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0" idx="2"/>
            <a:endCxn id="4" idx="2"/>
          </p:cNvCxnSpPr>
          <p:nvPr/>
        </p:nvCxnSpPr>
        <p:spPr>
          <a:xfrm rot="5400000">
            <a:off x="4187152" y="-275771"/>
            <a:ext cx="1519" cy="5939214"/>
          </a:xfrm>
          <a:prstGeom prst="bentConnector3">
            <a:avLst>
              <a:gd name="adj1" fmla="val 151493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V="1">
            <a:off x="3125490" y="206944"/>
            <a:ext cx="12700" cy="4095470"/>
          </a:xfrm>
          <a:prstGeom prst="bentConnector3">
            <a:avLst>
              <a:gd name="adj1" fmla="val 42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316399" y="2931789"/>
            <a:ext cx="584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Scan next window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84105" y="1414105"/>
            <a:ext cx="4095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Scan next block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403648" y="1779662"/>
            <a:ext cx="2993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Scan next cell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58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8447" y="2262548"/>
            <a:ext cx="50405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RGB to Gray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3851" y="2261029"/>
            <a:ext cx="50405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Tính</a:t>
            </a:r>
            <a:r>
              <a:rPr lang="en-US" sz="900" dirty="0" smtClean="0">
                <a:solidFill>
                  <a:schemeClr val="tx1"/>
                </a:solidFill>
              </a:rPr>
              <a:t> dx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3851" y="2894651"/>
            <a:ext cx="50405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Tính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dy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3847" y="2262548"/>
            <a:ext cx="458235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Tính</a:t>
            </a:r>
            <a:r>
              <a:rPr lang="en-US" sz="900" dirty="0" smtClean="0">
                <a:solidFill>
                  <a:schemeClr val="tx1"/>
                </a:solidFill>
              </a:rPr>
              <a:t> HOG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78107" y="2261029"/>
            <a:ext cx="689400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HOG </a:t>
            </a:r>
            <a:r>
              <a:rPr lang="en-US" sz="1300" dirty="0" err="1" smtClean="0">
                <a:solidFill>
                  <a:schemeClr val="bg1"/>
                </a:solidFill>
              </a:rPr>
              <a:t>tế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bào</a:t>
            </a:r>
            <a:endParaRPr lang="en-US" sz="13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3714" y="2261028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HOG </a:t>
            </a:r>
            <a:r>
              <a:rPr lang="en-US" sz="1300" dirty="0" err="1" smtClean="0">
                <a:solidFill>
                  <a:schemeClr val="bg1"/>
                </a:solidFill>
              </a:rPr>
              <a:t>khối</a:t>
            </a:r>
            <a:endParaRPr lang="en-US" sz="1300" dirty="0" smtClean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678307" y="2261788"/>
            <a:ext cx="72008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Chuẩn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hóa</a:t>
            </a:r>
            <a:r>
              <a:rPr lang="en-US" sz="1000" dirty="0" smtClean="0">
                <a:solidFill>
                  <a:schemeClr val="tx1"/>
                </a:solidFill>
              </a:rPr>
              <a:t> L2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689923" y="2261029"/>
            <a:ext cx="69953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Đặc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trưng</a:t>
            </a:r>
            <a:r>
              <a:rPr lang="en-US" sz="1000" dirty="0" smtClean="0">
                <a:solidFill>
                  <a:schemeClr val="bg1"/>
                </a:solidFill>
              </a:rPr>
              <a:t> HOG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94531" y="2262168"/>
            <a:ext cx="74172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Phân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loại</a:t>
            </a:r>
            <a:r>
              <a:rPr lang="en-US" sz="1000" dirty="0" smtClean="0">
                <a:solidFill>
                  <a:schemeClr val="tx1"/>
                </a:solidFill>
              </a:rPr>
              <a:t> SVM</a:t>
            </a:r>
          </a:p>
        </p:txBody>
      </p:sp>
      <p:cxnSp>
        <p:nvCxnSpPr>
          <p:cNvPr id="77" name="Straight Arrow Connector 76"/>
          <p:cNvCxnSpPr>
            <a:stCxn id="4" idx="3"/>
            <a:endCxn id="7" idx="1"/>
          </p:cNvCxnSpPr>
          <p:nvPr/>
        </p:nvCxnSpPr>
        <p:spPr>
          <a:xfrm flipV="1">
            <a:off x="1352503" y="2477053"/>
            <a:ext cx="221348" cy="15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" idx="3"/>
            <a:endCxn id="10" idx="1"/>
          </p:cNvCxnSpPr>
          <p:nvPr/>
        </p:nvCxnSpPr>
        <p:spPr>
          <a:xfrm flipV="1">
            <a:off x="3662082" y="2477053"/>
            <a:ext cx="216025" cy="15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3"/>
            <a:endCxn id="11" idx="1"/>
          </p:cNvCxnSpPr>
          <p:nvPr/>
        </p:nvCxnSpPr>
        <p:spPr>
          <a:xfrm flipV="1">
            <a:off x="4567507" y="2477052"/>
            <a:ext cx="206207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1" idx="3"/>
            <a:endCxn id="48" idx="1"/>
          </p:cNvCxnSpPr>
          <p:nvPr/>
        </p:nvCxnSpPr>
        <p:spPr>
          <a:xfrm>
            <a:off x="5349778" y="2477052"/>
            <a:ext cx="328529" cy="7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8" idx="3"/>
            <a:endCxn id="60" idx="1"/>
          </p:cNvCxnSpPr>
          <p:nvPr/>
        </p:nvCxnSpPr>
        <p:spPr>
          <a:xfrm flipV="1">
            <a:off x="6398387" y="2477053"/>
            <a:ext cx="291536" cy="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0" idx="3"/>
            <a:endCxn id="61" idx="1"/>
          </p:cNvCxnSpPr>
          <p:nvPr/>
        </p:nvCxnSpPr>
        <p:spPr>
          <a:xfrm>
            <a:off x="7389455" y="2477053"/>
            <a:ext cx="305076" cy="11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16200000" flipV="1">
            <a:off x="2779472" y="775245"/>
            <a:ext cx="6350" cy="2993656"/>
          </a:xfrm>
          <a:prstGeom prst="bentConnector3">
            <a:avLst>
              <a:gd name="adj1" fmla="val 37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0" idx="2"/>
            <a:endCxn id="4" idx="2"/>
          </p:cNvCxnSpPr>
          <p:nvPr/>
        </p:nvCxnSpPr>
        <p:spPr>
          <a:xfrm rot="5400000">
            <a:off x="4069323" y="-275771"/>
            <a:ext cx="1519" cy="5939214"/>
          </a:xfrm>
          <a:prstGeom prst="bentConnector3">
            <a:avLst>
              <a:gd name="adj1" fmla="val 5829078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V="1">
            <a:off x="3007661" y="206944"/>
            <a:ext cx="12700" cy="4095470"/>
          </a:xfrm>
          <a:prstGeom prst="bentConnector3">
            <a:avLst>
              <a:gd name="adj1" fmla="val 42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149521" y="3605936"/>
            <a:ext cx="584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Quét</a:t>
            </a:r>
            <a:r>
              <a:rPr lang="en-US" sz="1200" dirty="0" smtClean="0"/>
              <a:t> </a:t>
            </a:r>
            <a:r>
              <a:rPr lang="en-US" sz="1200" dirty="0" err="1" smtClean="0"/>
              <a:t>cửa</a:t>
            </a:r>
            <a:r>
              <a:rPr lang="en-US" sz="1200" dirty="0" smtClean="0"/>
              <a:t> </a:t>
            </a:r>
            <a:r>
              <a:rPr lang="en-US" sz="1200" dirty="0" err="1" smtClean="0"/>
              <a:t>sổ</a:t>
            </a:r>
            <a:r>
              <a:rPr lang="en-US" sz="1200" dirty="0" smtClean="0"/>
              <a:t> </a:t>
            </a:r>
            <a:r>
              <a:rPr lang="en-US" sz="1200" dirty="0" err="1" smtClean="0"/>
              <a:t>tiếp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(</a:t>
            </a:r>
            <a:r>
              <a:rPr lang="en-US" sz="1200" dirty="0" err="1" smtClean="0"/>
              <a:t>lưu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phần</a:t>
            </a:r>
            <a:r>
              <a:rPr lang="en-US" sz="1200" dirty="0" smtClean="0"/>
              <a:t> HOG </a:t>
            </a:r>
            <a:r>
              <a:rPr lang="en-US" sz="1200" dirty="0" err="1" smtClean="0"/>
              <a:t>trước</a:t>
            </a:r>
            <a:r>
              <a:rPr lang="en-US" sz="1200" dirty="0" smtClean="0"/>
              <a:t> </a:t>
            </a:r>
            <a:r>
              <a:rPr lang="en-US" sz="1200" dirty="0" err="1" smtClean="0"/>
              <a:t>đó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966276" y="1414105"/>
            <a:ext cx="4095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Quét</a:t>
            </a:r>
            <a:r>
              <a:rPr lang="en-US" sz="1200" dirty="0" smtClean="0"/>
              <a:t> </a:t>
            </a:r>
            <a:r>
              <a:rPr lang="en-US" sz="1200" dirty="0" err="1" smtClean="0"/>
              <a:t>khối</a:t>
            </a:r>
            <a:r>
              <a:rPr lang="en-US" sz="1200" dirty="0" smtClean="0"/>
              <a:t> </a:t>
            </a:r>
            <a:r>
              <a:rPr lang="en-US" sz="1200" dirty="0" err="1" smtClean="0"/>
              <a:t>tiếp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285819" y="1779662"/>
            <a:ext cx="2993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Quét</a:t>
            </a:r>
            <a:r>
              <a:rPr lang="en-US" sz="1200" dirty="0" smtClean="0"/>
              <a:t> </a:t>
            </a:r>
            <a:r>
              <a:rPr lang="en-US" sz="1200" dirty="0" err="1" smtClean="0"/>
              <a:t>tế</a:t>
            </a:r>
            <a:r>
              <a:rPr lang="en-US" sz="1200" dirty="0" smtClean="0"/>
              <a:t> </a:t>
            </a:r>
            <a:r>
              <a:rPr lang="en-US" sz="1200" dirty="0" err="1" smtClean="0"/>
              <a:t>bào</a:t>
            </a:r>
            <a:r>
              <a:rPr lang="en-US" sz="1200" dirty="0" smtClean="0"/>
              <a:t> </a:t>
            </a:r>
            <a:r>
              <a:rPr lang="en-US" sz="1200" dirty="0" err="1" smtClean="0"/>
              <a:t>tiếp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endParaRPr lang="en-US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21723" y="2475534"/>
            <a:ext cx="426724" cy="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436255" y="2474014"/>
            <a:ext cx="221348" cy="15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4231" y="2494541"/>
            <a:ext cx="64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Ảnh</a:t>
            </a:r>
            <a:r>
              <a:rPr lang="en-US" sz="1000" dirty="0" smtClean="0"/>
              <a:t> </a:t>
            </a:r>
            <a:r>
              <a:rPr lang="en-US" sz="1000" dirty="0" err="1" smtClean="0"/>
              <a:t>đầu</a:t>
            </a:r>
            <a:r>
              <a:rPr lang="en-US" sz="1000" dirty="0" smtClean="0"/>
              <a:t> </a:t>
            </a:r>
            <a:r>
              <a:rPr lang="en-US" sz="1000" dirty="0" err="1" smtClean="0"/>
              <a:t>vào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436254" y="2493021"/>
            <a:ext cx="70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Kết</a:t>
            </a:r>
            <a:r>
              <a:rPr lang="en-US" sz="1000" dirty="0" smtClean="0"/>
              <a:t> </a:t>
            </a:r>
            <a:r>
              <a:rPr lang="en-US" sz="1000" dirty="0" err="1" smtClean="0"/>
              <a:t>quả</a:t>
            </a:r>
            <a:r>
              <a:rPr lang="en-US" sz="1000" dirty="0" smtClean="0"/>
              <a:t> </a:t>
            </a:r>
            <a:r>
              <a:rPr lang="en-US" sz="1000" dirty="0" err="1" smtClean="0"/>
              <a:t>phân</a:t>
            </a:r>
            <a:r>
              <a:rPr lang="en-US" sz="1000" dirty="0" smtClean="0"/>
              <a:t> </a:t>
            </a:r>
            <a:r>
              <a:rPr lang="en-US" sz="1000" dirty="0" err="1" smtClean="0"/>
              <a:t>loại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2267744" y="2261029"/>
            <a:ext cx="74626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Tính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góc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dùng</a:t>
            </a:r>
            <a:r>
              <a:rPr lang="en-US" sz="900" dirty="0" smtClean="0">
                <a:solidFill>
                  <a:schemeClr val="tx1"/>
                </a:solidFill>
              </a:rPr>
              <a:t> LUT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67745" y="2894651"/>
            <a:ext cx="89028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Tính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biên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độ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dùng</a:t>
            </a:r>
            <a:r>
              <a:rPr lang="en-US" sz="900" dirty="0" smtClean="0">
                <a:solidFill>
                  <a:schemeClr val="tx1"/>
                </a:solidFill>
              </a:rPr>
              <a:t> LUT</a:t>
            </a:r>
          </a:p>
        </p:txBody>
      </p:sp>
      <p:cxnSp>
        <p:nvCxnSpPr>
          <p:cNvPr id="42" name="Straight Arrow Connector 41"/>
          <p:cNvCxnSpPr>
            <a:stCxn id="7" idx="2"/>
            <a:endCxn id="8" idx="0"/>
          </p:cNvCxnSpPr>
          <p:nvPr/>
        </p:nvCxnSpPr>
        <p:spPr>
          <a:xfrm>
            <a:off x="1825879" y="2693077"/>
            <a:ext cx="0" cy="2015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58" idx="1"/>
          </p:cNvCxnSpPr>
          <p:nvPr/>
        </p:nvCxnSpPr>
        <p:spPr>
          <a:xfrm>
            <a:off x="2077907" y="3110675"/>
            <a:ext cx="18983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40877" y="2694596"/>
            <a:ext cx="0" cy="2000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7" idx="3"/>
            <a:endCxn id="9" idx="1"/>
          </p:cNvCxnSpPr>
          <p:nvPr/>
        </p:nvCxnSpPr>
        <p:spPr>
          <a:xfrm>
            <a:off x="3014010" y="2477053"/>
            <a:ext cx="189837" cy="15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89</Words>
  <Application>Microsoft Office PowerPoint</Application>
  <PresentationFormat>On-screen Show (16:9)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7</cp:revision>
  <dcterms:created xsi:type="dcterms:W3CDTF">2017-04-04T22:56:12Z</dcterms:created>
  <dcterms:modified xsi:type="dcterms:W3CDTF">2017-04-05T00:19:08Z</dcterms:modified>
</cp:coreProperties>
</file>