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DCA7-3924-41FE-8CF2-8874B4D6887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BA01-C86D-49BA-9B67-3D5D1FAF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762001" y="0"/>
            <a:ext cx="7769158" cy="6858000"/>
            <a:chOff x="977401" y="762001"/>
            <a:chExt cx="6733270" cy="5943600"/>
          </a:xfrm>
        </p:grpSpPr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977401" y="762001"/>
              <a:ext cx="6733270" cy="5943600"/>
              <a:chOff x="3249684" y="1567002"/>
              <a:chExt cx="2964221" cy="2616583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246668" y="2037273"/>
                <a:ext cx="1434321" cy="143223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V="1">
                <a:off x="4249179" y="3100898"/>
                <a:ext cx="915063" cy="365436"/>
              </a:xfrm>
              <a:prstGeom prst="line">
                <a:avLst/>
              </a:prstGeom>
              <a:ln w="31750" cmpd="sng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4246668" y="2389699"/>
                <a:ext cx="551672" cy="1079810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396049" y="3476860"/>
                <a:ext cx="2817856" cy="2260"/>
              </a:xfrm>
              <a:prstGeom prst="straightConnector1">
                <a:avLst/>
              </a:prstGeom>
              <a:ln w="1905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4237621" y="1567002"/>
                <a:ext cx="549" cy="2616583"/>
              </a:xfrm>
              <a:prstGeom prst="straightConnector1">
                <a:avLst/>
              </a:prstGeom>
              <a:ln w="190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787230" y="3494503"/>
                    <a:ext cx="457200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𝑑𝑥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230" y="3494503"/>
                    <a:ext cx="457200" cy="18062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792643" y="2505322"/>
                    <a:ext cx="457200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𝑑𝑦</m:t>
                              </m:r>
                            </m:e>
                          </m:acc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2643" y="2505322"/>
                    <a:ext cx="457200" cy="1806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4798339" y="2040448"/>
                <a:ext cx="879475" cy="35242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161067" y="2040448"/>
                <a:ext cx="516746" cy="10668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318790" y="2040452"/>
                <a:ext cx="2362198" cy="158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0989" y="2037273"/>
                <a:ext cx="14605" cy="2133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61067" y="3104073"/>
                <a:ext cx="0" cy="36543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791990" y="2382892"/>
                <a:ext cx="3176" cy="180069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249843" y="2393456"/>
                <a:ext cx="55167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318790" y="3091705"/>
                <a:ext cx="1842277" cy="16126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238170" y="3749609"/>
                <a:ext cx="559608" cy="589"/>
              </a:xfrm>
              <a:prstGeom prst="straightConnector1">
                <a:avLst/>
              </a:prstGeom>
              <a:ln w="25400" cap="flat" cmpd="sng">
                <a:solidFill>
                  <a:srgbClr val="00B050"/>
                </a:solidFill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23" idx="3"/>
              </p:cNvCxnSpPr>
              <p:nvPr/>
            </p:nvCxnSpPr>
            <p:spPr>
              <a:xfrm flipV="1">
                <a:off x="4793578" y="3839628"/>
                <a:ext cx="894713" cy="0"/>
              </a:xfrm>
              <a:prstGeom prst="straightConnector1">
                <a:avLst/>
              </a:prstGeom>
              <a:ln w="25400" cap="flat" cmpd="sng">
                <a:solidFill>
                  <a:srgbClr val="7030A0"/>
                </a:solidFill>
                <a:round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580960" y="2258570"/>
                    <a:ext cx="354965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960" y="2258570"/>
                    <a:ext cx="354965" cy="1806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90672" y="3054566"/>
                    <a:ext cx="354965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672" y="3054566"/>
                    <a:ext cx="354965" cy="18062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333326" y="1901666"/>
                    <a:ext cx="354965" cy="162589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26" y="1901666"/>
                    <a:ext cx="354965" cy="16258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237621" y="3761357"/>
                    <a:ext cx="555957" cy="156543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621" y="3761357"/>
                    <a:ext cx="555957" cy="15654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8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822929" y="3863780"/>
                    <a:ext cx="810750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2929" y="3863780"/>
                    <a:ext cx="810750" cy="18062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3936472" y="3105952"/>
                <a:ext cx="0" cy="377551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3775115" y="2033953"/>
                <a:ext cx="3980" cy="105775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318790" y="3145189"/>
                    <a:ext cx="594879" cy="180626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8790" y="3145189"/>
                    <a:ext cx="594879" cy="18062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249684" y="2292579"/>
                    <a:ext cx="609637" cy="156543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684" y="2292579"/>
                    <a:ext cx="609637" cy="1565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/>
              <p:nvPr/>
            </p:nvCxnSpPr>
            <p:spPr>
              <a:xfrm flipV="1">
                <a:off x="4238170" y="3476860"/>
                <a:ext cx="1458133" cy="0"/>
              </a:xfrm>
              <a:prstGeom prst="straightConnector1">
                <a:avLst/>
              </a:prstGeom>
              <a:ln w="25400" cmpd="sng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238170" y="2037273"/>
                <a:ext cx="4815" cy="1437682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3669" y="1652192"/>
                    <a:ext cx="292100" cy="162589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669" y="1652192"/>
                    <a:ext cx="292100" cy="16258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947438" y="3456756"/>
                    <a:ext cx="292100" cy="1409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7438" y="3456756"/>
                    <a:ext cx="292100" cy="14091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 33"/>
              <p:cNvSpPr/>
              <p:nvPr/>
            </p:nvSpPr>
            <p:spPr>
              <a:xfrm>
                <a:off x="4150950" y="3166025"/>
                <a:ext cx="463410" cy="610536"/>
              </a:xfrm>
              <a:prstGeom prst="arc">
                <a:avLst>
                  <a:gd name="adj1" fmla="val 16378868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4622565" y="3235192"/>
                <a:ext cx="283659" cy="358442"/>
              </a:xfrm>
              <a:prstGeom prst="arc">
                <a:avLst>
                  <a:gd name="adj1" fmla="val 17115864"/>
                  <a:gd name="adj2" fmla="val 140657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525679" y="3111693"/>
                    <a:ext cx="307516" cy="162589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5679" y="3111693"/>
                    <a:ext cx="307516" cy="16258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936914" y="3188554"/>
                    <a:ext cx="307516" cy="162589"/>
                  </a:xfrm>
                  <a:prstGeom prst="rect">
                    <a:avLst/>
                  </a:prstGeom>
                  <a:noFill/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914" y="3188554"/>
                    <a:ext cx="307516" cy="16258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59020" y="5095939"/>
                  <a:ext cx="663509" cy="369322"/>
                </a:xfrm>
                <a:prstGeom prst="rect">
                  <a:avLst/>
                </a:prstGeom>
                <a:noFill/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20" y="5095939"/>
                  <a:ext cx="663509" cy="36932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18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06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28</cp:revision>
  <dcterms:created xsi:type="dcterms:W3CDTF">2017-07-26T02:28:58Z</dcterms:created>
  <dcterms:modified xsi:type="dcterms:W3CDTF">2017-07-26T02:56:26Z</dcterms:modified>
</cp:coreProperties>
</file>