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8321675" cy="3382963"/>
  <p:notesSz cx="6858000" cy="9144000"/>
  <p:defaultTextStyle>
    <a:defPPr>
      <a:defRPr lang="en-US"/>
    </a:defPPr>
    <a:lvl1pPr marL="0" algn="l" defTabSz="7906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5340" algn="l" defTabSz="7906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0680" algn="l" defTabSz="7906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86020" algn="l" defTabSz="7906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1359" algn="l" defTabSz="7906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76699" algn="l" defTabSz="7906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72038" algn="l" defTabSz="7906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67379" algn="l" defTabSz="7906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62718" algn="l" defTabSz="7906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498" y="-1146"/>
      </p:cViewPr>
      <p:guideLst>
        <p:guide orient="horz" pos="1066"/>
        <p:guide pos="26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128" y="1050911"/>
            <a:ext cx="7073425" cy="725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8253" y="1917013"/>
            <a:ext cx="5825173" cy="864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0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6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1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2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6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2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3217" y="135476"/>
            <a:ext cx="1872378" cy="28864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6086" y="135476"/>
            <a:ext cx="5478435" cy="28864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358" y="2173869"/>
            <a:ext cx="7073425" cy="67189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358" y="1433847"/>
            <a:ext cx="7073425" cy="740023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53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0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860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13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76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720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6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627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5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085" y="789359"/>
            <a:ext cx="3675406" cy="22325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185" y="789359"/>
            <a:ext cx="3675406" cy="22325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6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086" y="757253"/>
            <a:ext cx="3676851" cy="31558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5340" indent="0">
              <a:buNone/>
              <a:defRPr sz="1700" b="1"/>
            </a:lvl2pPr>
            <a:lvl3pPr marL="790680" indent="0">
              <a:buNone/>
              <a:defRPr sz="1600" b="1"/>
            </a:lvl3pPr>
            <a:lvl4pPr marL="1186020" indent="0">
              <a:buNone/>
              <a:defRPr sz="1400" b="1"/>
            </a:lvl4pPr>
            <a:lvl5pPr marL="1581359" indent="0">
              <a:buNone/>
              <a:defRPr sz="1400" b="1"/>
            </a:lvl5pPr>
            <a:lvl6pPr marL="1976699" indent="0">
              <a:buNone/>
              <a:defRPr sz="1400" b="1"/>
            </a:lvl6pPr>
            <a:lvl7pPr marL="2372038" indent="0">
              <a:buNone/>
              <a:defRPr sz="1400" b="1"/>
            </a:lvl7pPr>
            <a:lvl8pPr marL="2767379" indent="0">
              <a:buNone/>
              <a:defRPr sz="1400" b="1"/>
            </a:lvl8pPr>
            <a:lvl9pPr marL="316271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086" y="1072838"/>
            <a:ext cx="3676851" cy="194912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7299" y="757253"/>
            <a:ext cx="3678297" cy="31558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5340" indent="0">
              <a:buNone/>
              <a:defRPr sz="1700" b="1"/>
            </a:lvl2pPr>
            <a:lvl3pPr marL="790680" indent="0">
              <a:buNone/>
              <a:defRPr sz="1600" b="1"/>
            </a:lvl3pPr>
            <a:lvl4pPr marL="1186020" indent="0">
              <a:buNone/>
              <a:defRPr sz="1400" b="1"/>
            </a:lvl4pPr>
            <a:lvl5pPr marL="1581359" indent="0">
              <a:buNone/>
              <a:defRPr sz="1400" b="1"/>
            </a:lvl5pPr>
            <a:lvl6pPr marL="1976699" indent="0">
              <a:buNone/>
              <a:defRPr sz="1400" b="1"/>
            </a:lvl6pPr>
            <a:lvl7pPr marL="2372038" indent="0">
              <a:buNone/>
              <a:defRPr sz="1400" b="1"/>
            </a:lvl7pPr>
            <a:lvl8pPr marL="2767379" indent="0">
              <a:buNone/>
              <a:defRPr sz="1400" b="1"/>
            </a:lvl8pPr>
            <a:lvl9pPr marL="316271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27299" y="1072838"/>
            <a:ext cx="3678297" cy="194912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7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84" y="134692"/>
            <a:ext cx="2737775" cy="57322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546" y="134694"/>
            <a:ext cx="4652047" cy="28872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084" y="707917"/>
            <a:ext cx="2737775" cy="2314041"/>
          </a:xfrm>
        </p:spPr>
        <p:txBody>
          <a:bodyPr/>
          <a:lstStyle>
            <a:lvl1pPr marL="0" indent="0">
              <a:buNone/>
              <a:defRPr sz="1200"/>
            </a:lvl1pPr>
            <a:lvl2pPr marL="395340" indent="0">
              <a:buNone/>
              <a:defRPr sz="1000"/>
            </a:lvl2pPr>
            <a:lvl3pPr marL="790680" indent="0">
              <a:buNone/>
              <a:defRPr sz="900"/>
            </a:lvl3pPr>
            <a:lvl4pPr marL="1186020" indent="0">
              <a:buNone/>
              <a:defRPr sz="800"/>
            </a:lvl4pPr>
            <a:lvl5pPr marL="1581359" indent="0">
              <a:buNone/>
              <a:defRPr sz="800"/>
            </a:lvl5pPr>
            <a:lvl6pPr marL="1976699" indent="0">
              <a:buNone/>
              <a:defRPr sz="800"/>
            </a:lvl6pPr>
            <a:lvl7pPr marL="2372038" indent="0">
              <a:buNone/>
              <a:defRPr sz="800"/>
            </a:lvl7pPr>
            <a:lvl8pPr marL="2767379" indent="0">
              <a:buNone/>
              <a:defRPr sz="800"/>
            </a:lvl8pPr>
            <a:lvl9pPr marL="316271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06" y="2368076"/>
            <a:ext cx="4993006" cy="2795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31106" y="302276"/>
            <a:ext cx="4993006" cy="2029778"/>
          </a:xfrm>
        </p:spPr>
        <p:txBody>
          <a:bodyPr/>
          <a:lstStyle>
            <a:lvl1pPr marL="0" indent="0">
              <a:buNone/>
              <a:defRPr sz="2800"/>
            </a:lvl1pPr>
            <a:lvl2pPr marL="395340" indent="0">
              <a:buNone/>
              <a:defRPr sz="2400"/>
            </a:lvl2pPr>
            <a:lvl3pPr marL="790680" indent="0">
              <a:buNone/>
              <a:defRPr sz="2100"/>
            </a:lvl3pPr>
            <a:lvl4pPr marL="1186020" indent="0">
              <a:buNone/>
              <a:defRPr sz="1700"/>
            </a:lvl4pPr>
            <a:lvl5pPr marL="1581359" indent="0">
              <a:buNone/>
              <a:defRPr sz="1700"/>
            </a:lvl5pPr>
            <a:lvl6pPr marL="1976699" indent="0">
              <a:buNone/>
              <a:defRPr sz="1700"/>
            </a:lvl6pPr>
            <a:lvl7pPr marL="2372038" indent="0">
              <a:buNone/>
              <a:defRPr sz="1700"/>
            </a:lvl7pPr>
            <a:lvl8pPr marL="2767379" indent="0">
              <a:buNone/>
              <a:defRPr sz="1700"/>
            </a:lvl8pPr>
            <a:lvl9pPr marL="316271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06" y="2647640"/>
            <a:ext cx="4993006" cy="397028"/>
          </a:xfrm>
        </p:spPr>
        <p:txBody>
          <a:bodyPr/>
          <a:lstStyle>
            <a:lvl1pPr marL="0" indent="0">
              <a:buNone/>
              <a:defRPr sz="1200"/>
            </a:lvl1pPr>
            <a:lvl2pPr marL="395340" indent="0">
              <a:buNone/>
              <a:defRPr sz="1000"/>
            </a:lvl2pPr>
            <a:lvl3pPr marL="790680" indent="0">
              <a:buNone/>
              <a:defRPr sz="900"/>
            </a:lvl3pPr>
            <a:lvl4pPr marL="1186020" indent="0">
              <a:buNone/>
              <a:defRPr sz="800"/>
            </a:lvl4pPr>
            <a:lvl5pPr marL="1581359" indent="0">
              <a:buNone/>
              <a:defRPr sz="800"/>
            </a:lvl5pPr>
            <a:lvl6pPr marL="1976699" indent="0">
              <a:buNone/>
              <a:defRPr sz="800"/>
            </a:lvl6pPr>
            <a:lvl7pPr marL="2372038" indent="0">
              <a:buNone/>
              <a:defRPr sz="800"/>
            </a:lvl7pPr>
            <a:lvl8pPr marL="2767379" indent="0">
              <a:buNone/>
              <a:defRPr sz="800"/>
            </a:lvl8pPr>
            <a:lvl9pPr marL="316271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6085" y="135478"/>
            <a:ext cx="7489508" cy="563827"/>
          </a:xfrm>
          <a:prstGeom prst="rect">
            <a:avLst/>
          </a:prstGeom>
        </p:spPr>
        <p:txBody>
          <a:bodyPr vert="horz" lIns="79068" tIns="39534" rIns="79068" bIns="3953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085" y="789359"/>
            <a:ext cx="7489508" cy="2232599"/>
          </a:xfrm>
          <a:prstGeom prst="rect">
            <a:avLst/>
          </a:prstGeom>
        </p:spPr>
        <p:txBody>
          <a:bodyPr vert="horz" lIns="79068" tIns="39534" rIns="79068" bIns="395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6084" y="3135506"/>
            <a:ext cx="1941724" cy="180112"/>
          </a:xfrm>
          <a:prstGeom prst="rect">
            <a:avLst/>
          </a:prstGeom>
        </p:spPr>
        <p:txBody>
          <a:bodyPr vert="horz" lIns="79068" tIns="39534" rIns="79068" bIns="3953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4CC2-B5D7-4134-9C0C-3508EA68477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3240" y="3135506"/>
            <a:ext cx="2635198" cy="180112"/>
          </a:xfrm>
          <a:prstGeom prst="rect">
            <a:avLst/>
          </a:prstGeom>
        </p:spPr>
        <p:txBody>
          <a:bodyPr vert="horz" lIns="79068" tIns="39534" rIns="79068" bIns="3953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63867" y="3135506"/>
            <a:ext cx="1941724" cy="180112"/>
          </a:xfrm>
          <a:prstGeom prst="rect">
            <a:avLst/>
          </a:prstGeom>
        </p:spPr>
        <p:txBody>
          <a:bodyPr vert="horz" lIns="79068" tIns="39534" rIns="79068" bIns="3953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068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05" indent="-296505" algn="l" defTabSz="79068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2427" indent="-247088" algn="l" defTabSz="7906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88349" indent="-197670" algn="l" defTabSz="79068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3690" indent="-197670" algn="l" defTabSz="790680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9029" indent="-197670" algn="l" defTabSz="790680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369" indent="-197670" algn="l" defTabSz="79068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9709" indent="-197670" algn="l" defTabSz="79068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5048" indent="-197670" algn="l" defTabSz="79068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0389" indent="-197670" algn="l" defTabSz="79068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06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5340" algn="l" defTabSz="7906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0680" algn="l" defTabSz="7906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6020" algn="l" defTabSz="7906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1359" algn="l" defTabSz="7906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6699" algn="l" defTabSz="7906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2038" algn="l" defTabSz="7906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7379" algn="l" defTabSz="7906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62718" algn="l" defTabSz="7906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649" y="40303"/>
            <a:ext cx="8232377" cy="3302357"/>
            <a:chOff x="762000" y="689451"/>
            <a:chExt cx="8232376" cy="330235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110813" y="689451"/>
              <a:ext cx="1" cy="3302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4636181" y="689451"/>
              <a:ext cx="0" cy="3302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306823" y="689451"/>
              <a:ext cx="0" cy="3302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166537" y="689451"/>
              <a:ext cx="5824613" cy="3302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95277" y="1257356"/>
              <a:ext cx="5536913" cy="1874726"/>
              <a:chOff x="1963855" y="920845"/>
              <a:chExt cx="5808544" cy="18747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800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2000" i="1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𝑞𝑢𝑎𝑑𝑟𝑎𝑛𝑡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𝐼𝐼</m:t>
                          </m:r>
                        </m:oMath>
                      </m:oMathPara>
                    </a14:m>
                    <a:endParaRPr lang="en-US" sz="2000" i="1" dirty="0">
                      <a:solidFill>
                        <a:schemeClr val="tx1"/>
                      </a:solidFill>
                      <a:latin typeface="Cambria Math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7265" r="-855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/>
              <p:cNvSpPr/>
              <p:nvPr/>
            </p:nvSpPr>
            <p:spPr>
              <a:xfrm>
                <a:off x="6270788" y="920845"/>
                <a:ext cx="1501611" cy="18747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+mj-lt"/>
                    <a:ea typeface="Cambria Math" pitchFamily="18" charset="0"/>
                  </a:rPr>
                  <a:t>Angle and Magnitude Calculation</a:t>
                </a:r>
              </a:p>
            </p:txBody>
          </p:sp>
          <p:cxnSp>
            <p:nvCxnSpPr>
              <p:cNvPr id="40" name="Straight Arrow Connector 39"/>
              <p:cNvCxnSpPr>
                <a:stCxn id="36" idx="3"/>
                <a:endCxn id="38" idx="1"/>
              </p:cNvCxnSpPr>
              <p:nvPr/>
            </p:nvCxnSpPr>
            <p:spPr>
              <a:xfrm>
                <a:off x="2743200" y="1858208"/>
                <a:ext cx="228600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8" idx="3"/>
                <a:endCxn id="37" idx="1"/>
              </p:cNvCxnSpPr>
              <p:nvPr/>
            </p:nvCxnSpPr>
            <p:spPr>
              <a:xfrm>
                <a:off x="4447180" y="1858208"/>
                <a:ext cx="227003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7" idx="3"/>
                <a:endCxn id="39" idx="1"/>
              </p:cNvCxnSpPr>
              <p:nvPr/>
            </p:nvCxnSpPr>
            <p:spPr>
              <a:xfrm>
                <a:off x="6019799" y="1858208"/>
                <a:ext cx="25098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2236752" y="3397948"/>
              <a:ext cx="8374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Step 1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89412" y="3397948"/>
              <a:ext cx="8374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Step </a:t>
              </a:r>
              <a:r>
                <a:rPr lang="en-US" sz="2000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84302" y="3397948"/>
              <a:ext cx="8374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Step </a:t>
              </a:r>
              <a:r>
                <a:rPr lang="en-US" sz="2000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9668" y="3397948"/>
              <a:ext cx="8374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Step </a:t>
              </a:r>
              <a:r>
                <a:rPr lang="en-US" sz="2000" dirty="0"/>
                <a:t>4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163311" y="1020527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63311" y="1401527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39577" y="689451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clk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9577" y="1064120"/>
              <a:ext cx="4544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rst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86443" y="2152400"/>
              <a:ext cx="137136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284" y="1724539"/>
                  <a:ext cx="139724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+1,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84" y="1724539"/>
                  <a:ext cx="139724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786443" y="2685800"/>
              <a:ext cx="136640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89584" y="2262352"/>
                  <a:ext cx="139724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−1,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584" y="2262352"/>
                  <a:ext cx="139724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>
              <a:off x="786443" y="3219200"/>
              <a:ext cx="136145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86443" y="3752600"/>
              <a:ext cx="135650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62000" y="2819090"/>
                  <a:ext cx="139724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+1)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819090"/>
                  <a:ext cx="139724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62000" y="3352490"/>
                  <a:ext cx="139724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3352490"/>
                  <a:ext cx="1397242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7991150" y="1417672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991150" y="1937574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382000" y="1537464"/>
                  <a:ext cx="49725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1537464"/>
                  <a:ext cx="49725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82000" y="1004064"/>
                  <a:ext cx="49128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1004064"/>
                  <a:ext cx="491288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991150" y="2865472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991150" y="3385374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382000" y="2985264"/>
                  <a:ext cx="51905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2985264"/>
                  <a:ext cx="519053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382000" y="2497280"/>
                  <a:ext cx="51308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2497280"/>
                  <a:ext cx="51308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8122738" y="953433"/>
              <a:ext cx="3016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</a:p>
            <a:p>
              <a:r>
                <a:rPr lang="en-US" dirty="0"/>
                <a:t>/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122738" y="1472189"/>
                  <a:ext cx="498021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b="0" dirty="0" smtClean="0"/>
                </a:p>
                <a:p>
                  <a:r>
                    <a:rPr lang="en-US" dirty="0" smtClean="0"/>
                    <a:t>/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738" y="1472189"/>
                  <a:ext cx="498021" cy="64633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7407" b="-18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8122738" y="2449624"/>
              <a:ext cx="4187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</a:p>
            <a:p>
              <a:r>
                <a:rPr lang="en-US" dirty="0"/>
                <a:t>/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22738" y="2960939"/>
              <a:ext cx="4187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</a:p>
            <a:p>
              <a:r>
                <a:rPr lang="en-US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92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109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75</cp:revision>
  <dcterms:created xsi:type="dcterms:W3CDTF">2017-07-25T10:16:30Z</dcterms:created>
  <dcterms:modified xsi:type="dcterms:W3CDTF">2017-08-21T09:51:36Z</dcterms:modified>
</cp:coreProperties>
</file>