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229600" cy="2743200"/>
  <p:notesSz cx="6858000" cy="9144000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3" autoAdjust="0"/>
    <p:restoredTop sz="94660"/>
  </p:normalViewPr>
  <p:slideViewPr>
    <p:cSldViewPr snapToGrid="0">
      <p:cViewPr>
        <p:scale>
          <a:sx n="125" d="100"/>
          <a:sy n="125" d="100"/>
        </p:scale>
        <p:origin x="9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48945"/>
            <a:ext cx="61722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440815"/>
            <a:ext cx="6172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46050"/>
            <a:ext cx="1774508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46050"/>
            <a:ext cx="5220653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683895"/>
            <a:ext cx="709803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835785"/>
            <a:ext cx="709803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730250"/>
            <a:ext cx="34975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730250"/>
            <a:ext cx="34975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46050"/>
            <a:ext cx="709803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672465"/>
            <a:ext cx="348150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002030"/>
            <a:ext cx="348150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672465"/>
            <a:ext cx="349865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002030"/>
            <a:ext cx="3498652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2880"/>
            <a:ext cx="265426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394970"/>
            <a:ext cx="416623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22960"/>
            <a:ext cx="265426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2880"/>
            <a:ext cx="265426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394970"/>
            <a:ext cx="416623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22960"/>
            <a:ext cx="265426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46050"/>
            <a:ext cx="709803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730250"/>
            <a:ext cx="709803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B12A-8BE4-416B-989D-C056625CB29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542540"/>
            <a:ext cx="277749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0F82-2C5B-43E0-9140-8A2380EC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149"/>
              </p:ext>
            </p:extLst>
          </p:nvPr>
        </p:nvGraphicFramePr>
        <p:xfrm>
          <a:off x="-360219" y="107373"/>
          <a:ext cx="8229601" cy="27431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7034"/>
                <a:gridCol w="1425921"/>
                <a:gridCol w="1788446"/>
                <a:gridCol w="2204133"/>
                <a:gridCol w="1874067"/>
              </a:tblGrid>
              <a:tr h="703958"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Frequency in phase 1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(MHz)</a:t>
                      </a:r>
                      <a:endParaRPr lang="en-US" sz="1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Gate count</a:t>
                      </a:r>
                    </a:p>
                    <a:p>
                      <a:pPr algn="ctr"/>
                      <a:r>
                        <a:rPr lang="en-US" sz="1800" smtClean="0"/>
                        <a:t>(Kgates)</a:t>
                      </a:r>
                      <a:endParaRPr lang="en-US" sz="1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Throughput in phase 1 (bit/ns)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7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aseline="0" smtClean="0"/>
                        <a:t>Takagi’s </a:t>
                      </a:r>
                      <a:r>
                        <a:rPr lang="en-US" sz="1800" smtClean="0"/>
                        <a:t>[2]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42.9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502 for 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HOG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Kelly’s [10] 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Gradient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288</a:t>
                      </a:r>
                      <a:endParaRPr lang="en-US" sz="1800" baseline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0.123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Voting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164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0.082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Suleiman’s [9]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270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86 for 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HOG no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scale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0.432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Ours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400</a:t>
                      </a:r>
                      <a:endParaRPr lang="en-US" sz="18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3.57 for</a:t>
                      </a:r>
                      <a:r>
                        <a:rPr lang="en-US" sz="1800" baseline="0" dirty="0" smtClean="0"/>
                        <a:t> phase 1</a:t>
                      </a:r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3.2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3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75152"/>
              </p:ext>
            </p:extLst>
          </p:nvPr>
        </p:nvGraphicFramePr>
        <p:xfrm>
          <a:off x="0" y="0"/>
          <a:ext cx="8229601" cy="27431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7034"/>
                <a:gridCol w="1425921"/>
                <a:gridCol w="1788446"/>
                <a:gridCol w="2204133"/>
                <a:gridCol w="1874067"/>
              </a:tblGrid>
              <a:tr h="703958"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Frequency in phase 1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(MHz)</a:t>
                      </a:r>
                      <a:endParaRPr lang="en-US" sz="1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Gate count</a:t>
                      </a:r>
                    </a:p>
                    <a:p>
                      <a:pPr algn="ctr"/>
                      <a:r>
                        <a:rPr lang="en-US" sz="1800" smtClean="0"/>
                        <a:t>(Kgates)</a:t>
                      </a:r>
                      <a:endParaRPr lang="en-US" sz="1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Throughput in phase 1 (bit/ns)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7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aseline="0" smtClean="0"/>
                        <a:t>Takagi’s </a:t>
                      </a:r>
                      <a:r>
                        <a:rPr lang="en-US" sz="1800" smtClean="0"/>
                        <a:t>[2]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42.9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502 for 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HOG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Kelly’s [10] 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Gradient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288</a:t>
                      </a:r>
                      <a:endParaRPr lang="en-US" sz="1800" baseline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>
                          <a:latin typeface="Times New Roman" pitchFamily="18" charset="0"/>
                          <a:cs typeface="Times New Roman" pitchFamily="18" charset="0"/>
                        </a:rPr>
                        <a:t>0.123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Voting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164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X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0.082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Suleiman’s [9]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270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06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86 for 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HOG no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scale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0.432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7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Ours</a:t>
                      </a:r>
                      <a:endParaRPr lang="en-US" sz="18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400</a:t>
                      </a:r>
                      <a:endParaRPr lang="en-US" sz="18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3.57 for</a:t>
                      </a:r>
                      <a:r>
                        <a:rPr lang="en-US" sz="1800" baseline="0" dirty="0" smtClean="0"/>
                        <a:t> phase 1</a:t>
                      </a:r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3.2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116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Hùng Hồ</dc:creator>
  <cp:lastModifiedBy>Huy Hùng Hồ</cp:lastModifiedBy>
  <cp:revision>4</cp:revision>
  <dcterms:created xsi:type="dcterms:W3CDTF">2017-07-28T02:29:55Z</dcterms:created>
  <dcterms:modified xsi:type="dcterms:W3CDTF">2017-07-28T02:32:38Z</dcterms:modified>
</cp:coreProperties>
</file>