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embeddedFontLst>
    <p:embeddedFont>
      <p:font typeface="Arial Black" panose="020B0A04020102020204" pitchFamily="34" charset="0"/>
      <p:regular r:id="rId8"/>
      <p:bold r:id="rId9"/>
    </p:embeddedFont>
    <p:embeddedFont>
      <p:font typeface="Open Sans ExtraBold" panose="020B0906030804020204" pitchFamily="34" charset="0"/>
      <p:bold r:id="rId10"/>
      <p:boldItalic r:id="rId11"/>
    </p:embeddedFont>
    <p:embeddedFont>
      <p:font typeface="Open Sans SemiBold" panose="020B0706030804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SGnk8zC25Q5Z6JhG7A/JSbOAc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C2124-47CE-493F-B497-4FAA4A3144A3}" v="20" dt="2024-02-24T20:20:33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ad muneer" clId="Web-{5F4C2124-47CE-493F-B497-4FAA4A3144A3}"/>
    <pc:docChg chg="modSld">
      <pc:chgData name="ahad muneer" userId="" providerId="" clId="Web-{5F4C2124-47CE-493F-B497-4FAA4A3144A3}" dt="2024-02-24T20:20:26.478" v="8" actId="20577"/>
      <pc:docMkLst>
        <pc:docMk/>
      </pc:docMkLst>
      <pc:sldChg chg="modSp">
        <pc:chgData name="ahad muneer" userId="" providerId="" clId="Web-{5F4C2124-47CE-493F-B497-4FAA4A3144A3}" dt="2024-02-24T20:20:26.478" v="8" actId="20577"/>
        <pc:sldMkLst>
          <pc:docMk/>
          <pc:sldMk cId="0" sldId="256"/>
        </pc:sldMkLst>
        <pc:spChg chg="mod">
          <ac:chgData name="ahad muneer" userId="" providerId="" clId="Web-{5F4C2124-47CE-493F-B497-4FAA4A3144A3}" dt="2024-02-24T20:20:26.478" v="8" actId="20577"/>
          <ac:spMkLst>
            <pc:docMk/>
            <pc:sldMk cId="0" sldId="256"/>
            <ac:spMk id="1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65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/>
          <p:nvPr/>
        </p:nvCxnSpPr>
        <p:spPr>
          <a:xfrm>
            <a:off x="2940489" y="178675"/>
            <a:ext cx="0" cy="2337300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5" name="Google Shape;85;p1"/>
          <p:cNvCxnSpPr/>
          <p:nvPr/>
        </p:nvCxnSpPr>
        <p:spPr>
          <a:xfrm>
            <a:off x="4752748" y="178675"/>
            <a:ext cx="0" cy="2337300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6" name="Google Shape;86;p1"/>
          <p:cNvCxnSpPr/>
          <p:nvPr/>
        </p:nvCxnSpPr>
        <p:spPr>
          <a:xfrm rot="10800000">
            <a:off x="2473210" y="6730125"/>
            <a:ext cx="5610000" cy="0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7" name="Google Shape;87;p1"/>
          <p:cNvCxnSpPr/>
          <p:nvPr/>
        </p:nvCxnSpPr>
        <p:spPr>
          <a:xfrm rot="10800000">
            <a:off x="2663796" y="5667776"/>
            <a:ext cx="5610000" cy="0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8" name="Google Shape;88;p1"/>
          <p:cNvCxnSpPr/>
          <p:nvPr/>
        </p:nvCxnSpPr>
        <p:spPr>
          <a:xfrm rot="10800000">
            <a:off x="3226589" y="4535384"/>
            <a:ext cx="5610000" cy="0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9" name="Google Shape;89;p1"/>
          <p:cNvCxnSpPr/>
          <p:nvPr/>
        </p:nvCxnSpPr>
        <p:spPr>
          <a:xfrm rot="10800000">
            <a:off x="3904127" y="3514726"/>
            <a:ext cx="5610000" cy="0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0" name="Google Shape;90;p1"/>
          <p:cNvCxnSpPr/>
          <p:nvPr/>
        </p:nvCxnSpPr>
        <p:spPr>
          <a:xfrm rot="10800000">
            <a:off x="4797975" y="2626929"/>
            <a:ext cx="5610000" cy="0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91" name="Google Shape;91;p1"/>
          <p:cNvGrpSpPr/>
          <p:nvPr/>
        </p:nvGrpSpPr>
        <p:grpSpPr>
          <a:xfrm>
            <a:off x="1051268" y="187336"/>
            <a:ext cx="1840576" cy="704782"/>
            <a:chOff x="3471593" y="187333"/>
            <a:chExt cx="1364400" cy="704782"/>
          </a:xfrm>
        </p:grpSpPr>
        <p:sp>
          <p:nvSpPr>
            <p:cNvPr id="92" name="Google Shape;92;p1"/>
            <p:cNvSpPr txBox="1"/>
            <p:nvPr/>
          </p:nvSpPr>
          <p:spPr>
            <a:xfrm>
              <a:off x="3792755" y="187333"/>
              <a:ext cx="81547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01</a:t>
              </a:r>
              <a:endParaRPr/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3471593" y="638240"/>
              <a:ext cx="1364400" cy="253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dirty="0"/>
            </a:p>
          </p:txBody>
        </p:sp>
      </p:grpSp>
      <p:grpSp>
        <p:nvGrpSpPr>
          <p:cNvPr id="94" name="Google Shape;94;p1"/>
          <p:cNvGrpSpPr/>
          <p:nvPr/>
        </p:nvGrpSpPr>
        <p:grpSpPr>
          <a:xfrm>
            <a:off x="2960936" y="187336"/>
            <a:ext cx="1840576" cy="666270"/>
            <a:chOff x="4887211" y="187333"/>
            <a:chExt cx="1364400" cy="666270"/>
          </a:xfrm>
        </p:grpSpPr>
        <p:sp>
          <p:nvSpPr>
            <p:cNvPr id="95" name="Google Shape;95;p1"/>
            <p:cNvSpPr txBox="1"/>
            <p:nvPr/>
          </p:nvSpPr>
          <p:spPr>
            <a:xfrm>
              <a:off x="5133853" y="187333"/>
              <a:ext cx="81547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02</a:t>
              </a:r>
              <a:endParaRPr/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4887211" y="599728"/>
              <a:ext cx="1364400" cy="253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dirty="0"/>
            </a:p>
          </p:txBody>
        </p:sp>
      </p:grpSp>
      <p:grpSp>
        <p:nvGrpSpPr>
          <p:cNvPr id="97" name="Google Shape;97;p1"/>
          <p:cNvGrpSpPr/>
          <p:nvPr/>
        </p:nvGrpSpPr>
        <p:grpSpPr>
          <a:xfrm>
            <a:off x="5044370" y="187336"/>
            <a:ext cx="1840576" cy="611553"/>
            <a:chOff x="6431639" y="187333"/>
            <a:chExt cx="1364400" cy="611553"/>
          </a:xfrm>
        </p:grpSpPr>
        <p:sp>
          <p:nvSpPr>
            <p:cNvPr id="98" name="Google Shape;98;p1"/>
            <p:cNvSpPr txBox="1"/>
            <p:nvPr/>
          </p:nvSpPr>
          <p:spPr>
            <a:xfrm>
              <a:off x="6757018" y="187333"/>
              <a:ext cx="81547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03</a:t>
              </a:r>
              <a:endParaRPr/>
            </a:p>
          </p:txBody>
        </p:sp>
        <p:sp>
          <p:nvSpPr>
            <p:cNvPr id="99" name="Google Shape;99;p1"/>
            <p:cNvSpPr txBox="1"/>
            <p:nvPr/>
          </p:nvSpPr>
          <p:spPr>
            <a:xfrm>
              <a:off x="6431639" y="545011"/>
              <a:ext cx="1364400" cy="253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dirty="0"/>
            </a:p>
          </p:txBody>
        </p:sp>
      </p:grpSp>
      <p:grpSp>
        <p:nvGrpSpPr>
          <p:cNvPr id="100" name="Google Shape;100;p1"/>
          <p:cNvGrpSpPr/>
          <p:nvPr/>
        </p:nvGrpSpPr>
        <p:grpSpPr>
          <a:xfrm>
            <a:off x="6159495" y="2770554"/>
            <a:ext cx="2710737" cy="510345"/>
            <a:chOff x="7258270" y="2770551"/>
            <a:chExt cx="2009442" cy="510345"/>
          </a:xfrm>
        </p:grpSpPr>
        <p:sp>
          <p:nvSpPr>
            <p:cNvPr id="101" name="Google Shape;101;p1"/>
            <p:cNvSpPr txBox="1"/>
            <p:nvPr/>
          </p:nvSpPr>
          <p:spPr>
            <a:xfrm>
              <a:off x="7258270" y="2880786"/>
              <a:ext cx="81547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04</a:t>
              </a:r>
              <a:endParaRPr/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7903312" y="2770551"/>
              <a:ext cx="1364400" cy="253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dirty="0"/>
            </a:p>
          </p:txBody>
        </p:sp>
      </p:grpSp>
      <p:grpSp>
        <p:nvGrpSpPr>
          <p:cNvPr id="103" name="Google Shape;103;p1"/>
          <p:cNvGrpSpPr/>
          <p:nvPr/>
        </p:nvGrpSpPr>
        <p:grpSpPr>
          <a:xfrm>
            <a:off x="5315596" y="3804271"/>
            <a:ext cx="2718601" cy="474038"/>
            <a:chOff x="6632696" y="3804268"/>
            <a:chExt cx="2015271" cy="474038"/>
          </a:xfrm>
        </p:grpSpPr>
        <p:sp>
          <p:nvSpPr>
            <p:cNvPr id="104" name="Google Shape;104;p1"/>
            <p:cNvSpPr txBox="1"/>
            <p:nvPr/>
          </p:nvSpPr>
          <p:spPr>
            <a:xfrm>
              <a:off x="6632696" y="3878196"/>
              <a:ext cx="81547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05</a:t>
              </a:r>
              <a:endParaRPr/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7283567" y="3804268"/>
              <a:ext cx="1364400" cy="253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endParaRPr dirty="0"/>
            </a:p>
          </p:txBody>
        </p:sp>
      </p:grpSp>
      <p:grpSp>
        <p:nvGrpSpPr>
          <p:cNvPr id="106" name="Google Shape;106;p1"/>
          <p:cNvGrpSpPr/>
          <p:nvPr/>
        </p:nvGrpSpPr>
        <p:grpSpPr>
          <a:xfrm>
            <a:off x="4728530" y="4851022"/>
            <a:ext cx="2768016" cy="436103"/>
            <a:chOff x="6197510" y="4851019"/>
            <a:chExt cx="2051902" cy="436103"/>
          </a:xfrm>
        </p:grpSpPr>
        <p:sp>
          <p:nvSpPr>
            <p:cNvPr id="107" name="Google Shape;107;p1"/>
            <p:cNvSpPr txBox="1"/>
            <p:nvPr/>
          </p:nvSpPr>
          <p:spPr>
            <a:xfrm>
              <a:off x="6197510" y="4887012"/>
              <a:ext cx="815475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06</a:t>
              </a:r>
              <a:endParaRPr/>
            </a:p>
          </p:txBody>
        </p:sp>
        <p:sp>
          <p:nvSpPr>
            <p:cNvPr id="108" name="Google Shape;108;p1"/>
            <p:cNvSpPr txBox="1"/>
            <p:nvPr/>
          </p:nvSpPr>
          <p:spPr>
            <a:xfrm>
              <a:off x="6885012" y="4851019"/>
              <a:ext cx="1364400" cy="253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dirty="0"/>
            </a:p>
          </p:txBody>
        </p:sp>
      </p:grpSp>
      <p:grpSp>
        <p:nvGrpSpPr>
          <p:cNvPr id="109" name="Google Shape;109;p1"/>
          <p:cNvGrpSpPr/>
          <p:nvPr/>
        </p:nvGrpSpPr>
        <p:grpSpPr>
          <a:xfrm>
            <a:off x="4368937" y="5719298"/>
            <a:ext cx="3839851" cy="813744"/>
            <a:chOff x="5931057" y="5913369"/>
            <a:chExt cx="2846443" cy="191483"/>
          </a:xfrm>
        </p:grpSpPr>
        <p:sp>
          <p:nvSpPr>
            <p:cNvPr id="110" name="Google Shape;110;p1"/>
            <p:cNvSpPr txBox="1"/>
            <p:nvPr/>
          </p:nvSpPr>
          <p:spPr>
            <a:xfrm>
              <a:off x="5931057" y="6010652"/>
              <a:ext cx="815400" cy="9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07</a:t>
              </a:r>
              <a:endParaRPr/>
            </a:p>
          </p:txBody>
        </p:sp>
        <p:sp>
          <p:nvSpPr>
            <p:cNvPr id="111" name="Google Shape;111;p1"/>
            <p:cNvSpPr txBox="1"/>
            <p:nvPr/>
          </p:nvSpPr>
          <p:spPr>
            <a:xfrm>
              <a:off x="6576100" y="5913369"/>
              <a:ext cx="2201400" cy="72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2" name="Google Shape;112;p1"/>
          <p:cNvSpPr txBox="1"/>
          <p:nvPr/>
        </p:nvSpPr>
        <p:spPr>
          <a:xfrm>
            <a:off x="6884508" y="1329697"/>
            <a:ext cx="2568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F7F7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SEVEN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7F7F7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STEPS</a:t>
            </a:r>
            <a:endParaRPr dirty="0"/>
          </a:p>
        </p:txBody>
      </p:sp>
      <p:grpSp>
        <p:nvGrpSpPr>
          <p:cNvPr id="113" name="Google Shape;113;p1"/>
          <p:cNvGrpSpPr/>
          <p:nvPr/>
        </p:nvGrpSpPr>
        <p:grpSpPr>
          <a:xfrm>
            <a:off x="1184669" y="1272509"/>
            <a:ext cx="1661101" cy="1268722"/>
            <a:chOff x="3570482" y="1272506"/>
            <a:chExt cx="1231357" cy="1268722"/>
          </a:xfrm>
        </p:grpSpPr>
        <p:sp>
          <p:nvSpPr>
            <p:cNvPr id="114" name="Google Shape;114;p1"/>
            <p:cNvSpPr/>
            <p:nvPr/>
          </p:nvSpPr>
          <p:spPr>
            <a:xfrm rot="5400000">
              <a:off x="3572927" y="1314506"/>
              <a:ext cx="1268722" cy="1184721"/>
            </a:xfrm>
            <a:custGeom>
              <a:avLst/>
              <a:gdLst/>
              <a:ahLst/>
              <a:cxnLst/>
              <a:rect l="l" t="t" r="r" b="b"/>
              <a:pathLst>
                <a:path w="1268722" h="1184721" extrusionOk="0">
                  <a:moveTo>
                    <a:pt x="0" y="1184721"/>
                  </a:moveTo>
                  <a:lnTo>
                    <a:pt x="0" y="0"/>
                  </a:lnTo>
                  <a:lnTo>
                    <a:pt x="1268722" y="0"/>
                  </a:lnTo>
                  <a:lnTo>
                    <a:pt x="1268722" y="1184721"/>
                  </a:lnTo>
                  <a:lnTo>
                    <a:pt x="0" y="1184721"/>
                  </a:lnTo>
                  <a:close/>
                </a:path>
              </a:pathLst>
            </a:custGeom>
            <a:solidFill>
              <a:srgbClr val="164A4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5" name="Google Shape;115;p1" descr="Handshake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08780" y="1665603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1"/>
            <p:cNvSpPr txBox="1"/>
            <p:nvPr/>
          </p:nvSpPr>
          <p:spPr>
            <a:xfrm>
              <a:off x="3570482" y="2114577"/>
              <a:ext cx="12313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</a:rPr>
                <a:t>Introduction</a:t>
              </a:r>
            </a:p>
          </p:txBody>
        </p:sp>
      </p:grpSp>
      <p:grpSp>
        <p:nvGrpSpPr>
          <p:cNvPr id="117" name="Google Shape;117;p1"/>
          <p:cNvGrpSpPr/>
          <p:nvPr/>
        </p:nvGrpSpPr>
        <p:grpSpPr>
          <a:xfrm>
            <a:off x="3019032" y="1272509"/>
            <a:ext cx="1706830" cy="1268722"/>
            <a:chOff x="4930277" y="1272506"/>
            <a:chExt cx="1265256" cy="1268722"/>
          </a:xfrm>
        </p:grpSpPr>
        <p:sp>
          <p:nvSpPr>
            <p:cNvPr id="118" name="Google Shape;118;p1"/>
            <p:cNvSpPr/>
            <p:nvPr/>
          </p:nvSpPr>
          <p:spPr>
            <a:xfrm rot="5400000">
              <a:off x="4910129" y="1292653"/>
              <a:ext cx="1268722" cy="1228427"/>
            </a:xfrm>
            <a:custGeom>
              <a:avLst/>
              <a:gdLst/>
              <a:ahLst/>
              <a:cxnLst/>
              <a:rect l="l" t="t" r="r" b="b"/>
              <a:pathLst>
                <a:path w="1268722" h="1228427" extrusionOk="0">
                  <a:moveTo>
                    <a:pt x="0" y="1228427"/>
                  </a:moveTo>
                  <a:lnTo>
                    <a:pt x="0" y="0"/>
                  </a:lnTo>
                  <a:lnTo>
                    <a:pt x="1267079" y="0"/>
                  </a:lnTo>
                  <a:lnTo>
                    <a:pt x="1268722" y="0"/>
                  </a:lnTo>
                  <a:lnTo>
                    <a:pt x="1268722" y="1228427"/>
                  </a:lnTo>
                  <a:lnTo>
                    <a:pt x="0" y="1228427"/>
                  </a:lnTo>
                  <a:close/>
                </a:path>
              </a:pathLst>
            </a:custGeom>
            <a:solidFill>
              <a:srgbClr val="1B6A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9" name="Google Shape;119;p1" descr="Customer review with solid fill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340782" y="1655665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"/>
            <p:cNvSpPr txBox="1"/>
            <p:nvPr/>
          </p:nvSpPr>
          <p:spPr>
            <a:xfrm>
              <a:off x="4964175" y="2114577"/>
              <a:ext cx="12313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</a:t>
              </a:r>
              <a:endParaRPr/>
            </a:p>
          </p:txBody>
        </p:sp>
      </p:grpSp>
      <p:grpSp>
        <p:nvGrpSpPr>
          <p:cNvPr id="121" name="Google Shape;121;p1"/>
          <p:cNvGrpSpPr/>
          <p:nvPr/>
        </p:nvGrpSpPr>
        <p:grpSpPr>
          <a:xfrm>
            <a:off x="4852398" y="1272508"/>
            <a:ext cx="2307873" cy="1267079"/>
            <a:chOff x="6289332" y="1272505"/>
            <a:chExt cx="1710803" cy="1267079"/>
          </a:xfrm>
        </p:grpSpPr>
        <p:sp>
          <p:nvSpPr>
            <p:cNvPr id="122" name="Google Shape;122;p1"/>
            <p:cNvSpPr/>
            <p:nvPr/>
          </p:nvSpPr>
          <p:spPr>
            <a:xfrm rot="5400000">
              <a:off x="6511194" y="1050643"/>
              <a:ext cx="1267079" cy="1710803"/>
            </a:xfrm>
            <a:custGeom>
              <a:avLst/>
              <a:gdLst/>
              <a:ahLst/>
              <a:cxnLst/>
              <a:rect l="l" t="t" r="r" b="b"/>
              <a:pathLst>
                <a:path w="1267079" h="1710803" extrusionOk="0">
                  <a:moveTo>
                    <a:pt x="0" y="1710803"/>
                  </a:moveTo>
                  <a:lnTo>
                    <a:pt x="0" y="0"/>
                  </a:lnTo>
                  <a:lnTo>
                    <a:pt x="1014240" y="0"/>
                  </a:lnTo>
                  <a:lnTo>
                    <a:pt x="1267079" y="263015"/>
                  </a:lnTo>
                  <a:lnTo>
                    <a:pt x="1267079" y="1710803"/>
                  </a:lnTo>
                  <a:lnTo>
                    <a:pt x="0" y="1710803"/>
                  </a:lnTo>
                  <a:close/>
                </a:path>
              </a:pathLst>
            </a:custGeom>
            <a:solidFill>
              <a:srgbClr val="6286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1" descr="Address Book with solid fil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916133" y="1671216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"/>
            <p:cNvSpPr txBox="1"/>
            <p:nvPr/>
          </p:nvSpPr>
          <p:spPr>
            <a:xfrm>
              <a:off x="6517932" y="2114577"/>
              <a:ext cx="12313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</a:t>
              </a:r>
              <a:endParaRPr/>
            </a:p>
          </p:txBody>
        </p:sp>
      </p:grpSp>
      <p:grpSp>
        <p:nvGrpSpPr>
          <p:cNvPr id="125" name="Google Shape;125;p1"/>
          <p:cNvGrpSpPr/>
          <p:nvPr/>
        </p:nvGrpSpPr>
        <p:grpSpPr>
          <a:xfrm>
            <a:off x="3981179" y="2670216"/>
            <a:ext cx="2661376" cy="763483"/>
            <a:chOff x="5643507" y="2670213"/>
            <a:chExt cx="1972851" cy="763483"/>
          </a:xfrm>
        </p:grpSpPr>
        <p:sp>
          <p:nvSpPr>
            <p:cNvPr id="126" name="Google Shape;126;p1"/>
            <p:cNvSpPr/>
            <p:nvPr/>
          </p:nvSpPr>
          <p:spPr>
            <a:xfrm rot="5400000">
              <a:off x="6253232" y="2060487"/>
              <a:ext cx="753400" cy="1972851"/>
            </a:xfrm>
            <a:custGeom>
              <a:avLst/>
              <a:gdLst/>
              <a:ahLst/>
              <a:cxnLst/>
              <a:rect l="l" t="t" r="r" b="b"/>
              <a:pathLst>
                <a:path w="753400" h="1972851" extrusionOk="0">
                  <a:moveTo>
                    <a:pt x="0" y="1432335"/>
                  </a:moveTo>
                  <a:lnTo>
                    <a:pt x="0" y="0"/>
                  </a:lnTo>
                  <a:lnTo>
                    <a:pt x="154080" y="140862"/>
                  </a:lnTo>
                  <a:cubicBezTo>
                    <a:pt x="340332" y="300067"/>
                    <a:pt x="533652" y="443597"/>
                    <a:pt x="734041" y="571453"/>
                  </a:cubicBezTo>
                  <a:lnTo>
                    <a:pt x="753400" y="582802"/>
                  </a:lnTo>
                  <a:lnTo>
                    <a:pt x="753400" y="1972851"/>
                  </a:lnTo>
                  <a:lnTo>
                    <a:pt x="619594" y="1885817"/>
                  </a:lnTo>
                  <a:cubicBezTo>
                    <a:pt x="457161" y="1776402"/>
                    <a:pt x="292117" y="1657766"/>
                    <a:pt x="124460" y="1529911"/>
                  </a:cubicBezTo>
                  <a:lnTo>
                    <a:pt x="0" y="1432335"/>
                  </a:lnTo>
                  <a:close/>
                </a:path>
              </a:pathLst>
            </a:custGeom>
            <a:solidFill>
              <a:srgbClr val="9126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7" name="Google Shape;127;p1" descr="Presentation with media with solid fill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347499" y="2676870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1"/>
            <p:cNvSpPr txBox="1"/>
            <p:nvPr/>
          </p:nvSpPr>
          <p:spPr>
            <a:xfrm>
              <a:off x="5809076" y="3064364"/>
              <a:ext cx="12313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</a:t>
              </a:r>
              <a:endParaRPr/>
            </a:p>
          </p:txBody>
        </p:sp>
      </p:grpSp>
      <p:grpSp>
        <p:nvGrpSpPr>
          <p:cNvPr id="129" name="Google Shape;129;p1"/>
          <p:cNvGrpSpPr/>
          <p:nvPr/>
        </p:nvGrpSpPr>
        <p:grpSpPr>
          <a:xfrm>
            <a:off x="3226932" y="3554243"/>
            <a:ext cx="2526116" cy="901318"/>
            <a:chOff x="5084391" y="3554240"/>
            <a:chExt cx="1872584" cy="901318"/>
          </a:xfrm>
        </p:grpSpPr>
        <p:sp>
          <p:nvSpPr>
            <p:cNvPr id="130" name="Google Shape;130;p1"/>
            <p:cNvSpPr/>
            <p:nvPr/>
          </p:nvSpPr>
          <p:spPr>
            <a:xfrm rot="5400000">
              <a:off x="5570024" y="3068607"/>
              <a:ext cx="901318" cy="1872584"/>
            </a:xfrm>
            <a:custGeom>
              <a:avLst/>
              <a:gdLst/>
              <a:ahLst/>
              <a:cxnLst/>
              <a:rect l="l" t="t" r="r" b="b"/>
              <a:pathLst>
                <a:path w="901318" h="1872584" extrusionOk="0">
                  <a:moveTo>
                    <a:pt x="0" y="1397356"/>
                  </a:moveTo>
                  <a:lnTo>
                    <a:pt x="0" y="0"/>
                  </a:lnTo>
                  <a:lnTo>
                    <a:pt x="225513" y="132207"/>
                  </a:lnTo>
                  <a:cubicBezTo>
                    <a:pt x="354137" y="201513"/>
                    <a:pt x="486219" y="266747"/>
                    <a:pt x="621758" y="327909"/>
                  </a:cubicBezTo>
                  <a:lnTo>
                    <a:pt x="901318" y="442731"/>
                  </a:lnTo>
                  <a:lnTo>
                    <a:pt x="901318" y="1872584"/>
                  </a:lnTo>
                  <a:lnTo>
                    <a:pt x="678810" y="1772279"/>
                  </a:lnTo>
                  <a:cubicBezTo>
                    <a:pt x="526827" y="1699746"/>
                    <a:pt x="372232" y="1617992"/>
                    <a:pt x="215025" y="1527018"/>
                  </a:cubicBezTo>
                  <a:lnTo>
                    <a:pt x="0" y="1397356"/>
                  </a:lnTo>
                  <a:close/>
                </a:path>
              </a:pathLst>
            </a:custGeom>
            <a:solidFill>
              <a:srgbClr val="0C4F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1" name="Google Shape;131;p1" descr="Open folder with solid fil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878848" y="3601932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1"/>
            <p:cNvSpPr txBox="1"/>
            <p:nvPr/>
          </p:nvSpPr>
          <p:spPr>
            <a:xfrm>
              <a:off x="5291034" y="4072768"/>
              <a:ext cx="12313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</a:t>
              </a:r>
              <a:endParaRPr/>
            </a:p>
          </p:txBody>
        </p:sp>
      </p:grpSp>
      <p:grpSp>
        <p:nvGrpSpPr>
          <p:cNvPr id="133" name="Google Shape;133;p1"/>
          <p:cNvGrpSpPr/>
          <p:nvPr/>
        </p:nvGrpSpPr>
        <p:grpSpPr>
          <a:xfrm>
            <a:off x="2741109" y="4586189"/>
            <a:ext cx="2342319" cy="1001763"/>
            <a:chOff x="4724255" y="4586186"/>
            <a:chExt cx="1736337" cy="1001763"/>
          </a:xfrm>
        </p:grpSpPr>
        <p:sp>
          <p:nvSpPr>
            <p:cNvPr id="134" name="Google Shape;134;p1"/>
            <p:cNvSpPr/>
            <p:nvPr/>
          </p:nvSpPr>
          <p:spPr>
            <a:xfrm rot="5400000">
              <a:off x="5091542" y="4218899"/>
              <a:ext cx="1001763" cy="1736337"/>
            </a:xfrm>
            <a:custGeom>
              <a:avLst/>
              <a:gdLst/>
              <a:ahLst/>
              <a:cxnLst/>
              <a:rect l="l" t="t" r="r" b="b"/>
              <a:pathLst>
                <a:path w="1001763" h="1736337" extrusionOk="0">
                  <a:moveTo>
                    <a:pt x="0" y="1428357"/>
                  </a:moveTo>
                  <a:lnTo>
                    <a:pt x="0" y="0"/>
                  </a:lnTo>
                  <a:lnTo>
                    <a:pt x="6803" y="2794"/>
                  </a:lnTo>
                  <a:cubicBezTo>
                    <a:pt x="149258" y="55811"/>
                    <a:pt x="295170" y="104756"/>
                    <a:pt x="444540" y="149628"/>
                  </a:cubicBezTo>
                  <a:cubicBezTo>
                    <a:pt x="560717" y="185280"/>
                    <a:pt x="682195" y="218013"/>
                    <a:pt x="808975" y="247825"/>
                  </a:cubicBezTo>
                  <a:lnTo>
                    <a:pt x="1001763" y="290056"/>
                  </a:lnTo>
                  <a:lnTo>
                    <a:pt x="1001763" y="1736337"/>
                  </a:lnTo>
                  <a:lnTo>
                    <a:pt x="876054" y="1706948"/>
                  </a:lnTo>
                  <a:cubicBezTo>
                    <a:pt x="598520" y="1637335"/>
                    <a:pt x="341042" y="1558212"/>
                    <a:pt x="103617" y="1469581"/>
                  </a:cubicBezTo>
                  <a:lnTo>
                    <a:pt x="0" y="1428357"/>
                  </a:lnTo>
                  <a:close/>
                </a:path>
              </a:pathLst>
            </a:custGeom>
            <a:solidFill>
              <a:srgbClr val="ED593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5" name="Google Shape;135;p1" descr="Business Growth with solid fill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378353" y="4658412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1"/>
            <p:cNvSpPr txBox="1"/>
            <p:nvPr/>
          </p:nvSpPr>
          <p:spPr>
            <a:xfrm>
              <a:off x="4914480" y="5065229"/>
              <a:ext cx="12313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</a:t>
              </a:r>
              <a:endParaRPr/>
            </a:p>
          </p:txBody>
        </p:sp>
      </p:grpSp>
      <p:grpSp>
        <p:nvGrpSpPr>
          <p:cNvPr id="137" name="Google Shape;137;p1"/>
          <p:cNvGrpSpPr/>
          <p:nvPr/>
        </p:nvGrpSpPr>
        <p:grpSpPr>
          <a:xfrm>
            <a:off x="2473528" y="5718580"/>
            <a:ext cx="2185294" cy="960751"/>
            <a:chOff x="4525901" y="5718577"/>
            <a:chExt cx="1619936" cy="960751"/>
          </a:xfrm>
        </p:grpSpPr>
        <p:sp>
          <p:nvSpPr>
            <p:cNvPr id="138" name="Google Shape;138;p1"/>
            <p:cNvSpPr/>
            <p:nvPr/>
          </p:nvSpPr>
          <p:spPr>
            <a:xfrm rot="5400000">
              <a:off x="4855493" y="5388984"/>
              <a:ext cx="960751" cy="1619936"/>
            </a:xfrm>
            <a:custGeom>
              <a:avLst/>
              <a:gdLst/>
              <a:ahLst/>
              <a:cxnLst/>
              <a:rect l="l" t="t" r="r" b="b"/>
              <a:pathLst>
                <a:path w="960751" h="1619936" extrusionOk="0">
                  <a:moveTo>
                    <a:pt x="0" y="1452119"/>
                  </a:moveTo>
                  <a:lnTo>
                    <a:pt x="0" y="0"/>
                  </a:lnTo>
                  <a:lnTo>
                    <a:pt x="72830" y="13748"/>
                  </a:lnTo>
                  <a:cubicBezTo>
                    <a:pt x="347597" y="61694"/>
                    <a:pt x="643571" y="97961"/>
                    <a:pt x="960751" y="122548"/>
                  </a:cubicBezTo>
                  <a:lnTo>
                    <a:pt x="960751" y="1619936"/>
                  </a:lnTo>
                  <a:cubicBezTo>
                    <a:pt x="629740" y="1575678"/>
                    <a:pt x="318783" y="1521912"/>
                    <a:pt x="27880" y="1458637"/>
                  </a:cubicBezTo>
                  <a:lnTo>
                    <a:pt x="0" y="1452119"/>
                  </a:lnTo>
                  <a:close/>
                </a:path>
              </a:pathLst>
            </a:custGeom>
            <a:solidFill>
              <a:srgbClr val="DE1C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9" name="Google Shape;139;p1" descr="Board Of Directors with solid fill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129460" y="5799665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1"/>
            <p:cNvSpPr txBox="1"/>
            <p:nvPr/>
          </p:nvSpPr>
          <p:spPr>
            <a:xfrm>
              <a:off x="4675355" y="6278047"/>
              <a:ext cx="12313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65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173;p4"/>
          <p:cNvCxnSpPr/>
          <p:nvPr/>
        </p:nvCxnSpPr>
        <p:spPr>
          <a:xfrm rot="10800000">
            <a:off x="5363076" y="436098"/>
            <a:ext cx="0" cy="2042159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4" name="Google Shape;174;p4"/>
          <p:cNvCxnSpPr/>
          <p:nvPr/>
        </p:nvCxnSpPr>
        <p:spPr>
          <a:xfrm rot="10800000">
            <a:off x="6635636" y="436098"/>
            <a:ext cx="0" cy="2042159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5" name="Google Shape;175;p4"/>
          <p:cNvCxnSpPr/>
          <p:nvPr/>
        </p:nvCxnSpPr>
        <p:spPr>
          <a:xfrm>
            <a:off x="6738424" y="2619859"/>
            <a:ext cx="3066761" cy="1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6" name="Google Shape;176;p4"/>
          <p:cNvCxnSpPr/>
          <p:nvPr/>
        </p:nvCxnSpPr>
        <p:spPr>
          <a:xfrm>
            <a:off x="6112968" y="3550418"/>
            <a:ext cx="3066761" cy="1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7" name="Google Shape;177;p4"/>
          <p:cNvCxnSpPr/>
          <p:nvPr/>
        </p:nvCxnSpPr>
        <p:spPr>
          <a:xfrm>
            <a:off x="5583694" y="4509113"/>
            <a:ext cx="3066761" cy="1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8" name="Google Shape;178;p4"/>
          <p:cNvCxnSpPr/>
          <p:nvPr/>
        </p:nvCxnSpPr>
        <p:spPr>
          <a:xfrm>
            <a:off x="5268380" y="5577099"/>
            <a:ext cx="3066761" cy="1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4"/>
          <p:cNvCxnSpPr/>
          <p:nvPr/>
        </p:nvCxnSpPr>
        <p:spPr>
          <a:xfrm>
            <a:off x="5080040" y="6770506"/>
            <a:ext cx="3066761" cy="1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80" name="Google Shape;180;p4"/>
          <p:cNvGrpSpPr/>
          <p:nvPr/>
        </p:nvGrpSpPr>
        <p:grpSpPr>
          <a:xfrm>
            <a:off x="5080040" y="5698344"/>
            <a:ext cx="1611868" cy="918014"/>
            <a:chOff x="5080040" y="5698344"/>
            <a:chExt cx="1611868" cy="918014"/>
          </a:xfrm>
        </p:grpSpPr>
        <p:sp>
          <p:nvSpPr>
            <p:cNvPr id="181" name="Google Shape;181;p4"/>
            <p:cNvSpPr/>
            <p:nvPr/>
          </p:nvSpPr>
          <p:spPr>
            <a:xfrm rot="5400000">
              <a:off x="5426967" y="5351417"/>
              <a:ext cx="918014" cy="1611868"/>
            </a:xfrm>
            <a:custGeom>
              <a:avLst/>
              <a:gdLst/>
              <a:ahLst/>
              <a:cxnLst/>
              <a:rect l="l" t="t" r="r" b="b"/>
              <a:pathLst>
                <a:path w="918014" h="1611868" extrusionOk="0">
                  <a:moveTo>
                    <a:pt x="0" y="1453570"/>
                  </a:moveTo>
                  <a:lnTo>
                    <a:pt x="0" y="0"/>
                  </a:lnTo>
                  <a:lnTo>
                    <a:pt x="30093" y="5680"/>
                  </a:lnTo>
                  <a:cubicBezTo>
                    <a:pt x="304860" y="53626"/>
                    <a:pt x="600834" y="89893"/>
                    <a:pt x="918014" y="114480"/>
                  </a:cubicBezTo>
                  <a:lnTo>
                    <a:pt x="918014" y="1611868"/>
                  </a:lnTo>
                  <a:cubicBezTo>
                    <a:pt x="697340" y="1582363"/>
                    <a:pt x="485579" y="1548632"/>
                    <a:pt x="282731" y="1510674"/>
                  </a:cubicBezTo>
                  <a:lnTo>
                    <a:pt x="0" y="1453570"/>
                  </a:lnTo>
                  <a:close/>
                </a:path>
              </a:pathLst>
            </a:custGeom>
            <a:solidFill>
              <a:srgbClr val="164A4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2" name="Google Shape;182;p4" descr="Agriculture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658338" y="5835332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" name="Google Shape;183;p4"/>
          <p:cNvGrpSpPr/>
          <p:nvPr/>
        </p:nvGrpSpPr>
        <p:grpSpPr>
          <a:xfrm>
            <a:off x="5292737" y="4622583"/>
            <a:ext cx="1688151" cy="841048"/>
            <a:chOff x="5292737" y="4622583"/>
            <a:chExt cx="1688151" cy="841048"/>
          </a:xfrm>
        </p:grpSpPr>
        <p:sp>
          <p:nvSpPr>
            <p:cNvPr id="184" name="Google Shape;184;p4"/>
            <p:cNvSpPr/>
            <p:nvPr/>
          </p:nvSpPr>
          <p:spPr>
            <a:xfrm rot="5400000">
              <a:off x="5716288" y="4199031"/>
              <a:ext cx="841048" cy="1688151"/>
            </a:xfrm>
            <a:custGeom>
              <a:avLst/>
              <a:gdLst/>
              <a:ahLst/>
              <a:cxnLst/>
              <a:rect l="l" t="t" r="r" b="b"/>
              <a:pathLst>
                <a:path w="841048" h="1688151" extrusionOk="0">
                  <a:moveTo>
                    <a:pt x="0" y="1434047"/>
                  </a:moveTo>
                  <a:lnTo>
                    <a:pt x="0" y="0"/>
                  </a:lnTo>
                  <a:lnTo>
                    <a:pt x="345174" y="115785"/>
                  </a:lnTo>
                  <a:cubicBezTo>
                    <a:pt x="461351" y="151437"/>
                    <a:pt x="582829" y="184169"/>
                    <a:pt x="709609" y="213982"/>
                  </a:cubicBezTo>
                  <a:lnTo>
                    <a:pt x="841048" y="242775"/>
                  </a:lnTo>
                  <a:lnTo>
                    <a:pt x="841048" y="1688151"/>
                  </a:lnTo>
                  <a:lnTo>
                    <a:pt x="776688" y="1673105"/>
                  </a:lnTo>
                  <a:cubicBezTo>
                    <a:pt x="499154" y="1603492"/>
                    <a:pt x="241676" y="1524369"/>
                    <a:pt x="4251" y="1435738"/>
                  </a:cubicBezTo>
                  <a:lnTo>
                    <a:pt x="0" y="1434047"/>
                  </a:lnTo>
                  <a:close/>
                </a:path>
              </a:pathLst>
            </a:custGeom>
            <a:solidFill>
              <a:srgbClr val="1B6A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5" name="Google Shape;185;p4" descr="Airplane with solid fill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28305" y="4768786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6" name="Google Shape;186;p4"/>
          <p:cNvGrpSpPr/>
          <p:nvPr/>
        </p:nvGrpSpPr>
        <p:grpSpPr>
          <a:xfrm>
            <a:off x="5640658" y="3651036"/>
            <a:ext cx="1776794" cy="736832"/>
            <a:chOff x="5640658" y="3651036"/>
            <a:chExt cx="1776794" cy="736832"/>
          </a:xfrm>
        </p:grpSpPr>
        <p:sp>
          <p:nvSpPr>
            <p:cNvPr id="187" name="Google Shape;187;p4"/>
            <p:cNvSpPr/>
            <p:nvPr/>
          </p:nvSpPr>
          <p:spPr>
            <a:xfrm rot="5400000">
              <a:off x="6160639" y="3131055"/>
              <a:ext cx="736832" cy="1776794"/>
            </a:xfrm>
            <a:custGeom>
              <a:avLst/>
              <a:gdLst/>
              <a:ahLst/>
              <a:cxnLst/>
              <a:rect l="l" t="t" r="r" b="b"/>
              <a:pathLst>
                <a:path w="736832" h="1776794" extrusionOk="0">
                  <a:moveTo>
                    <a:pt x="0" y="1400034"/>
                  </a:moveTo>
                  <a:lnTo>
                    <a:pt x="0" y="0"/>
                  </a:lnTo>
                  <a:lnTo>
                    <a:pt x="65747" y="38544"/>
                  </a:lnTo>
                  <a:cubicBezTo>
                    <a:pt x="194371" y="107850"/>
                    <a:pt x="326453" y="173084"/>
                    <a:pt x="461992" y="234246"/>
                  </a:cubicBezTo>
                  <a:lnTo>
                    <a:pt x="736832" y="347130"/>
                  </a:lnTo>
                  <a:lnTo>
                    <a:pt x="736832" y="1776794"/>
                  </a:lnTo>
                  <a:lnTo>
                    <a:pt x="519044" y="1678617"/>
                  </a:lnTo>
                  <a:cubicBezTo>
                    <a:pt x="367061" y="1606084"/>
                    <a:pt x="212466" y="1524330"/>
                    <a:pt x="55259" y="1433355"/>
                  </a:cubicBezTo>
                  <a:lnTo>
                    <a:pt x="0" y="1400034"/>
                  </a:lnTo>
                  <a:close/>
                </a:path>
              </a:pathLst>
            </a:custGeom>
            <a:solidFill>
              <a:srgbClr val="6286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8" name="Google Shape;188;p4" descr="Alarm Ringing with solid fil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249948" y="3748596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9" name="Google Shape;189;p4"/>
          <p:cNvGrpSpPr/>
          <p:nvPr/>
        </p:nvGrpSpPr>
        <p:grpSpPr>
          <a:xfrm>
            <a:off x="6161429" y="2714193"/>
            <a:ext cx="1911293" cy="702129"/>
            <a:chOff x="6161429" y="2714193"/>
            <a:chExt cx="1911293" cy="702129"/>
          </a:xfrm>
        </p:grpSpPr>
        <p:sp>
          <p:nvSpPr>
            <p:cNvPr id="190" name="Google Shape;190;p4"/>
            <p:cNvSpPr/>
            <p:nvPr/>
          </p:nvSpPr>
          <p:spPr>
            <a:xfrm rot="5400000">
              <a:off x="6766011" y="2109611"/>
              <a:ext cx="702129" cy="1911293"/>
            </a:xfrm>
            <a:custGeom>
              <a:avLst/>
              <a:gdLst/>
              <a:ahLst/>
              <a:cxnLst/>
              <a:rect l="l" t="t" r="r" b="b"/>
              <a:pathLst>
                <a:path w="702129" h="1911293" extrusionOk="0">
                  <a:moveTo>
                    <a:pt x="0" y="1418408"/>
                  </a:moveTo>
                  <a:lnTo>
                    <a:pt x="0" y="0"/>
                  </a:lnTo>
                  <a:lnTo>
                    <a:pt x="47129" y="43086"/>
                  </a:lnTo>
                  <a:cubicBezTo>
                    <a:pt x="233381" y="202291"/>
                    <a:pt x="426701" y="345822"/>
                    <a:pt x="627090" y="473678"/>
                  </a:cubicBezTo>
                  <a:lnTo>
                    <a:pt x="702129" y="517669"/>
                  </a:lnTo>
                  <a:lnTo>
                    <a:pt x="702129" y="1911293"/>
                  </a:lnTo>
                  <a:lnTo>
                    <a:pt x="512643" y="1788041"/>
                  </a:lnTo>
                  <a:cubicBezTo>
                    <a:pt x="350211" y="1678627"/>
                    <a:pt x="185166" y="1559991"/>
                    <a:pt x="17509" y="1432135"/>
                  </a:cubicBezTo>
                  <a:lnTo>
                    <a:pt x="0" y="1418408"/>
                  </a:lnTo>
                  <a:close/>
                </a:path>
              </a:pathLst>
            </a:custGeom>
            <a:solidFill>
              <a:srgbClr val="91266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1" name="Google Shape;191;p4" descr="Alien Face with solid fill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801760" y="2827230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4"/>
          <p:cNvGrpSpPr/>
          <p:nvPr/>
        </p:nvGrpSpPr>
        <p:grpSpPr>
          <a:xfrm>
            <a:off x="6738424" y="1209535"/>
            <a:ext cx="1815849" cy="1269944"/>
            <a:chOff x="6738424" y="1209536"/>
            <a:chExt cx="1815849" cy="1269944"/>
          </a:xfrm>
        </p:grpSpPr>
        <p:sp>
          <p:nvSpPr>
            <p:cNvPr id="193" name="Google Shape;193;p4"/>
            <p:cNvSpPr/>
            <p:nvPr/>
          </p:nvSpPr>
          <p:spPr>
            <a:xfrm rot="5400000">
              <a:off x="7011377" y="936583"/>
              <a:ext cx="1269944" cy="1815849"/>
            </a:xfrm>
            <a:custGeom>
              <a:avLst/>
              <a:gdLst/>
              <a:ahLst/>
              <a:cxnLst/>
              <a:rect l="l" t="t" r="r" b="b"/>
              <a:pathLst>
                <a:path w="1269944" h="1815849" extrusionOk="0">
                  <a:moveTo>
                    <a:pt x="0" y="1815849"/>
                  </a:moveTo>
                  <a:lnTo>
                    <a:pt x="0" y="0"/>
                  </a:lnTo>
                  <a:lnTo>
                    <a:pt x="1014240" y="0"/>
                  </a:lnTo>
                  <a:lnTo>
                    <a:pt x="1269944" y="265994"/>
                  </a:lnTo>
                  <a:lnTo>
                    <a:pt x="1269944" y="1715946"/>
                  </a:lnTo>
                  <a:lnTo>
                    <a:pt x="1268722" y="1714988"/>
                  </a:lnTo>
                  <a:lnTo>
                    <a:pt x="1268722" y="1815849"/>
                  </a:lnTo>
                  <a:lnTo>
                    <a:pt x="0" y="1815849"/>
                  </a:lnTo>
                  <a:close/>
                </a:path>
              </a:pathLst>
            </a:custGeom>
            <a:solidFill>
              <a:srgbClr val="0C4F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4" name="Google Shape;194;p4" descr="Aperture with solid fil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254564" y="1613254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5" name="Google Shape;195;p4"/>
          <p:cNvGrpSpPr/>
          <p:nvPr/>
        </p:nvGrpSpPr>
        <p:grpSpPr>
          <a:xfrm>
            <a:off x="5466473" y="1209536"/>
            <a:ext cx="1049215" cy="1268722"/>
            <a:chOff x="5466473" y="1209536"/>
            <a:chExt cx="1049215" cy="1268722"/>
          </a:xfrm>
        </p:grpSpPr>
        <p:sp>
          <p:nvSpPr>
            <p:cNvPr id="196" name="Google Shape;196;p4"/>
            <p:cNvSpPr/>
            <p:nvPr/>
          </p:nvSpPr>
          <p:spPr>
            <a:xfrm rot="5400000">
              <a:off x="5356719" y="1319289"/>
              <a:ext cx="1268722" cy="1049215"/>
            </a:xfrm>
            <a:custGeom>
              <a:avLst/>
              <a:gdLst/>
              <a:ahLst/>
              <a:cxnLst/>
              <a:rect l="l" t="t" r="r" b="b"/>
              <a:pathLst>
                <a:path w="1268722" h="1049215" extrusionOk="0">
                  <a:moveTo>
                    <a:pt x="0" y="1049215"/>
                  </a:moveTo>
                  <a:lnTo>
                    <a:pt x="0" y="0"/>
                  </a:lnTo>
                  <a:lnTo>
                    <a:pt x="1268722" y="0"/>
                  </a:lnTo>
                  <a:lnTo>
                    <a:pt x="1268722" y="1049215"/>
                  </a:lnTo>
                  <a:lnTo>
                    <a:pt x="0" y="1049215"/>
                  </a:lnTo>
                  <a:close/>
                </a:path>
              </a:pathLst>
            </a:custGeom>
            <a:solidFill>
              <a:srgbClr val="ED593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7" name="Google Shape;197;p4" descr="Apple with solid fill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701308" y="1616275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" name="Google Shape;198;p4"/>
          <p:cNvGrpSpPr/>
          <p:nvPr/>
        </p:nvGrpSpPr>
        <p:grpSpPr>
          <a:xfrm>
            <a:off x="4169068" y="1209535"/>
            <a:ext cx="1086390" cy="1268722"/>
            <a:chOff x="4169068" y="1209535"/>
            <a:chExt cx="1086390" cy="1268722"/>
          </a:xfrm>
        </p:grpSpPr>
        <p:sp>
          <p:nvSpPr>
            <p:cNvPr id="199" name="Google Shape;199;p4"/>
            <p:cNvSpPr/>
            <p:nvPr/>
          </p:nvSpPr>
          <p:spPr>
            <a:xfrm rot="5400000">
              <a:off x="4077902" y="1300701"/>
              <a:ext cx="1268722" cy="1086390"/>
            </a:xfrm>
            <a:custGeom>
              <a:avLst/>
              <a:gdLst/>
              <a:ahLst/>
              <a:cxnLst/>
              <a:rect l="l" t="t" r="r" b="b"/>
              <a:pathLst>
                <a:path w="1268722" h="1086390" extrusionOk="0">
                  <a:moveTo>
                    <a:pt x="0" y="1086390"/>
                  </a:moveTo>
                  <a:lnTo>
                    <a:pt x="0" y="0"/>
                  </a:lnTo>
                  <a:lnTo>
                    <a:pt x="1268722" y="0"/>
                  </a:lnTo>
                  <a:lnTo>
                    <a:pt x="1268722" y="1086390"/>
                  </a:lnTo>
                  <a:lnTo>
                    <a:pt x="0" y="1086390"/>
                  </a:lnTo>
                  <a:close/>
                </a:path>
              </a:pathLst>
            </a:custGeom>
            <a:solidFill>
              <a:srgbClr val="DE1C5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0" name="Google Shape;200;p4" descr="Artificial Intelligence with solid fill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444011" y="1619402"/>
              <a:ext cx="548640" cy="548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1" name="Google Shape;201;p4"/>
          <p:cNvGrpSpPr/>
          <p:nvPr/>
        </p:nvGrpSpPr>
        <p:grpSpPr>
          <a:xfrm>
            <a:off x="4300471" y="296869"/>
            <a:ext cx="844588" cy="969524"/>
            <a:chOff x="4300471" y="296869"/>
            <a:chExt cx="844588" cy="969524"/>
          </a:xfrm>
        </p:grpSpPr>
        <p:sp>
          <p:nvSpPr>
            <p:cNvPr id="202" name="Google Shape;202;p4"/>
            <p:cNvSpPr txBox="1"/>
            <p:nvPr/>
          </p:nvSpPr>
          <p:spPr>
            <a:xfrm>
              <a:off x="4300471" y="681618"/>
              <a:ext cx="823583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206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STEP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206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01</a:t>
              </a:r>
              <a:endParaRPr/>
            </a:p>
          </p:txBody>
        </p:sp>
        <p:sp>
          <p:nvSpPr>
            <p:cNvPr id="203" name="Google Shape;203;p4"/>
            <p:cNvSpPr txBox="1"/>
            <p:nvPr/>
          </p:nvSpPr>
          <p:spPr>
            <a:xfrm>
              <a:off x="4300471" y="296869"/>
              <a:ext cx="844588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4" name="Google Shape;204;p4"/>
          <p:cNvGrpSpPr/>
          <p:nvPr/>
        </p:nvGrpSpPr>
        <p:grpSpPr>
          <a:xfrm>
            <a:off x="5602099" y="287008"/>
            <a:ext cx="844588" cy="969524"/>
            <a:chOff x="5602099" y="287008"/>
            <a:chExt cx="844588" cy="969524"/>
          </a:xfrm>
        </p:grpSpPr>
        <p:sp>
          <p:nvSpPr>
            <p:cNvPr id="205" name="Google Shape;205;p4"/>
            <p:cNvSpPr txBox="1"/>
            <p:nvPr/>
          </p:nvSpPr>
          <p:spPr>
            <a:xfrm>
              <a:off x="5602099" y="671757"/>
              <a:ext cx="823583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206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STEP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206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02</a:t>
              </a:r>
              <a:endParaRPr/>
            </a:p>
          </p:txBody>
        </p:sp>
        <p:sp>
          <p:nvSpPr>
            <p:cNvPr id="206" name="Google Shape;206;p4"/>
            <p:cNvSpPr txBox="1"/>
            <p:nvPr/>
          </p:nvSpPr>
          <p:spPr>
            <a:xfrm>
              <a:off x="5602099" y="287008"/>
              <a:ext cx="844588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7" name="Google Shape;207;p4"/>
          <p:cNvGrpSpPr/>
          <p:nvPr/>
        </p:nvGrpSpPr>
        <p:grpSpPr>
          <a:xfrm>
            <a:off x="7254564" y="317651"/>
            <a:ext cx="844588" cy="969524"/>
            <a:chOff x="7254564" y="317651"/>
            <a:chExt cx="844588" cy="969524"/>
          </a:xfrm>
        </p:grpSpPr>
        <p:sp>
          <p:nvSpPr>
            <p:cNvPr id="208" name="Google Shape;208;p4"/>
            <p:cNvSpPr txBox="1"/>
            <p:nvPr/>
          </p:nvSpPr>
          <p:spPr>
            <a:xfrm>
              <a:off x="7254564" y="702400"/>
              <a:ext cx="823583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206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STEP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206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03</a:t>
              </a:r>
              <a:endParaRPr/>
            </a:p>
          </p:txBody>
        </p:sp>
        <p:sp>
          <p:nvSpPr>
            <p:cNvPr id="209" name="Google Shape;209;p4"/>
            <p:cNvSpPr txBox="1"/>
            <p:nvPr/>
          </p:nvSpPr>
          <p:spPr>
            <a:xfrm>
              <a:off x="7254564" y="317651"/>
              <a:ext cx="844588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0" name="Google Shape;210;p4"/>
          <p:cNvGrpSpPr/>
          <p:nvPr/>
        </p:nvGrpSpPr>
        <p:grpSpPr>
          <a:xfrm>
            <a:off x="7761533" y="2890091"/>
            <a:ext cx="1460400" cy="584775"/>
            <a:chOff x="7761533" y="2890091"/>
            <a:chExt cx="1460400" cy="584775"/>
          </a:xfrm>
        </p:grpSpPr>
        <p:sp>
          <p:nvSpPr>
            <p:cNvPr id="211" name="Google Shape;211;p4"/>
            <p:cNvSpPr txBox="1"/>
            <p:nvPr/>
          </p:nvSpPr>
          <p:spPr>
            <a:xfrm>
              <a:off x="7761533" y="2890091"/>
              <a:ext cx="823583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206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STEP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206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04</a:t>
              </a:r>
              <a:endParaRPr/>
            </a:p>
          </p:txBody>
        </p:sp>
        <p:sp>
          <p:nvSpPr>
            <p:cNvPr id="212" name="Google Shape;212;p4"/>
            <p:cNvSpPr txBox="1"/>
            <p:nvPr/>
          </p:nvSpPr>
          <p:spPr>
            <a:xfrm>
              <a:off x="8377345" y="2969977"/>
              <a:ext cx="844588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3" name="Google Shape;213;p4"/>
          <p:cNvGrpSpPr/>
          <p:nvPr/>
        </p:nvGrpSpPr>
        <p:grpSpPr>
          <a:xfrm>
            <a:off x="7297035" y="3800962"/>
            <a:ext cx="1460400" cy="584775"/>
            <a:chOff x="7297035" y="3800962"/>
            <a:chExt cx="1460400" cy="584775"/>
          </a:xfrm>
        </p:grpSpPr>
        <p:sp>
          <p:nvSpPr>
            <p:cNvPr id="214" name="Google Shape;214;p4"/>
            <p:cNvSpPr txBox="1"/>
            <p:nvPr/>
          </p:nvSpPr>
          <p:spPr>
            <a:xfrm>
              <a:off x="7297035" y="3800962"/>
              <a:ext cx="823583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206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STEP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206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05</a:t>
              </a:r>
              <a:endParaRPr/>
            </a:p>
          </p:txBody>
        </p:sp>
        <p:sp>
          <p:nvSpPr>
            <p:cNvPr id="215" name="Google Shape;215;p4"/>
            <p:cNvSpPr txBox="1"/>
            <p:nvPr/>
          </p:nvSpPr>
          <p:spPr>
            <a:xfrm>
              <a:off x="7912847" y="3880848"/>
              <a:ext cx="844588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6" name="Google Shape;216;p4"/>
          <p:cNvGrpSpPr/>
          <p:nvPr/>
        </p:nvGrpSpPr>
        <p:grpSpPr>
          <a:xfrm>
            <a:off x="6805918" y="4834562"/>
            <a:ext cx="1460400" cy="584775"/>
            <a:chOff x="6805918" y="4834562"/>
            <a:chExt cx="1460400" cy="584775"/>
          </a:xfrm>
        </p:grpSpPr>
        <p:sp>
          <p:nvSpPr>
            <p:cNvPr id="217" name="Google Shape;217;p4"/>
            <p:cNvSpPr txBox="1"/>
            <p:nvPr/>
          </p:nvSpPr>
          <p:spPr>
            <a:xfrm>
              <a:off x="6805918" y="4834562"/>
              <a:ext cx="823583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206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STEP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206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06</a:t>
              </a:r>
              <a:endParaRPr/>
            </a:p>
          </p:txBody>
        </p:sp>
        <p:sp>
          <p:nvSpPr>
            <p:cNvPr id="218" name="Google Shape;218;p4"/>
            <p:cNvSpPr txBox="1"/>
            <p:nvPr/>
          </p:nvSpPr>
          <p:spPr>
            <a:xfrm>
              <a:off x="7421730" y="4914448"/>
              <a:ext cx="844588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19" name="Google Shape;219;p4"/>
          <p:cNvGrpSpPr/>
          <p:nvPr/>
        </p:nvGrpSpPr>
        <p:grpSpPr>
          <a:xfrm>
            <a:off x="6660218" y="5902547"/>
            <a:ext cx="1460400" cy="584775"/>
            <a:chOff x="6660218" y="5902547"/>
            <a:chExt cx="1460400" cy="584775"/>
          </a:xfrm>
        </p:grpSpPr>
        <p:sp>
          <p:nvSpPr>
            <p:cNvPr id="220" name="Google Shape;220;p4"/>
            <p:cNvSpPr txBox="1"/>
            <p:nvPr/>
          </p:nvSpPr>
          <p:spPr>
            <a:xfrm>
              <a:off x="6660218" y="5902547"/>
              <a:ext cx="823583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206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STEP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206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07</a:t>
              </a:r>
              <a:endParaRPr/>
            </a:p>
          </p:txBody>
        </p:sp>
        <p:sp>
          <p:nvSpPr>
            <p:cNvPr id="221" name="Google Shape;221;p4"/>
            <p:cNvSpPr txBox="1"/>
            <p:nvPr/>
          </p:nvSpPr>
          <p:spPr>
            <a:xfrm>
              <a:off x="7276030" y="5982433"/>
              <a:ext cx="844588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5000">
              <a:schemeClr val="lt1"/>
            </a:gs>
            <a:gs pos="65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"/>
          <p:cNvSpPr/>
          <p:nvPr/>
        </p:nvSpPr>
        <p:spPr>
          <a:xfrm rot="5400000">
            <a:off x="4910129" y="1292653"/>
            <a:ext cx="1268722" cy="1228427"/>
          </a:xfrm>
          <a:custGeom>
            <a:avLst/>
            <a:gdLst/>
            <a:ahLst/>
            <a:cxnLst/>
            <a:rect l="l" t="t" r="r" b="b"/>
            <a:pathLst>
              <a:path w="1268722" h="1228427" extrusionOk="0">
                <a:moveTo>
                  <a:pt x="0" y="1228427"/>
                </a:moveTo>
                <a:lnTo>
                  <a:pt x="0" y="0"/>
                </a:lnTo>
                <a:lnTo>
                  <a:pt x="1267079" y="0"/>
                </a:lnTo>
                <a:lnTo>
                  <a:pt x="1268722" y="0"/>
                </a:lnTo>
                <a:lnTo>
                  <a:pt x="1268722" y="1228427"/>
                </a:lnTo>
                <a:lnTo>
                  <a:pt x="0" y="1228427"/>
                </a:lnTo>
                <a:close/>
              </a:path>
            </a:pathLst>
          </a:custGeom>
          <a:solidFill>
            <a:srgbClr val="1B6A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5"/>
          <p:cNvSpPr/>
          <p:nvPr/>
        </p:nvSpPr>
        <p:spPr>
          <a:xfrm rot="5400000">
            <a:off x="6511194" y="1050643"/>
            <a:ext cx="1267079" cy="1710803"/>
          </a:xfrm>
          <a:custGeom>
            <a:avLst/>
            <a:gdLst/>
            <a:ahLst/>
            <a:cxnLst/>
            <a:rect l="l" t="t" r="r" b="b"/>
            <a:pathLst>
              <a:path w="1267079" h="1710803" extrusionOk="0">
                <a:moveTo>
                  <a:pt x="0" y="1710803"/>
                </a:moveTo>
                <a:lnTo>
                  <a:pt x="0" y="0"/>
                </a:lnTo>
                <a:lnTo>
                  <a:pt x="1014240" y="0"/>
                </a:lnTo>
                <a:lnTo>
                  <a:pt x="1267079" y="263015"/>
                </a:lnTo>
                <a:lnTo>
                  <a:pt x="1267079" y="1710803"/>
                </a:lnTo>
                <a:lnTo>
                  <a:pt x="0" y="1710803"/>
                </a:lnTo>
                <a:close/>
              </a:path>
            </a:pathLst>
          </a:custGeom>
          <a:solidFill>
            <a:srgbClr val="6286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5"/>
          <p:cNvSpPr/>
          <p:nvPr/>
        </p:nvSpPr>
        <p:spPr>
          <a:xfrm rot="5400000">
            <a:off x="6253232" y="2060487"/>
            <a:ext cx="753400" cy="1972851"/>
          </a:xfrm>
          <a:custGeom>
            <a:avLst/>
            <a:gdLst/>
            <a:ahLst/>
            <a:cxnLst/>
            <a:rect l="l" t="t" r="r" b="b"/>
            <a:pathLst>
              <a:path w="753400" h="1972851" extrusionOk="0">
                <a:moveTo>
                  <a:pt x="0" y="1432335"/>
                </a:moveTo>
                <a:lnTo>
                  <a:pt x="0" y="0"/>
                </a:lnTo>
                <a:lnTo>
                  <a:pt x="154080" y="140862"/>
                </a:lnTo>
                <a:cubicBezTo>
                  <a:pt x="340332" y="300067"/>
                  <a:pt x="533652" y="443597"/>
                  <a:pt x="734041" y="571453"/>
                </a:cubicBezTo>
                <a:lnTo>
                  <a:pt x="753400" y="582802"/>
                </a:lnTo>
                <a:lnTo>
                  <a:pt x="753400" y="1972851"/>
                </a:lnTo>
                <a:lnTo>
                  <a:pt x="619594" y="1885817"/>
                </a:lnTo>
                <a:cubicBezTo>
                  <a:pt x="457161" y="1776402"/>
                  <a:pt x="292117" y="1657766"/>
                  <a:pt x="124460" y="1529911"/>
                </a:cubicBezTo>
                <a:lnTo>
                  <a:pt x="0" y="1432335"/>
                </a:lnTo>
                <a:close/>
              </a:path>
            </a:pathLst>
          </a:custGeom>
          <a:solidFill>
            <a:srgbClr val="9126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5"/>
          <p:cNvSpPr/>
          <p:nvPr/>
        </p:nvSpPr>
        <p:spPr>
          <a:xfrm rot="5400000">
            <a:off x="5570024" y="3068607"/>
            <a:ext cx="901318" cy="1872584"/>
          </a:xfrm>
          <a:custGeom>
            <a:avLst/>
            <a:gdLst/>
            <a:ahLst/>
            <a:cxnLst/>
            <a:rect l="l" t="t" r="r" b="b"/>
            <a:pathLst>
              <a:path w="901318" h="1872584" extrusionOk="0">
                <a:moveTo>
                  <a:pt x="0" y="1397356"/>
                </a:moveTo>
                <a:lnTo>
                  <a:pt x="0" y="0"/>
                </a:lnTo>
                <a:lnTo>
                  <a:pt x="225513" y="132207"/>
                </a:lnTo>
                <a:cubicBezTo>
                  <a:pt x="354137" y="201513"/>
                  <a:pt x="486219" y="266747"/>
                  <a:pt x="621758" y="327909"/>
                </a:cubicBezTo>
                <a:lnTo>
                  <a:pt x="901318" y="442731"/>
                </a:lnTo>
                <a:lnTo>
                  <a:pt x="901318" y="1872584"/>
                </a:lnTo>
                <a:lnTo>
                  <a:pt x="678810" y="1772279"/>
                </a:lnTo>
                <a:cubicBezTo>
                  <a:pt x="526827" y="1699746"/>
                  <a:pt x="372232" y="1617992"/>
                  <a:pt x="215025" y="1527018"/>
                </a:cubicBezTo>
                <a:lnTo>
                  <a:pt x="0" y="1397356"/>
                </a:lnTo>
                <a:close/>
              </a:path>
            </a:pathLst>
          </a:custGeom>
          <a:solidFill>
            <a:srgbClr val="0C4F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5"/>
          <p:cNvSpPr/>
          <p:nvPr/>
        </p:nvSpPr>
        <p:spPr>
          <a:xfrm rot="5400000">
            <a:off x="5091542" y="4218899"/>
            <a:ext cx="1001763" cy="1736337"/>
          </a:xfrm>
          <a:custGeom>
            <a:avLst/>
            <a:gdLst/>
            <a:ahLst/>
            <a:cxnLst/>
            <a:rect l="l" t="t" r="r" b="b"/>
            <a:pathLst>
              <a:path w="1001763" h="1736337" extrusionOk="0">
                <a:moveTo>
                  <a:pt x="0" y="1428357"/>
                </a:moveTo>
                <a:lnTo>
                  <a:pt x="0" y="0"/>
                </a:lnTo>
                <a:lnTo>
                  <a:pt x="6803" y="2794"/>
                </a:lnTo>
                <a:cubicBezTo>
                  <a:pt x="149258" y="55811"/>
                  <a:pt x="295170" y="104756"/>
                  <a:pt x="444540" y="149628"/>
                </a:cubicBezTo>
                <a:cubicBezTo>
                  <a:pt x="560717" y="185280"/>
                  <a:pt x="682195" y="218013"/>
                  <a:pt x="808975" y="247825"/>
                </a:cubicBezTo>
                <a:lnTo>
                  <a:pt x="1001763" y="290056"/>
                </a:lnTo>
                <a:lnTo>
                  <a:pt x="1001763" y="1736337"/>
                </a:lnTo>
                <a:lnTo>
                  <a:pt x="876054" y="1706948"/>
                </a:lnTo>
                <a:cubicBezTo>
                  <a:pt x="598520" y="1637335"/>
                  <a:pt x="341042" y="1558212"/>
                  <a:pt x="103617" y="1469581"/>
                </a:cubicBezTo>
                <a:lnTo>
                  <a:pt x="0" y="1428357"/>
                </a:lnTo>
                <a:close/>
              </a:path>
            </a:pathLst>
          </a:custGeom>
          <a:solidFill>
            <a:srgbClr val="ED59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5"/>
          <p:cNvSpPr/>
          <p:nvPr/>
        </p:nvSpPr>
        <p:spPr>
          <a:xfrm rot="5400000">
            <a:off x="4855493" y="5388984"/>
            <a:ext cx="960751" cy="1619936"/>
          </a:xfrm>
          <a:custGeom>
            <a:avLst/>
            <a:gdLst/>
            <a:ahLst/>
            <a:cxnLst/>
            <a:rect l="l" t="t" r="r" b="b"/>
            <a:pathLst>
              <a:path w="960751" h="1619936" extrusionOk="0">
                <a:moveTo>
                  <a:pt x="0" y="1452119"/>
                </a:moveTo>
                <a:lnTo>
                  <a:pt x="0" y="0"/>
                </a:lnTo>
                <a:lnTo>
                  <a:pt x="72830" y="13748"/>
                </a:lnTo>
                <a:cubicBezTo>
                  <a:pt x="347597" y="61694"/>
                  <a:pt x="643571" y="97961"/>
                  <a:pt x="960751" y="122548"/>
                </a:cubicBezTo>
                <a:lnTo>
                  <a:pt x="960751" y="1619936"/>
                </a:lnTo>
                <a:cubicBezTo>
                  <a:pt x="629740" y="1575678"/>
                  <a:pt x="318783" y="1521912"/>
                  <a:pt x="27880" y="1458637"/>
                </a:cubicBezTo>
                <a:lnTo>
                  <a:pt x="0" y="1452119"/>
                </a:lnTo>
                <a:close/>
              </a:path>
            </a:pathLst>
          </a:custGeom>
          <a:solidFill>
            <a:srgbClr val="DE1C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5" descr="Board Of Directors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29460" y="5799665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5" descr="Business Growth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78353" y="465841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5" descr="Open folder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78848" y="3601932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5" descr="Presentation with media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47499" y="2676870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5" descr="Address Book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16133" y="167121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5" descr="Customer review with solid fil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40782" y="165566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5"/>
          <p:cNvSpPr txBox="1"/>
          <p:nvPr/>
        </p:nvSpPr>
        <p:spPr>
          <a:xfrm>
            <a:off x="3792755" y="187333"/>
            <a:ext cx="8154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01</a:t>
            </a:r>
            <a:endParaRPr/>
          </a:p>
        </p:txBody>
      </p:sp>
      <p:cxnSp>
        <p:nvCxnSpPr>
          <p:cNvPr id="239" name="Google Shape;239;p5"/>
          <p:cNvCxnSpPr/>
          <p:nvPr/>
        </p:nvCxnSpPr>
        <p:spPr>
          <a:xfrm>
            <a:off x="4872219" y="178672"/>
            <a:ext cx="0" cy="2337229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0" name="Google Shape;240;p5"/>
          <p:cNvCxnSpPr/>
          <p:nvPr/>
        </p:nvCxnSpPr>
        <p:spPr>
          <a:xfrm>
            <a:off x="6215674" y="178672"/>
            <a:ext cx="0" cy="2337229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1" name="Google Shape;241;p5"/>
          <p:cNvCxnSpPr/>
          <p:nvPr/>
        </p:nvCxnSpPr>
        <p:spPr>
          <a:xfrm rot="10800000">
            <a:off x="4525900" y="6730127"/>
            <a:ext cx="4158696" cy="2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2" name="Google Shape;242;p5"/>
          <p:cNvCxnSpPr/>
          <p:nvPr/>
        </p:nvCxnSpPr>
        <p:spPr>
          <a:xfrm rot="10800000">
            <a:off x="4667184" y="5667777"/>
            <a:ext cx="4158696" cy="2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3" name="Google Shape;243;p5"/>
          <p:cNvCxnSpPr/>
          <p:nvPr/>
        </p:nvCxnSpPr>
        <p:spPr>
          <a:xfrm rot="10800000">
            <a:off x="5084391" y="4535384"/>
            <a:ext cx="4158696" cy="2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4" name="Google Shape;244;p5"/>
          <p:cNvCxnSpPr/>
          <p:nvPr/>
        </p:nvCxnSpPr>
        <p:spPr>
          <a:xfrm rot="10800000">
            <a:off x="5586660" y="3514725"/>
            <a:ext cx="4158696" cy="2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5" name="Google Shape;245;p5"/>
          <p:cNvCxnSpPr/>
          <p:nvPr/>
        </p:nvCxnSpPr>
        <p:spPr>
          <a:xfrm rot="10800000">
            <a:off x="6249283" y="2626927"/>
            <a:ext cx="4158696" cy="2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6" name="Google Shape;246;p5"/>
          <p:cNvSpPr txBox="1"/>
          <p:nvPr/>
        </p:nvSpPr>
        <p:spPr>
          <a:xfrm>
            <a:off x="5133853" y="187333"/>
            <a:ext cx="8154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02</a:t>
            </a:r>
            <a:endParaRPr/>
          </a:p>
        </p:txBody>
      </p:sp>
      <p:sp>
        <p:nvSpPr>
          <p:cNvPr id="247" name="Google Shape;247;p5"/>
          <p:cNvSpPr txBox="1"/>
          <p:nvPr/>
        </p:nvSpPr>
        <p:spPr>
          <a:xfrm>
            <a:off x="6757018" y="187333"/>
            <a:ext cx="8154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03</a:t>
            </a:r>
            <a:endParaRPr/>
          </a:p>
        </p:txBody>
      </p:sp>
      <p:sp>
        <p:nvSpPr>
          <p:cNvPr id="248" name="Google Shape;248;p5"/>
          <p:cNvSpPr txBox="1"/>
          <p:nvPr/>
        </p:nvSpPr>
        <p:spPr>
          <a:xfrm>
            <a:off x="7258270" y="2880786"/>
            <a:ext cx="8154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04</a:t>
            </a:r>
            <a:endParaRPr/>
          </a:p>
        </p:txBody>
      </p:sp>
      <p:sp>
        <p:nvSpPr>
          <p:cNvPr id="249" name="Google Shape;249;p5"/>
          <p:cNvSpPr txBox="1"/>
          <p:nvPr/>
        </p:nvSpPr>
        <p:spPr>
          <a:xfrm>
            <a:off x="6632696" y="3878196"/>
            <a:ext cx="8154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05</a:t>
            </a:r>
            <a:endParaRPr/>
          </a:p>
        </p:txBody>
      </p:sp>
      <p:sp>
        <p:nvSpPr>
          <p:cNvPr id="250" name="Google Shape;250;p5"/>
          <p:cNvSpPr txBox="1"/>
          <p:nvPr/>
        </p:nvSpPr>
        <p:spPr>
          <a:xfrm>
            <a:off x="6197510" y="4887012"/>
            <a:ext cx="8154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06</a:t>
            </a:r>
            <a:endParaRPr/>
          </a:p>
        </p:txBody>
      </p:sp>
      <p:sp>
        <p:nvSpPr>
          <p:cNvPr id="251" name="Google Shape;251;p5"/>
          <p:cNvSpPr txBox="1"/>
          <p:nvPr/>
        </p:nvSpPr>
        <p:spPr>
          <a:xfrm>
            <a:off x="5931057" y="6010652"/>
            <a:ext cx="8154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07</a:t>
            </a:r>
            <a:endParaRPr/>
          </a:p>
        </p:txBody>
      </p:sp>
      <p:sp>
        <p:nvSpPr>
          <p:cNvPr id="253" name="Google Shape;253;p5"/>
          <p:cNvSpPr txBox="1"/>
          <p:nvPr/>
        </p:nvSpPr>
        <p:spPr>
          <a:xfrm>
            <a:off x="4887211" y="599728"/>
            <a:ext cx="1364341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</p:txBody>
      </p:sp>
      <p:sp>
        <p:nvSpPr>
          <p:cNvPr id="254" name="Google Shape;254;p5"/>
          <p:cNvSpPr txBox="1"/>
          <p:nvPr/>
        </p:nvSpPr>
        <p:spPr>
          <a:xfrm>
            <a:off x="6431639" y="545011"/>
            <a:ext cx="1364341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</p:txBody>
      </p:sp>
      <p:sp>
        <p:nvSpPr>
          <p:cNvPr id="255" name="Google Shape;255;p5"/>
          <p:cNvSpPr txBox="1"/>
          <p:nvPr/>
        </p:nvSpPr>
        <p:spPr>
          <a:xfrm>
            <a:off x="7903312" y="2770551"/>
            <a:ext cx="1364341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257" name="Google Shape;257;p5"/>
          <p:cNvSpPr txBox="1"/>
          <p:nvPr/>
        </p:nvSpPr>
        <p:spPr>
          <a:xfrm>
            <a:off x="6885012" y="4851019"/>
            <a:ext cx="1364341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</p:txBody>
      </p:sp>
      <p:sp>
        <p:nvSpPr>
          <p:cNvPr id="259" name="Google Shape;259;p5"/>
          <p:cNvSpPr txBox="1"/>
          <p:nvPr/>
        </p:nvSpPr>
        <p:spPr>
          <a:xfrm>
            <a:off x="7795980" y="1329695"/>
            <a:ext cx="190397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7F7F7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SEVEN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7F7F7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STEPS</a:t>
            </a:r>
            <a:endParaRPr/>
          </a:p>
        </p:txBody>
      </p:sp>
      <p:grpSp>
        <p:nvGrpSpPr>
          <p:cNvPr id="260" name="Google Shape;260;p5"/>
          <p:cNvGrpSpPr/>
          <p:nvPr/>
        </p:nvGrpSpPr>
        <p:grpSpPr>
          <a:xfrm>
            <a:off x="3570482" y="1272506"/>
            <a:ext cx="1231357" cy="1268722"/>
            <a:chOff x="3570482" y="1272506"/>
            <a:chExt cx="1231357" cy="1268722"/>
          </a:xfrm>
        </p:grpSpPr>
        <p:sp>
          <p:nvSpPr>
            <p:cNvPr id="261" name="Google Shape;261;p5"/>
            <p:cNvSpPr/>
            <p:nvPr/>
          </p:nvSpPr>
          <p:spPr>
            <a:xfrm rot="5400000">
              <a:off x="3572927" y="1314506"/>
              <a:ext cx="1268722" cy="1184721"/>
            </a:xfrm>
            <a:custGeom>
              <a:avLst/>
              <a:gdLst/>
              <a:ahLst/>
              <a:cxnLst/>
              <a:rect l="l" t="t" r="r" b="b"/>
              <a:pathLst>
                <a:path w="1268722" h="1184721" extrusionOk="0">
                  <a:moveTo>
                    <a:pt x="0" y="1184721"/>
                  </a:moveTo>
                  <a:lnTo>
                    <a:pt x="0" y="0"/>
                  </a:lnTo>
                  <a:lnTo>
                    <a:pt x="1268722" y="0"/>
                  </a:lnTo>
                  <a:lnTo>
                    <a:pt x="1268722" y="1184721"/>
                  </a:lnTo>
                  <a:lnTo>
                    <a:pt x="0" y="1184721"/>
                  </a:lnTo>
                  <a:close/>
                </a:path>
              </a:pathLst>
            </a:custGeom>
            <a:solidFill>
              <a:srgbClr val="164A4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2" name="Google Shape;262;p5" descr="Handshake with solid fill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908780" y="1665603"/>
              <a:ext cx="457200" cy="45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Google Shape;263;p5"/>
            <p:cNvSpPr txBox="1"/>
            <p:nvPr/>
          </p:nvSpPr>
          <p:spPr>
            <a:xfrm>
              <a:off x="3570482" y="2114577"/>
              <a:ext cx="12313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TITLE</a:t>
              </a:r>
              <a:endParaRPr/>
            </a:p>
          </p:txBody>
        </p:sp>
      </p:grpSp>
      <p:sp>
        <p:nvSpPr>
          <p:cNvPr id="264" name="Google Shape;264;p5"/>
          <p:cNvSpPr txBox="1"/>
          <p:nvPr/>
        </p:nvSpPr>
        <p:spPr>
          <a:xfrm>
            <a:off x="4964175" y="2114577"/>
            <a:ext cx="12313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TITLE</a:t>
            </a:r>
            <a:endParaRPr/>
          </a:p>
        </p:txBody>
      </p:sp>
      <p:sp>
        <p:nvSpPr>
          <p:cNvPr id="265" name="Google Shape;265;p5"/>
          <p:cNvSpPr txBox="1"/>
          <p:nvPr/>
        </p:nvSpPr>
        <p:spPr>
          <a:xfrm>
            <a:off x="6517932" y="2114577"/>
            <a:ext cx="12313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TITLE</a:t>
            </a:r>
            <a:endParaRPr/>
          </a:p>
        </p:txBody>
      </p:sp>
      <p:sp>
        <p:nvSpPr>
          <p:cNvPr id="266" name="Google Shape;266;p5"/>
          <p:cNvSpPr txBox="1"/>
          <p:nvPr/>
        </p:nvSpPr>
        <p:spPr>
          <a:xfrm>
            <a:off x="5809076" y="3064364"/>
            <a:ext cx="12313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TITLE</a:t>
            </a:r>
            <a:endParaRPr/>
          </a:p>
        </p:txBody>
      </p:sp>
      <p:sp>
        <p:nvSpPr>
          <p:cNvPr id="267" name="Google Shape;267;p5"/>
          <p:cNvSpPr txBox="1"/>
          <p:nvPr/>
        </p:nvSpPr>
        <p:spPr>
          <a:xfrm>
            <a:off x="5291034" y="4072768"/>
            <a:ext cx="12313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TITLE</a:t>
            </a:r>
            <a:endParaRPr/>
          </a:p>
        </p:txBody>
      </p:sp>
      <p:sp>
        <p:nvSpPr>
          <p:cNvPr id="268" name="Google Shape;268;p5"/>
          <p:cNvSpPr txBox="1"/>
          <p:nvPr/>
        </p:nvSpPr>
        <p:spPr>
          <a:xfrm>
            <a:off x="4914480" y="5065229"/>
            <a:ext cx="12313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TITLE</a:t>
            </a:r>
            <a:endParaRPr/>
          </a:p>
        </p:txBody>
      </p:sp>
      <p:sp>
        <p:nvSpPr>
          <p:cNvPr id="269" name="Google Shape;269;p5"/>
          <p:cNvSpPr txBox="1"/>
          <p:nvPr/>
        </p:nvSpPr>
        <p:spPr>
          <a:xfrm>
            <a:off x="4675355" y="6278047"/>
            <a:ext cx="12313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TITLE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"/>
          <p:cNvSpPr txBox="1"/>
          <p:nvPr/>
        </p:nvSpPr>
        <p:spPr>
          <a:xfrm>
            <a:off x="2520463" y="-661181"/>
            <a:ext cx="1448972" cy="9248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5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7</a:t>
            </a:r>
            <a:endParaRPr/>
          </a:p>
        </p:txBody>
      </p:sp>
      <p:sp>
        <p:nvSpPr>
          <p:cNvPr id="275" name="Google Shape;275;p6"/>
          <p:cNvSpPr/>
          <p:nvPr/>
        </p:nvSpPr>
        <p:spPr>
          <a:xfrm>
            <a:off x="2245135" y="595087"/>
            <a:ext cx="130628" cy="2133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6"/>
          <p:cNvSpPr/>
          <p:nvPr/>
        </p:nvSpPr>
        <p:spPr>
          <a:xfrm>
            <a:off x="3604190" y="188270"/>
            <a:ext cx="130628" cy="2133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6"/>
          <p:cNvSpPr/>
          <p:nvPr/>
        </p:nvSpPr>
        <p:spPr>
          <a:xfrm rot="5400000">
            <a:off x="4586404" y="1320384"/>
            <a:ext cx="130628" cy="2133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6"/>
          <p:cNvSpPr/>
          <p:nvPr/>
        </p:nvSpPr>
        <p:spPr>
          <a:xfrm rot="5400000">
            <a:off x="3669504" y="2204412"/>
            <a:ext cx="130628" cy="2133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6"/>
          <p:cNvSpPr/>
          <p:nvPr/>
        </p:nvSpPr>
        <p:spPr>
          <a:xfrm rot="5400000">
            <a:off x="3179635" y="3236358"/>
            <a:ext cx="130628" cy="2133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6"/>
          <p:cNvSpPr/>
          <p:nvPr/>
        </p:nvSpPr>
        <p:spPr>
          <a:xfrm rot="5400000">
            <a:off x="2837321" y="4368749"/>
            <a:ext cx="130628" cy="2133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"/>
          <p:cNvSpPr/>
          <p:nvPr/>
        </p:nvSpPr>
        <p:spPr>
          <a:xfrm rot="5400000">
            <a:off x="3297158" y="1183879"/>
            <a:ext cx="1268722" cy="1184721"/>
          </a:xfrm>
          <a:custGeom>
            <a:avLst/>
            <a:gdLst/>
            <a:ahLst/>
            <a:cxnLst/>
            <a:rect l="l" t="t" r="r" b="b"/>
            <a:pathLst>
              <a:path w="1268722" h="1184721" extrusionOk="0">
                <a:moveTo>
                  <a:pt x="0" y="1184721"/>
                </a:moveTo>
                <a:lnTo>
                  <a:pt x="0" y="0"/>
                </a:lnTo>
                <a:lnTo>
                  <a:pt x="1268722" y="0"/>
                </a:lnTo>
                <a:lnTo>
                  <a:pt x="1268722" y="1184721"/>
                </a:lnTo>
                <a:lnTo>
                  <a:pt x="0" y="1184721"/>
                </a:lnTo>
                <a:close/>
              </a:path>
            </a:pathLst>
          </a:custGeom>
          <a:solidFill>
            <a:srgbClr val="164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7"/>
          <p:cNvSpPr/>
          <p:nvPr/>
        </p:nvSpPr>
        <p:spPr>
          <a:xfrm rot="5400000">
            <a:off x="4634360" y="1162026"/>
            <a:ext cx="1268722" cy="1228427"/>
          </a:xfrm>
          <a:custGeom>
            <a:avLst/>
            <a:gdLst/>
            <a:ahLst/>
            <a:cxnLst/>
            <a:rect l="l" t="t" r="r" b="b"/>
            <a:pathLst>
              <a:path w="1268722" h="1228427" extrusionOk="0">
                <a:moveTo>
                  <a:pt x="0" y="1228427"/>
                </a:moveTo>
                <a:lnTo>
                  <a:pt x="0" y="0"/>
                </a:lnTo>
                <a:lnTo>
                  <a:pt x="1267079" y="0"/>
                </a:lnTo>
                <a:lnTo>
                  <a:pt x="1267079" y="19272"/>
                </a:lnTo>
                <a:lnTo>
                  <a:pt x="1268722" y="19272"/>
                </a:lnTo>
                <a:lnTo>
                  <a:pt x="1268722" y="1228427"/>
                </a:lnTo>
                <a:lnTo>
                  <a:pt x="0" y="1228427"/>
                </a:lnTo>
                <a:close/>
              </a:path>
            </a:pathLst>
          </a:custGeom>
          <a:solidFill>
            <a:srgbClr val="1B6A6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7"/>
          <p:cNvSpPr/>
          <p:nvPr/>
        </p:nvSpPr>
        <p:spPr>
          <a:xfrm rot="5400000">
            <a:off x="6235425" y="920016"/>
            <a:ext cx="1267079" cy="1710803"/>
          </a:xfrm>
          <a:custGeom>
            <a:avLst/>
            <a:gdLst/>
            <a:ahLst/>
            <a:cxnLst/>
            <a:rect l="l" t="t" r="r" b="b"/>
            <a:pathLst>
              <a:path w="1267079" h="1710803" extrusionOk="0">
                <a:moveTo>
                  <a:pt x="0" y="1710803"/>
                </a:moveTo>
                <a:lnTo>
                  <a:pt x="0" y="0"/>
                </a:lnTo>
                <a:lnTo>
                  <a:pt x="1014240" y="0"/>
                </a:lnTo>
                <a:lnTo>
                  <a:pt x="1267079" y="263015"/>
                </a:lnTo>
                <a:lnTo>
                  <a:pt x="1267079" y="1710803"/>
                </a:lnTo>
                <a:lnTo>
                  <a:pt x="0" y="1710803"/>
                </a:lnTo>
                <a:close/>
              </a:path>
            </a:pathLst>
          </a:custGeom>
          <a:solidFill>
            <a:srgbClr val="6286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7"/>
          <p:cNvSpPr/>
          <p:nvPr/>
        </p:nvSpPr>
        <p:spPr>
          <a:xfrm rot="5400000">
            <a:off x="6059896" y="1912401"/>
            <a:ext cx="653509" cy="1907877"/>
          </a:xfrm>
          <a:custGeom>
            <a:avLst/>
            <a:gdLst/>
            <a:ahLst/>
            <a:cxnLst/>
            <a:rect l="l" t="t" r="r" b="b"/>
            <a:pathLst>
              <a:path w="653509" h="1907877" extrusionOk="0">
                <a:moveTo>
                  <a:pt x="0" y="1432335"/>
                </a:moveTo>
                <a:lnTo>
                  <a:pt x="0" y="0"/>
                </a:lnTo>
                <a:lnTo>
                  <a:pt x="154080" y="140862"/>
                </a:lnTo>
                <a:cubicBezTo>
                  <a:pt x="247206" y="220465"/>
                  <a:pt x="342099" y="296148"/>
                  <a:pt x="438759" y="367914"/>
                </a:cubicBezTo>
                <a:lnTo>
                  <a:pt x="653509" y="515942"/>
                </a:lnTo>
                <a:lnTo>
                  <a:pt x="653509" y="1907877"/>
                </a:lnTo>
                <a:lnTo>
                  <a:pt x="619594" y="1885817"/>
                </a:lnTo>
                <a:cubicBezTo>
                  <a:pt x="457161" y="1776402"/>
                  <a:pt x="292117" y="1657766"/>
                  <a:pt x="124460" y="1529911"/>
                </a:cubicBezTo>
                <a:lnTo>
                  <a:pt x="0" y="1432335"/>
                </a:lnTo>
                <a:close/>
              </a:path>
            </a:pathLst>
          </a:custGeom>
          <a:solidFill>
            <a:srgbClr val="91266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7"/>
          <p:cNvSpPr/>
          <p:nvPr/>
        </p:nvSpPr>
        <p:spPr>
          <a:xfrm rot="5400000">
            <a:off x="5380888" y="2818136"/>
            <a:ext cx="853292" cy="1864465"/>
          </a:xfrm>
          <a:custGeom>
            <a:avLst/>
            <a:gdLst/>
            <a:ahLst/>
            <a:cxnLst/>
            <a:rect l="l" t="t" r="r" b="b"/>
            <a:pathLst>
              <a:path w="853292" h="1864465" extrusionOk="0">
                <a:moveTo>
                  <a:pt x="0" y="1392022"/>
                </a:moveTo>
                <a:lnTo>
                  <a:pt x="0" y="0"/>
                </a:lnTo>
                <a:lnTo>
                  <a:pt x="325404" y="190768"/>
                </a:lnTo>
                <a:cubicBezTo>
                  <a:pt x="454028" y="260074"/>
                  <a:pt x="586110" y="325308"/>
                  <a:pt x="721649" y="386470"/>
                </a:cubicBezTo>
                <a:lnTo>
                  <a:pt x="853292" y="440539"/>
                </a:lnTo>
                <a:lnTo>
                  <a:pt x="853292" y="1864465"/>
                </a:lnTo>
                <a:lnTo>
                  <a:pt x="778701" y="1830840"/>
                </a:lnTo>
                <a:cubicBezTo>
                  <a:pt x="550727" y="1722040"/>
                  <a:pt x="316875" y="1592494"/>
                  <a:pt x="77146" y="1442202"/>
                </a:cubicBezTo>
                <a:lnTo>
                  <a:pt x="0" y="1392022"/>
                </a:lnTo>
                <a:close/>
              </a:path>
            </a:pathLst>
          </a:custGeom>
          <a:solidFill>
            <a:srgbClr val="0C4F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7"/>
          <p:cNvSpPr/>
          <p:nvPr/>
        </p:nvSpPr>
        <p:spPr>
          <a:xfrm rot="5400000">
            <a:off x="4834155" y="3945456"/>
            <a:ext cx="1049234" cy="1773607"/>
          </a:xfrm>
          <a:custGeom>
            <a:avLst/>
            <a:gdLst/>
            <a:ahLst/>
            <a:cxnLst/>
            <a:rect l="l" t="t" r="r" b="b"/>
            <a:pathLst>
              <a:path w="1049234" h="1773607" extrusionOk="0">
                <a:moveTo>
                  <a:pt x="0" y="1429160"/>
                </a:moveTo>
                <a:lnTo>
                  <a:pt x="0" y="0"/>
                </a:lnTo>
                <a:lnTo>
                  <a:pt x="154720" y="63547"/>
                </a:lnTo>
                <a:cubicBezTo>
                  <a:pt x="297175" y="116564"/>
                  <a:pt x="443087" y="165509"/>
                  <a:pt x="592457" y="210381"/>
                </a:cubicBezTo>
                <a:cubicBezTo>
                  <a:pt x="708634" y="246033"/>
                  <a:pt x="830112" y="278766"/>
                  <a:pt x="956892" y="308578"/>
                </a:cubicBezTo>
                <a:lnTo>
                  <a:pt x="1049234" y="328806"/>
                </a:lnTo>
                <a:lnTo>
                  <a:pt x="1049234" y="1773607"/>
                </a:lnTo>
                <a:lnTo>
                  <a:pt x="1023971" y="1767701"/>
                </a:lnTo>
                <a:cubicBezTo>
                  <a:pt x="653926" y="1674883"/>
                  <a:pt x="319534" y="1565161"/>
                  <a:pt x="20795" y="1438534"/>
                </a:cubicBezTo>
                <a:lnTo>
                  <a:pt x="0" y="1429160"/>
                </a:lnTo>
                <a:close/>
              </a:path>
            </a:pathLst>
          </a:custGeom>
          <a:solidFill>
            <a:srgbClr val="ED593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7"/>
          <p:cNvSpPr/>
          <p:nvPr/>
        </p:nvSpPr>
        <p:spPr>
          <a:xfrm rot="5400000">
            <a:off x="4538981" y="5198654"/>
            <a:ext cx="1061197" cy="1638897"/>
          </a:xfrm>
          <a:custGeom>
            <a:avLst/>
            <a:gdLst/>
            <a:ahLst/>
            <a:cxnLst/>
            <a:rect l="l" t="t" r="r" b="b"/>
            <a:pathLst>
              <a:path w="1061197" h="1638897" extrusionOk="0">
                <a:moveTo>
                  <a:pt x="0" y="1447598"/>
                </a:moveTo>
                <a:lnTo>
                  <a:pt x="0" y="0"/>
                </a:lnTo>
                <a:lnTo>
                  <a:pt x="173276" y="32709"/>
                </a:lnTo>
                <a:cubicBezTo>
                  <a:pt x="448043" y="80655"/>
                  <a:pt x="744017" y="116922"/>
                  <a:pt x="1061197" y="141509"/>
                </a:cubicBezTo>
                <a:lnTo>
                  <a:pt x="1061197" y="1638897"/>
                </a:lnTo>
                <a:cubicBezTo>
                  <a:pt x="730186" y="1594639"/>
                  <a:pt x="419229" y="1540873"/>
                  <a:pt x="128326" y="1477598"/>
                </a:cubicBezTo>
                <a:lnTo>
                  <a:pt x="0" y="1447598"/>
                </a:lnTo>
                <a:close/>
              </a:path>
            </a:pathLst>
          </a:custGeom>
          <a:solidFill>
            <a:srgbClr val="DE1C5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57</Words>
  <Application>Microsoft Office PowerPoint</Application>
  <PresentationFormat>Widescreen</PresentationFormat>
  <Paragraphs>57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Open Sans ExtraBold</vt:lpstr>
      <vt:lpstr>Open Sans SemiBold</vt:lpstr>
      <vt:lpstr>Arial Black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Samvab Chatterjee</cp:lastModifiedBy>
  <cp:revision>7</cp:revision>
  <dcterms:created xsi:type="dcterms:W3CDTF">2023-09-04T14:22:38Z</dcterms:created>
  <dcterms:modified xsi:type="dcterms:W3CDTF">2025-03-27T07:14:47Z</dcterms:modified>
</cp:coreProperties>
</file>