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2192000" cy="6858000"/>
  <p:notesSz cx="6858000" cy="9144000"/>
  <p:embeddedFontLst>
    <p:embeddedFont>
      <p:font typeface="Open Sans ExtraBold" panose="020B0906030804020204" pitchFamily="34" charset="0"/>
      <p:bold r:id="rId7"/>
      <p:boldItalic r:id="rId8"/>
    </p:embeddedFont>
    <p:embeddedFont>
      <p:font typeface="Open Sans SemiBold" panose="020B0706030804020204" pitchFamily="34" charset="0"/>
      <p:regular r:id="rId9"/>
      <p:bold r:id="rId10"/>
      <p:italic r:id="rId11"/>
      <p:boldItalic r:id="rId12"/>
    </p:embeddedFont>
    <p:embeddedFont>
      <p:font typeface="Play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wTb1WKWDP2KtRej6f2YVPaEXR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-105145" y="4250497"/>
            <a:ext cx="12396289" cy="2607504"/>
          </a:xfrm>
          <a:custGeom>
            <a:avLst/>
            <a:gdLst/>
            <a:ahLst/>
            <a:cxnLst/>
            <a:rect l="l" t="t" r="r" b="b"/>
            <a:pathLst>
              <a:path w="12396289" h="3828837" extrusionOk="0">
                <a:moveTo>
                  <a:pt x="6304092" y="0"/>
                </a:moveTo>
                <a:cubicBezTo>
                  <a:pt x="8491185" y="0"/>
                  <a:pt x="10500342" y="661704"/>
                  <a:pt x="12080671" y="1767196"/>
                </a:cubicBezTo>
                <a:lnTo>
                  <a:pt x="12396289" y="2001808"/>
                </a:lnTo>
                <a:lnTo>
                  <a:pt x="12396289" y="3828837"/>
                </a:lnTo>
                <a:lnTo>
                  <a:pt x="0" y="3828837"/>
                </a:lnTo>
                <a:lnTo>
                  <a:pt x="0" y="2169485"/>
                </a:lnTo>
                <a:lnTo>
                  <a:pt x="107335" y="2079533"/>
                </a:lnTo>
                <a:cubicBezTo>
                  <a:pt x="1744012" y="787483"/>
                  <a:pt x="3918174" y="0"/>
                  <a:pt x="6304092" y="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 rot="656744">
            <a:off x="3473261" y="1454494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 rot="656744">
            <a:off x="6436326" y="1454493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 rot="656744">
            <a:off x="9486876" y="1454493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 rot="656744">
            <a:off x="663905" y="1454494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5355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1048044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3880917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6819837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9931747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"/>
          <p:cNvGrpSpPr/>
          <p:nvPr/>
        </p:nvGrpSpPr>
        <p:grpSpPr>
          <a:xfrm>
            <a:off x="495300" y="1466851"/>
            <a:ext cx="2514600" cy="4391947"/>
            <a:chOff x="495300" y="1466851"/>
            <a:chExt cx="2514600" cy="4391947"/>
          </a:xfrm>
        </p:grpSpPr>
        <p:sp>
          <p:nvSpPr>
            <p:cNvPr id="169" name="Google Shape;169;p1"/>
            <p:cNvSpPr/>
            <p:nvPr/>
          </p:nvSpPr>
          <p:spPr>
            <a:xfrm>
              <a:off x="495300" y="1466851"/>
              <a:ext cx="2514600" cy="4391947"/>
            </a:xfrm>
            <a:prstGeom prst="roundRect">
              <a:avLst>
                <a:gd name="adj" fmla="val 845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1995760" y="1778441"/>
              <a:ext cx="685800" cy="685800"/>
            </a:xfrm>
            <a:prstGeom prst="ellipse">
              <a:avLst/>
            </a:prstGeom>
            <a:solidFill>
              <a:srgbClr val="5355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1" descr="Bar char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0060" y="188942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1"/>
            <p:cNvSpPr txBox="1"/>
            <p:nvPr/>
          </p:nvSpPr>
          <p:spPr>
            <a:xfrm>
              <a:off x="695369" y="1776507"/>
              <a:ext cx="10527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i="0" u="none" strike="noStrike" cap="none">
                  <a:solidFill>
                    <a:srgbClr val="5355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01</a:t>
              </a:r>
              <a:endParaRPr/>
            </a:p>
          </p:txBody>
        </p:sp>
        <p:sp>
          <p:nvSpPr>
            <p:cNvPr id="173" name="Google Shape;173;p1"/>
            <p:cNvSpPr txBox="1"/>
            <p:nvPr/>
          </p:nvSpPr>
          <p:spPr>
            <a:xfrm>
              <a:off x="695369" y="2607504"/>
              <a:ext cx="2230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355FF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174" name="Google Shape;174;p1"/>
            <p:cNvSpPr txBox="1"/>
            <p:nvPr/>
          </p:nvSpPr>
          <p:spPr>
            <a:xfrm>
              <a:off x="695369" y="3029162"/>
              <a:ext cx="216000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1"/>
          <p:cNvGrpSpPr/>
          <p:nvPr/>
        </p:nvGrpSpPr>
        <p:grpSpPr>
          <a:xfrm>
            <a:off x="3359817" y="1466851"/>
            <a:ext cx="2514600" cy="4391947"/>
            <a:chOff x="3359817" y="1466851"/>
            <a:chExt cx="2514600" cy="4391947"/>
          </a:xfrm>
        </p:grpSpPr>
        <p:sp>
          <p:nvSpPr>
            <p:cNvPr id="176" name="Google Shape;176;p1"/>
            <p:cNvSpPr/>
            <p:nvPr/>
          </p:nvSpPr>
          <p:spPr>
            <a:xfrm>
              <a:off x="3359817" y="1466851"/>
              <a:ext cx="2514600" cy="4391947"/>
            </a:xfrm>
            <a:prstGeom prst="roundRect">
              <a:avLst>
                <a:gd name="adj" fmla="val 611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860277" y="1778441"/>
              <a:ext cx="685800" cy="6858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8" name="Google Shape;178;p1" descr="Binoculars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91346" y="189273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"/>
            <p:cNvSpPr txBox="1"/>
            <p:nvPr/>
          </p:nvSpPr>
          <p:spPr>
            <a:xfrm>
              <a:off x="3492285" y="1776507"/>
              <a:ext cx="10527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FFC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02</a:t>
              </a:r>
              <a:endParaRPr/>
            </a:p>
          </p:txBody>
        </p:sp>
        <p:sp>
          <p:nvSpPr>
            <p:cNvPr id="180" name="Google Shape;180;p1"/>
            <p:cNvSpPr txBox="1"/>
            <p:nvPr/>
          </p:nvSpPr>
          <p:spPr>
            <a:xfrm>
              <a:off x="3492285" y="2607504"/>
              <a:ext cx="2230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C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181" name="Google Shape;181;p1"/>
            <p:cNvSpPr txBox="1"/>
            <p:nvPr/>
          </p:nvSpPr>
          <p:spPr>
            <a:xfrm>
              <a:off x="3492285" y="3029162"/>
              <a:ext cx="216000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"/>
          <p:cNvGrpSpPr/>
          <p:nvPr/>
        </p:nvGrpSpPr>
        <p:grpSpPr>
          <a:xfrm>
            <a:off x="6298737" y="1466851"/>
            <a:ext cx="2514600" cy="4391947"/>
            <a:chOff x="6298737" y="1466851"/>
            <a:chExt cx="2514600" cy="4391947"/>
          </a:xfrm>
        </p:grpSpPr>
        <p:sp>
          <p:nvSpPr>
            <p:cNvPr id="183" name="Google Shape;183;p1"/>
            <p:cNvSpPr/>
            <p:nvPr/>
          </p:nvSpPr>
          <p:spPr>
            <a:xfrm>
              <a:off x="6298737" y="1466851"/>
              <a:ext cx="2514600" cy="4391947"/>
            </a:xfrm>
            <a:prstGeom prst="roundRect">
              <a:avLst>
                <a:gd name="adj" fmla="val 8456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799197" y="1778441"/>
              <a:ext cx="685800" cy="685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1" descr="Bank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35103" y="1852671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"/>
            <p:cNvSpPr txBox="1"/>
            <p:nvPr/>
          </p:nvSpPr>
          <p:spPr>
            <a:xfrm>
              <a:off x="6499791" y="1776507"/>
              <a:ext cx="10527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00B05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03</a:t>
              </a:r>
              <a:endParaRPr/>
            </a:p>
          </p:txBody>
        </p:sp>
        <p:sp>
          <p:nvSpPr>
            <p:cNvPr id="187" name="Google Shape;187;p1"/>
            <p:cNvSpPr txBox="1"/>
            <p:nvPr/>
          </p:nvSpPr>
          <p:spPr>
            <a:xfrm>
              <a:off x="6499791" y="2607504"/>
              <a:ext cx="2230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B05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188" name="Google Shape;188;p1"/>
            <p:cNvSpPr txBox="1"/>
            <p:nvPr/>
          </p:nvSpPr>
          <p:spPr>
            <a:xfrm>
              <a:off x="6499791" y="3029162"/>
              <a:ext cx="216000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"/>
          <p:cNvGrpSpPr/>
          <p:nvPr/>
        </p:nvGrpSpPr>
        <p:grpSpPr>
          <a:xfrm>
            <a:off x="9303402" y="1466851"/>
            <a:ext cx="2514600" cy="4391947"/>
            <a:chOff x="9303402" y="1466851"/>
            <a:chExt cx="2514600" cy="4391947"/>
          </a:xfrm>
        </p:grpSpPr>
        <p:sp>
          <p:nvSpPr>
            <p:cNvPr id="190" name="Google Shape;190;p1"/>
            <p:cNvSpPr/>
            <p:nvPr/>
          </p:nvSpPr>
          <p:spPr>
            <a:xfrm>
              <a:off x="9303402" y="1466851"/>
              <a:ext cx="2514600" cy="4391947"/>
            </a:xfrm>
            <a:prstGeom prst="roundRect">
              <a:avLst>
                <a:gd name="adj" fmla="val 8456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10803862" y="1778441"/>
              <a:ext cx="685800" cy="6858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p1" descr="Aperture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918162" y="190060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"/>
            <p:cNvSpPr txBox="1"/>
            <p:nvPr/>
          </p:nvSpPr>
          <p:spPr>
            <a:xfrm>
              <a:off x="9466662" y="1776507"/>
              <a:ext cx="10527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7030A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04</a:t>
              </a:r>
              <a:endParaRPr/>
            </a:p>
          </p:txBody>
        </p:sp>
        <p:sp>
          <p:nvSpPr>
            <p:cNvPr id="194" name="Google Shape;194;p1"/>
            <p:cNvSpPr txBox="1"/>
            <p:nvPr/>
          </p:nvSpPr>
          <p:spPr>
            <a:xfrm>
              <a:off x="9466662" y="2607504"/>
              <a:ext cx="223003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7030A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195" name="Google Shape;195;p1"/>
            <p:cNvSpPr txBox="1"/>
            <p:nvPr/>
          </p:nvSpPr>
          <p:spPr>
            <a:xfrm>
              <a:off x="9466662" y="3029162"/>
              <a:ext cx="2160008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 rot="843843">
            <a:off x="4940463" y="1377830"/>
            <a:ext cx="2360806" cy="4114800"/>
          </a:xfrm>
          <a:prstGeom prst="roundRect">
            <a:avLst>
              <a:gd name="adj" fmla="val 14159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"/>
          <p:cNvSpPr/>
          <p:nvPr/>
        </p:nvSpPr>
        <p:spPr>
          <a:xfrm>
            <a:off x="5608074" y="5548723"/>
            <a:ext cx="1866899" cy="419805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"/>
          <p:cNvGrpSpPr/>
          <p:nvPr/>
        </p:nvGrpSpPr>
        <p:grpSpPr>
          <a:xfrm>
            <a:off x="4805516" y="1371600"/>
            <a:ext cx="2580968" cy="4114800"/>
            <a:chOff x="4805516" y="1371600"/>
            <a:chExt cx="2580968" cy="4114800"/>
          </a:xfrm>
        </p:grpSpPr>
        <p:sp>
          <p:nvSpPr>
            <p:cNvPr id="203" name="Google Shape;203;p2"/>
            <p:cNvSpPr/>
            <p:nvPr/>
          </p:nvSpPr>
          <p:spPr>
            <a:xfrm>
              <a:off x="4805516" y="1371600"/>
              <a:ext cx="2580968" cy="4114800"/>
            </a:xfrm>
            <a:prstGeom prst="roundRect">
              <a:avLst>
                <a:gd name="adj" fmla="val 695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494207" y="1622323"/>
              <a:ext cx="640080" cy="64008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 txBox="1"/>
            <p:nvPr/>
          </p:nvSpPr>
          <p:spPr>
            <a:xfrm>
              <a:off x="4891960" y="1622323"/>
              <a:ext cx="11651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00B05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02</a:t>
              </a:r>
              <a:endParaRPr/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5087372" y="2428104"/>
              <a:ext cx="20669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4978404" y="2828981"/>
              <a:ext cx="234949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208" name="Google Shape;208;p2" descr="Bar char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12027" y="1662807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2"/>
          <p:cNvSpPr/>
          <p:nvPr/>
        </p:nvSpPr>
        <p:spPr>
          <a:xfrm rot="843843">
            <a:off x="1386102" y="1377830"/>
            <a:ext cx="2360806" cy="4114800"/>
          </a:xfrm>
          <a:prstGeom prst="roundRect">
            <a:avLst>
              <a:gd name="adj" fmla="val 14159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2053713" y="5548723"/>
            <a:ext cx="1866899" cy="419805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2"/>
          <p:cNvGrpSpPr/>
          <p:nvPr/>
        </p:nvGrpSpPr>
        <p:grpSpPr>
          <a:xfrm>
            <a:off x="1251155" y="1371600"/>
            <a:ext cx="2580968" cy="4114800"/>
            <a:chOff x="1251155" y="1371600"/>
            <a:chExt cx="2580968" cy="4114800"/>
          </a:xfrm>
        </p:grpSpPr>
        <p:sp>
          <p:nvSpPr>
            <p:cNvPr id="212" name="Google Shape;212;p2"/>
            <p:cNvSpPr/>
            <p:nvPr/>
          </p:nvSpPr>
          <p:spPr>
            <a:xfrm>
              <a:off x="1251155" y="1371600"/>
              <a:ext cx="2580968" cy="4114800"/>
            </a:xfrm>
            <a:prstGeom prst="roundRect">
              <a:avLst>
                <a:gd name="adj" fmla="val 695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939846" y="1622323"/>
              <a:ext cx="640080" cy="64008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 txBox="1"/>
            <p:nvPr/>
          </p:nvSpPr>
          <p:spPr>
            <a:xfrm>
              <a:off x="1337599" y="1622323"/>
              <a:ext cx="11651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C0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01</a:t>
              </a:r>
              <a:endParaRPr/>
            </a:p>
          </p:txBody>
        </p:sp>
        <p:sp>
          <p:nvSpPr>
            <p:cNvPr id="215" name="Google Shape;215;p2"/>
            <p:cNvSpPr txBox="1"/>
            <p:nvPr/>
          </p:nvSpPr>
          <p:spPr>
            <a:xfrm>
              <a:off x="1533011" y="2428104"/>
              <a:ext cx="20669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C00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216" name="Google Shape;216;p2"/>
            <p:cNvSpPr txBox="1"/>
            <p:nvPr/>
          </p:nvSpPr>
          <p:spPr>
            <a:xfrm>
              <a:off x="1424043" y="2828981"/>
              <a:ext cx="234949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217" name="Google Shape;217;p2" descr="Aperture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57666" y="1662807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"/>
          <p:cNvSpPr/>
          <p:nvPr/>
        </p:nvSpPr>
        <p:spPr>
          <a:xfrm rot="843843">
            <a:off x="8735967" y="1377830"/>
            <a:ext cx="2360806" cy="4114800"/>
          </a:xfrm>
          <a:prstGeom prst="roundRect">
            <a:avLst>
              <a:gd name="adj" fmla="val 14159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9403578" y="5548723"/>
            <a:ext cx="1866899" cy="419805"/>
          </a:xfrm>
          <a:prstGeom prst="ellipse">
            <a:avLst/>
          </a:prstGeom>
          <a:solidFill>
            <a:schemeClr val="dk1">
              <a:alpha val="3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2"/>
          <p:cNvGrpSpPr/>
          <p:nvPr/>
        </p:nvGrpSpPr>
        <p:grpSpPr>
          <a:xfrm>
            <a:off x="8601020" y="1371600"/>
            <a:ext cx="2580968" cy="4114800"/>
            <a:chOff x="8601020" y="1371600"/>
            <a:chExt cx="2580968" cy="4114800"/>
          </a:xfrm>
        </p:grpSpPr>
        <p:sp>
          <p:nvSpPr>
            <p:cNvPr id="221" name="Google Shape;221;p2"/>
            <p:cNvSpPr/>
            <p:nvPr/>
          </p:nvSpPr>
          <p:spPr>
            <a:xfrm>
              <a:off x="8601020" y="1371600"/>
              <a:ext cx="2580968" cy="4114800"/>
            </a:xfrm>
            <a:prstGeom prst="roundRect">
              <a:avLst>
                <a:gd name="adj" fmla="val 695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289711" y="1622323"/>
              <a:ext cx="640080" cy="64008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 txBox="1"/>
            <p:nvPr/>
          </p:nvSpPr>
          <p:spPr>
            <a:xfrm>
              <a:off x="8687464" y="1622323"/>
              <a:ext cx="1165123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030A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03</a:t>
              </a:r>
              <a:endParaRPr/>
            </a:p>
          </p:txBody>
        </p:sp>
        <p:sp>
          <p:nvSpPr>
            <p:cNvPr id="224" name="Google Shape;224;p2"/>
            <p:cNvSpPr txBox="1"/>
            <p:nvPr/>
          </p:nvSpPr>
          <p:spPr>
            <a:xfrm>
              <a:off x="8882876" y="2428104"/>
              <a:ext cx="206698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7030A0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 HERE</a:t>
              </a:r>
              <a:endParaRPr/>
            </a:p>
          </p:txBody>
        </p:sp>
        <p:sp>
          <p:nvSpPr>
            <p:cNvPr id="225" name="Google Shape;225;p2"/>
            <p:cNvSpPr txBox="1"/>
            <p:nvPr/>
          </p:nvSpPr>
          <p:spPr>
            <a:xfrm>
              <a:off x="8773908" y="2828981"/>
              <a:ext cx="234949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226" name="Google Shape;226;p2" descr="Aperture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07531" y="1662807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/>
          <p:nvPr/>
        </p:nvSpPr>
        <p:spPr>
          <a:xfrm rot="656744">
            <a:off x="3473261" y="1454494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 rot="656744">
            <a:off x="6436326" y="1454493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 rot="656744">
            <a:off x="9486876" y="1454493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/>
          <p:nvPr/>
        </p:nvSpPr>
        <p:spPr>
          <a:xfrm rot="656744">
            <a:off x="663905" y="1454494"/>
            <a:ext cx="2114376" cy="4472844"/>
          </a:xfrm>
          <a:prstGeom prst="roundRect">
            <a:avLst>
              <a:gd name="adj" fmla="val 16667"/>
            </a:avLst>
          </a:prstGeom>
          <a:solidFill>
            <a:srgbClr val="5355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495300" y="1466851"/>
            <a:ext cx="2514600" cy="43919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"/>
          <p:cNvSpPr/>
          <p:nvPr/>
        </p:nvSpPr>
        <p:spPr>
          <a:xfrm>
            <a:off x="1995760" y="1778441"/>
            <a:ext cx="685800" cy="685800"/>
          </a:xfrm>
          <a:prstGeom prst="ellipse">
            <a:avLst/>
          </a:prstGeom>
          <a:solidFill>
            <a:srgbClr val="5355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5"/>
          <p:cNvSpPr/>
          <p:nvPr/>
        </p:nvSpPr>
        <p:spPr>
          <a:xfrm>
            <a:off x="3359817" y="1466851"/>
            <a:ext cx="2514600" cy="43919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4860277" y="1778441"/>
            <a:ext cx="685800" cy="6858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/>
          <p:nvPr/>
        </p:nvSpPr>
        <p:spPr>
          <a:xfrm>
            <a:off x="6298737" y="1466851"/>
            <a:ext cx="2514600" cy="43919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"/>
          <p:cNvSpPr/>
          <p:nvPr/>
        </p:nvSpPr>
        <p:spPr>
          <a:xfrm>
            <a:off x="7799197" y="1778441"/>
            <a:ext cx="685800" cy="6858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"/>
          <p:cNvSpPr/>
          <p:nvPr/>
        </p:nvSpPr>
        <p:spPr>
          <a:xfrm>
            <a:off x="9303402" y="1466851"/>
            <a:ext cx="2514600" cy="439194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/>
          <p:nvPr/>
        </p:nvSpPr>
        <p:spPr>
          <a:xfrm>
            <a:off x="10803862" y="1778441"/>
            <a:ext cx="685800" cy="685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/>
          <p:nvPr/>
        </p:nvSpPr>
        <p:spPr>
          <a:xfrm>
            <a:off x="1048044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/>
          <p:nvPr/>
        </p:nvSpPr>
        <p:spPr>
          <a:xfrm>
            <a:off x="3880917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"/>
          <p:cNvSpPr/>
          <p:nvPr/>
        </p:nvSpPr>
        <p:spPr>
          <a:xfrm>
            <a:off x="6819837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"/>
          <p:cNvSpPr/>
          <p:nvPr/>
        </p:nvSpPr>
        <p:spPr>
          <a:xfrm>
            <a:off x="9931747" y="6007258"/>
            <a:ext cx="1958720" cy="324464"/>
          </a:xfrm>
          <a:prstGeom prst="ellipse">
            <a:avLst/>
          </a:prstGeom>
          <a:solidFill>
            <a:schemeClr val="dk1">
              <a:alpha val="6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5" descr="Apertur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162" y="1900608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" descr="Bank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5103" y="1852671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 descr="Bar chart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0060" y="188942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 descr="Binoculars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1346" y="189273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5"/>
          <p:cNvSpPr txBox="1"/>
          <p:nvPr/>
        </p:nvSpPr>
        <p:spPr>
          <a:xfrm>
            <a:off x="695369" y="1776507"/>
            <a:ext cx="10527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5355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/>
          </a:p>
        </p:txBody>
      </p:sp>
      <p:sp>
        <p:nvSpPr>
          <p:cNvPr id="280" name="Google Shape;280;p5"/>
          <p:cNvSpPr txBox="1"/>
          <p:nvPr/>
        </p:nvSpPr>
        <p:spPr>
          <a:xfrm>
            <a:off x="695369" y="2607504"/>
            <a:ext cx="22300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5355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HERE</a:t>
            </a:r>
            <a:endParaRPr/>
          </a:p>
        </p:txBody>
      </p:sp>
      <p:sp>
        <p:nvSpPr>
          <p:cNvPr id="282" name="Google Shape;282;p5"/>
          <p:cNvSpPr txBox="1"/>
          <p:nvPr/>
        </p:nvSpPr>
        <p:spPr>
          <a:xfrm>
            <a:off x="3492285" y="1776507"/>
            <a:ext cx="10527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FFC00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/>
          </a:p>
        </p:txBody>
      </p:sp>
      <p:sp>
        <p:nvSpPr>
          <p:cNvPr id="283" name="Google Shape;283;p5"/>
          <p:cNvSpPr txBox="1"/>
          <p:nvPr/>
        </p:nvSpPr>
        <p:spPr>
          <a:xfrm>
            <a:off x="3492285" y="2607504"/>
            <a:ext cx="22300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C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HERE</a:t>
            </a:r>
            <a:endParaRPr/>
          </a:p>
        </p:txBody>
      </p:sp>
      <p:sp>
        <p:nvSpPr>
          <p:cNvPr id="285" name="Google Shape;285;p5"/>
          <p:cNvSpPr txBox="1"/>
          <p:nvPr/>
        </p:nvSpPr>
        <p:spPr>
          <a:xfrm>
            <a:off x="6499791" y="1776507"/>
            <a:ext cx="10527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B05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/>
          </a:p>
        </p:txBody>
      </p:sp>
      <p:sp>
        <p:nvSpPr>
          <p:cNvPr id="286" name="Google Shape;286;p5"/>
          <p:cNvSpPr txBox="1"/>
          <p:nvPr/>
        </p:nvSpPr>
        <p:spPr>
          <a:xfrm>
            <a:off x="6499791" y="2607504"/>
            <a:ext cx="22300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05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HERE</a:t>
            </a:r>
            <a:endParaRPr/>
          </a:p>
        </p:txBody>
      </p:sp>
      <p:sp>
        <p:nvSpPr>
          <p:cNvPr id="288" name="Google Shape;288;p5"/>
          <p:cNvSpPr txBox="1"/>
          <p:nvPr/>
        </p:nvSpPr>
        <p:spPr>
          <a:xfrm>
            <a:off x="9466662" y="1776507"/>
            <a:ext cx="10527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030A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/>
          </a:p>
        </p:txBody>
      </p:sp>
      <p:sp>
        <p:nvSpPr>
          <p:cNvPr id="289" name="Google Shape;289;p5"/>
          <p:cNvSpPr txBox="1"/>
          <p:nvPr/>
        </p:nvSpPr>
        <p:spPr>
          <a:xfrm>
            <a:off x="9466662" y="2607504"/>
            <a:ext cx="22300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E9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"/>
          <p:cNvSpPr/>
          <p:nvPr/>
        </p:nvSpPr>
        <p:spPr>
          <a:xfrm rot="1219014">
            <a:off x="1631725" y="1637070"/>
            <a:ext cx="2326188" cy="4365523"/>
          </a:xfrm>
          <a:prstGeom prst="roundRect">
            <a:avLst>
              <a:gd name="adj" fmla="val 16667"/>
            </a:avLst>
          </a:prstGeom>
          <a:solidFill>
            <a:srgbClr val="5355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1371600" y="1637071"/>
            <a:ext cx="2846439" cy="436552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3156154" y="1946786"/>
            <a:ext cx="796413" cy="796413"/>
          </a:xfrm>
          <a:prstGeom prst="ellipse">
            <a:avLst/>
          </a:prstGeom>
          <a:solidFill>
            <a:srgbClr val="5355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 ExtraBold</vt:lpstr>
      <vt:lpstr>Play</vt:lpstr>
      <vt:lpstr>Open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 Rehman</dc:creator>
  <cp:lastModifiedBy>Samvab Chatterjee</cp:lastModifiedBy>
  <cp:revision>2</cp:revision>
  <dcterms:created xsi:type="dcterms:W3CDTF">2024-11-04T16:33:28Z</dcterms:created>
  <dcterms:modified xsi:type="dcterms:W3CDTF">2025-03-27T07:27:43Z</dcterms:modified>
</cp:coreProperties>
</file>