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94B"/>
    <a:srgbClr val="FFB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1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74C1-3FC1-6B7F-9B55-BC86543F9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75E90-CED8-1829-22ED-CA6C2A9E6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5D97-7AB3-AA1F-D4C1-924B379F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1378-6504-8FC0-C9ED-DD712A00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59CE-B377-52A6-CC8F-FA7ADFD6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6159-3FB7-82C2-EA96-31A3E376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21B1-80D5-8BB0-B0CE-F1B7D64A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A810-EBF0-4EDA-6A0D-50AAD8AC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1B4E1-575D-C9DB-CAA7-19FBB508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D209-6409-1ECA-EA99-F9D74F23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F3FA-9484-ADBE-A444-8B536B7F7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F8A7-B3E3-A736-5D96-8DA68BA8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4937-0BAE-D0CE-AB95-D13A016D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ED8-28C7-C087-3BB3-299B28D1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62E4-C4A5-1EB6-1CE5-AD83437F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84FE-EC88-0249-57FE-D65B23E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DCA9-43FB-3A8D-B390-4DAFD053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054E-6188-B425-D59C-6789556D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90FF-2AB1-8B57-6769-BEF99F98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0B54-F4D4-3569-1A98-26925FA1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5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11F3-CC64-C59C-2371-E5F38C95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42673-3726-EC12-E1C1-7185D4BA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8539-78D1-127B-DECD-372C3CB5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E28F-61BE-04FF-4AD9-F88FA5DA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EF4E-A9A9-22D7-A918-46686E25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2B32-3336-0200-CA6E-465E89F1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BEBD-DD37-2378-AB5A-8A2D54D76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28B37-557D-20D4-3067-5D60C53B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183A8-CF7F-E88F-885F-EA649659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8E6D-5553-7603-FE39-ED55A5A5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F1981-550D-30AA-6ADD-D0FCF373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0E6-E502-378A-0E6E-926A88B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32AD-598B-BD12-6A26-54174FC8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B051-2A88-F709-ECF6-A22FC7C9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BF269-31CE-E93F-84BB-B1B58E04B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C9788-CE39-A5EC-823F-8B164800D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44057-2FDD-B2A2-5705-2ABFD86D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7040A-3036-7366-03EE-7D00865C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E038A-4BF9-3806-54FD-F6ACFA23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5BC4-310B-05A4-5737-B3FE35F6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8F794-FF06-0EBF-C7A2-4096070A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39713-4A85-D4D7-A9AD-E8F3A706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732C4-E12B-FB89-CF58-5192D1BA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47B38-BFA0-EFCC-5018-33F72054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93415-7EC6-8D11-B58D-A4691031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87BEB-98AC-0C83-3E9B-7F378326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5B7F-E912-8297-F0CB-70CB860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96C4-4E44-51DF-7647-F4C32E47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F6603-A124-A302-C5B2-32B732BC8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D3741-A4F6-38CA-34F9-953D186C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8AE3-58AF-A030-7E19-33BBB10D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12C7-99C0-68E7-7A4A-1A64E2D7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F89D-391B-1ED7-52AE-8F3F7759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8900C-05F0-1636-AD0A-C119C43EE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A5F4F-19AC-D11D-0F36-4920FE8F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5A1C-E5C3-751C-A61F-F8D45780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0625-2B63-942D-BAF2-760D199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8ACB2-D0E4-856B-3692-74DCD6A1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8ED6A-A10F-4FE0-176C-DF214DB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8FF6-E97D-797C-1105-7F5E1182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6D82-93D4-2A9F-016B-C3A81C117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9D0D0-AED7-4F67-A6EC-89B167511C0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F1CF-19B8-7471-3926-298700092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61836-15BE-D9B3-F31F-D06F92B56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8BB76-11E9-4409-B957-0287DED8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tels.com/go/canada/mountain-towns-enjoy-outdoor-activities-canad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tels.com/go/canada/mountain-towns-enjoy-outdoor-activities-canad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E94FB33-A0E7-EA99-C287-0A0A14878F0B}"/>
              </a:ext>
            </a:extLst>
          </p:cNvPr>
          <p:cNvSpPr/>
          <p:nvPr/>
        </p:nvSpPr>
        <p:spPr>
          <a:xfrm>
            <a:off x="0" y="1028700"/>
            <a:ext cx="15034116" cy="5755248"/>
          </a:xfrm>
          <a:prstGeom prst="rect">
            <a:avLst/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t="-21000" b="-43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56811F-E070-98AC-48DA-63FC263F8101}"/>
              </a:ext>
            </a:extLst>
          </p:cNvPr>
          <p:cNvSpPr/>
          <p:nvPr/>
        </p:nvSpPr>
        <p:spPr>
          <a:xfrm>
            <a:off x="-15241" y="55920"/>
            <a:ext cx="12222479" cy="2212259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cubicBezTo>
                  <a:pt x="12128090" y="2207343"/>
                  <a:pt x="12074087" y="2201522"/>
                  <a:pt x="12019935" y="2197511"/>
                </a:cubicBez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07216" y="1835999"/>
                  <a:pt x="7993626" y="1843549"/>
                </a:cubicBezTo>
                <a:cubicBezTo>
                  <a:pt x="7962636" y="1860765"/>
                  <a:pt x="7940469" y="1899667"/>
                  <a:pt x="7905135" y="1902543"/>
                </a:cubicBezTo>
                <a:cubicBezTo>
                  <a:pt x="6863979" y="1987289"/>
                  <a:pt x="7098894" y="2040192"/>
                  <a:pt x="6666271" y="1932040"/>
                </a:cubicBezTo>
                <a:cubicBezTo>
                  <a:pt x="6630763" y="1928095"/>
                  <a:pt x="6456073" y="1909297"/>
                  <a:pt x="6415548" y="1902543"/>
                </a:cubicBez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cubicBezTo>
                  <a:pt x="5014453" y="1853382"/>
                  <a:pt x="4748864" y="1852860"/>
                  <a:pt x="4483511" y="1843549"/>
                </a:cubicBez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cubicBezTo>
                  <a:pt x="3657600" y="1769808"/>
                  <a:pt x="3421464" y="1757461"/>
                  <a:pt x="3185652" y="1740311"/>
                </a:cubicBez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cubicBezTo>
                  <a:pt x="2172929" y="1735394"/>
                  <a:pt x="2118990" y="1746023"/>
                  <a:pt x="2064774" y="1755059"/>
                </a:cubicBez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cubicBezTo>
                  <a:pt x="104937" y="2095577"/>
                  <a:pt x="57380" y="2099520"/>
                  <a:pt x="7368" y="2104853"/>
                </a:cubicBezTo>
                <a:lnTo>
                  <a:pt x="0" y="2105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8EE85E-134A-106A-636D-BC14470C15A2}"/>
              </a:ext>
            </a:extLst>
          </p:cNvPr>
          <p:cNvSpPr/>
          <p:nvPr/>
        </p:nvSpPr>
        <p:spPr>
          <a:xfrm>
            <a:off x="1" y="-1"/>
            <a:ext cx="12222479" cy="2212259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586452 w 12222479"/>
              <a:gd name="connsiteY17" fmla="*/ 1814052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05782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586452 w 12222479"/>
              <a:gd name="connsiteY17" fmla="*/ 1814052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05782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79625 w 12222479"/>
              <a:gd name="connsiteY14" fmla="*/ 1902543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586452 w 12222479"/>
              <a:gd name="connsiteY17" fmla="*/ 1814052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533238 w 12222479"/>
              <a:gd name="connsiteY7" fmla="*/ 2064775 h 2212259"/>
              <a:gd name="connsiteX8" fmla="*/ 11430000 w 12222479"/>
              <a:gd name="connsiteY8" fmla="*/ 2123769 h 2212259"/>
              <a:gd name="connsiteX9" fmla="*/ 11046542 w 12222479"/>
              <a:gd name="connsiteY9" fmla="*/ 2109020 h 2212259"/>
              <a:gd name="connsiteX10" fmla="*/ 10899058 w 12222479"/>
              <a:gd name="connsiteY10" fmla="*/ 2079524 h 2212259"/>
              <a:gd name="connsiteX11" fmla="*/ 10810568 w 12222479"/>
              <a:gd name="connsiteY11" fmla="*/ 2064775 h 2212259"/>
              <a:gd name="connsiteX12" fmla="*/ 10456606 w 12222479"/>
              <a:gd name="connsiteY12" fmla="*/ 2005782 h 2212259"/>
              <a:gd name="connsiteX13" fmla="*/ 10382865 w 12222479"/>
              <a:gd name="connsiteY13" fmla="*/ 2020530 h 2212259"/>
              <a:gd name="connsiteX14" fmla="*/ 10338619 w 12222479"/>
              <a:gd name="connsiteY14" fmla="*/ 2005782 h 2212259"/>
              <a:gd name="connsiteX15" fmla="*/ 10279625 w 12222479"/>
              <a:gd name="connsiteY15" fmla="*/ 1902543 h 2212259"/>
              <a:gd name="connsiteX16" fmla="*/ 10191135 w 12222479"/>
              <a:gd name="connsiteY16" fmla="*/ 1961536 h 2212259"/>
              <a:gd name="connsiteX17" fmla="*/ 9733935 w 12222479"/>
              <a:gd name="connsiteY17" fmla="*/ 1946788 h 2212259"/>
              <a:gd name="connsiteX18" fmla="*/ 9586452 w 12222479"/>
              <a:gd name="connsiteY18" fmla="*/ 1814052 h 2212259"/>
              <a:gd name="connsiteX19" fmla="*/ 9217742 w 12222479"/>
              <a:gd name="connsiteY19" fmla="*/ 1976285 h 2212259"/>
              <a:gd name="connsiteX20" fmla="*/ 9114503 w 12222479"/>
              <a:gd name="connsiteY20" fmla="*/ 1961536 h 2212259"/>
              <a:gd name="connsiteX21" fmla="*/ 8406581 w 12222479"/>
              <a:gd name="connsiteY21" fmla="*/ 1887795 h 2212259"/>
              <a:gd name="connsiteX22" fmla="*/ 8273845 w 12222479"/>
              <a:gd name="connsiteY22" fmla="*/ 1858298 h 2212259"/>
              <a:gd name="connsiteX23" fmla="*/ 8037871 w 12222479"/>
              <a:gd name="connsiteY23" fmla="*/ 1828801 h 2212259"/>
              <a:gd name="connsiteX24" fmla="*/ 7993626 w 12222479"/>
              <a:gd name="connsiteY24" fmla="*/ 1843549 h 2212259"/>
              <a:gd name="connsiteX25" fmla="*/ 7846142 w 12222479"/>
              <a:gd name="connsiteY25" fmla="*/ 1828801 h 2212259"/>
              <a:gd name="connsiteX26" fmla="*/ 6666271 w 12222479"/>
              <a:gd name="connsiteY26" fmla="*/ 1932040 h 2212259"/>
              <a:gd name="connsiteX27" fmla="*/ 6415548 w 12222479"/>
              <a:gd name="connsiteY27" fmla="*/ 1902543 h 2212259"/>
              <a:gd name="connsiteX28" fmla="*/ 6356555 w 12222479"/>
              <a:gd name="connsiteY28" fmla="*/ 1887795 h 2212259"/>
              <a:gd name="connsiteX29" fmla="*/ 6238569 w 12222479"/>
              <a:gd name="connsiteY29" fmla="*/ 1873046 h 2212259"/>
              <a:gd name="connsiteX30" fmla="*/ 5855110 w 12222479"/>
              <a:gd name="connsiteY30" fmla="*/ 1887795 h 2212259"/>
              <a:gd name="connsiteX31" fmla="*/ 5796117 w 12222479"/>
              <a:gd name="connsiteY31" fmla="*/ 1917291 h 2212259"/>
              <a:gd name="connsiteX32" fmla="*/ 5678131 w 12222479"/>
              <a:gd name="connsiteY32" fmla="*/ 1946788 h 2212259"/>
              <a:gd name="connsiteX33" fmla="*/ 5604389 w 12222479"/>
              <a:gd name="connsiteY33" fmla="*/ 1932040 h 2212259"/>
              <a:gd name="connsiteX34" fmla="*/ 5545394 w 12222479"/>
              <a:gd name="connsiteY34" fmla="*/ 1917291 h 2212259"/>
              <a:gd name="connsiteX35" fmla="*/ 5427406 w 12222479"/>
              <a:gd name="connsiteY35" fmla="*/ 1902543 h 2212259"/>
              <a:gd name="connsiteX36" fmla="*/ 5279923 w 12222479"/>
              <a:gd name="connsiteY36" fmla="*/ 1858298 h 2212259"/>
              <a:gd name="connsiteX37" fmla="*/ 4483511 w 12222479"/>
              <a:gd name="connsiteY37" fmla="*/ 1843549 h 2212259"/>
              <a:gd name="connsiteX38" fmla="*/ 4439266 w 12222479"/>
              <a:gd name="connsiteY38" fmla="*/ 1828801 h 2212259"/>
              <a:gd name="connsiteX39" fmla="*/ 3893574 w 12222479"/>
              <a:gd name="connsiteY39" fmla="*/ 1784556 h 2212259"/>
              <a:gd name="connsiteX40" fmla="*/ 3185652 w 12222479"/>
              <a:gd name="connsiteY40" fmla="*/ 1740311 h 2212259"/>
              <a:gd name="connsiteX41" fmla="*/ 3082413 w 12222479"/>
              <a:gd name="connsiteY41" fmla="*/ 1725562 h 2212259"/>
              <a:gd name="connsiteX42" fmla="*/ 3038168 w 12222479"/>
              <a:gd name="connsiteY42" fmla="*/ 1696066 h 2212259"/>
              <a:gd name="connsiteX43" fmla="*/ 2905432 w 12222479"/>
              <a:gd name="connsiteY43" fmla="*/ 1637072 h 2212259"/>
              <a:gd name="connsiteX44" fmla="*/ 2610465 w 12222479"/>
              <a:gd name="connsiteY44" fmla="*/ 1710814 h 2212259"/>
              <a:gd name="connsiteX45" fmla="*/ 2418735 w 12222479"/>
              <a:gd name="connsiteY45" fmla="*/ 1769807 h 2212259"/>
              <a:gd name="connsiteX46" fmla="*/ 2359742 w 12222479"/>
              <a:gd name="connsiteY46" fmla="*/ 1755059 h 2212259"/>
              <a:gd name="connsiteX47" fmla="*/ 2227006 w 12222479"/>
              <a:gd name="connsiteY47" fmla="*/ 1725562 h 2212259"/>
              <a:gd name="connsiteX48" fmla="*/ 2064774 w 12222479"/>
              <a:gd name="connsiteY48" fmla="*/ 1755059 h 2212259"/>
              <a:gd name="connsiteX49" fmla="*/ 1873045 w 12222479"/>
              <a:gd name="connsiteY49" fmla="*/ 1784556 h 2212259"/>
              <a:gd name="connsiteX50" fmla="*/ 1710813 w 12222479"/>
              <a:gd name="connsiteY50" fmla="*/ 1828801 h 2212259"/>
              <a:gd name="connsiteX51" fmla="*/ 1637071 w 12222479"/>
              <a:gd name="connsiteY51" fmla="*/ 1843549 h 2212259"/>
              <a:gd name="connsiteX52" fmla="*/ 1563329 w 12222479"/>
              <a:gd name="connsiteY52" fmla="*/ 1902543 h 2212259"/>
              <a:gd name="connsiteX53" fmla="*/ 1091381 w 12222479"/>
              <a:gd name="connsiteY53" fmla="*/ 1976285 h 2212259"/>
              <a:gd name="connsiteX54" fmla="*/ 943897 w 12222479"/>
              <a:gd name="connsiteY54" fmla="*/ 1946788 h 2212259"/>
              <a:gd name="connsiteX55" fmla="*/ 781665 w 12222479"/>
              <a:gd name="connsiteY55" fmla="*/ 1932040 h 2212259"/>
              <a:gd name="connsiteX56" fmla="*/ 265471 w 12222479"/>
              <a:gd name="connsiteY56" fmla="*/ 2005782 h 2212259"/>
              <a:gd name="connsiteX57" fmla="*/ 206477 w 12222479"/>
              <a:gd name="connsiteY57" fmla="*/ 2020530 h 2212259"/>
              <a:gd name="connsiteX58" fmla="*/ 176981 w 12222479"/>
              <a:gd name="connsiteY58" fmla="*/ 2064775 h 2212259"/>
              <a:gd name="connsiteX59" fmla="*/ 117987 w 12222479"/>
              <a:gd name="connsiteY59" fmla="*/ 2094272 h 2212259"/>
              <a:gd name="connsiteX60" fmla="*/ 7368 w 12222479"/>
              <a:gd name="connsiteY60" fmla="*/ 2104853 h 2212259"/>
              <a:gd name="connsiteX61" fmla="*/ 0 w 12222479"/>
              <a:gd name="connsiteY61" fmla="*/ 2105751 h 2212259"/>
              <a:gd name="connsiteX62" fmla="*/ 0 w 12222479"/>
              <a:gd name="connsiteY62" fmla="*/ 0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lnTo>
                  <a:pt x="12019935" y="2197511"/>
                </a:ln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7761" y="2172930"/>
                  <a:pt x="11665974" y="2153266"/>
                </a:cubicBezTo>
                <a:cubicBezTo>
                  <a:pt x="11624187" y="2133602"/>
                  <a:pt x="11572567" y="2069691"/>
                  <a:pt x="11533238" y="2064775"/>
                </a:cubicBezTo>
                <a:cubicBezTo>
                  <a:pt x="11493909" y="2059859"/>
                  <a:pt x="11513574" y="2126227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17933"/>
                  <a:pt x="10456606" y="2005782"/>
                </a:cubicBezTo>
                <a:cubicBezTo>
                  <a:pt x="10430273" y="2003058"/>
                  <a:pt x="10402529" y="2020530"/>
                  <a:pt x="10382865" y="2020530"/>
                </a:cubicBezTo>
                <a:cubicBezTo>
                  <a:pt x="10363201" y="2020530"/>
                  <a:pt x="10355826" y="2025447"/>
                  <a:pt x="10338619" y="2005782"/>
                </a:cubicBezTo>
                <a:cubicBezTo>
                  <a:pt x="10321412" y="1986117"/>
                  <a:pt x="10304983" y="1910150"/>
                  <a:pt x="10279625" y="1902543"/>
                </a:cubicBezTo>
                <a:cubicBezTo>
                  <a:pt x="10255615" y="1895340"/>
                  <a:pt x="10215716" y="1966452"/>
                  <a:pt x="10191135" y="1961536"/>
                </a:cubicBezTo>
                <a:lnTo>
                  <a:pt x="9733935" y="1946788"/>
                </a:lnTo>
                <a:cubicBezTo>
                  <a:pt x="9633155" y="1922207"/>
                  <a:pt x="9611478" y="1812622"/>
                  <a:pt x="9586452" y="1814052"/>
                </a:cubicBezTo>
                <a:cubicBezTo>
                  <a:pt x="9439126" y="1822471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25581" y="1843549"/>
                  <a:pt x="7993626" y="1843549"/>
                </a:cubicBezTo>
                <a:cubicBezTo>
                  <a:pt x="7961671" y="1843549"/>
                  <a:pt x="7881476" y="1825925"/>
                  <a:pt x="7846142" y="1828801"/>
                </a:cubicBezTo>
                <a:cubicBezTo>
                  <a:pt x="6804986" y="1913547"/>
                  <a:pt x="7098894" y="2040192"/>
                  <a:pt x="6666271" y="1932040"/>
                </a:cubicBezTo>
                <a:lnTo>
                  <a:pt x="6415548" y="1902543"/>
                </a:ln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lnTo>
                  <a:pt x="4483511" y="1843549"/>
                </a:ln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lnTo>
                  <a:pt x="3185652" y="1740311"/>
                </a:ln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lnTo>
                  <a:pt x="2064774" y="1755059"/>
                </a:ln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lnTo>
                  <a:pt x="7368" y="2104853"/>
                </a:lnTo>
                <a:lnTo>
                  <a:pt x="0" y="2105751"/>
                </a:lnTo>
                <a:lnTo>
                  <a:pt x="0" y="0"/>
                </a:lnTo>
                <a:close/>
              </a:path>
            </a:pathLst>
          </a:custGeom>
          <a:solidFill>
            <a:srgbClr val="2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32AD13-7E1D-4DD9-3644-DEF61BA04140}"/>
              </a:ext>
            </a:extLst>
          </p:cNvPr>
          <p:cNvSpPr/>
          <p:nvPr/>
        </p:nvSpPr>
        <p:spPr>
          <a:xfrm flipH="1" flipV="1">
            <a:off x="0" y="4992329"/>
            <a:ext cx="12222479" cy="1809751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cubicBezTo>
                  <a:pt x="12128090" y="2207343"/>
                  <a:pt x="12074087" y="2201522"/>
                  <a:pt x="12019935" y="2197511"/>
                </a:cubicBez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07216" y="1835999"/>
                  <a:pt x="7993626" y="1843549"/>
                </a:cubicBezTo>
                <a:cubicBezTo>
                  <a:pt x="7962636" y="1860765"/>
                  <a:pt x="7940469" y="1899667"/>
                  <a:pt x="7905135" y="1902543"/>
                </a:cubicBezTo>
                <a:cubicBezTo>
                  <a:pt x="6863979" y="1987289"/>
                  <a:pt x="7098894" y="2040192"/>
                  <a:pt x="6666271" y="1932040"/>
                </a:cubicBezTo>
                <a:cubicBezTo>
                  <a:pt x="6630763" y="1928095"/>
                  <a:pt x="6456073" y="1909297"/>
                  <a:pt x="6415548" y="1902543"/>
                </a:cubicBez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cubicBezTo>
                  <a:pt x="5014453" y="1853382"/>
                  <a:pt x="4748864" y="1852860"/>
                  <a:pt x="4483511" y="1843549"/>
                </a:cubicBez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cubicBezTo>
                  <a:pt x="3657600" y="1769808"/>
                  <a:pt x="3421464" y="1757461"/>
                  <a:pt x="3185652" y="1740311"/>
                </a:cubicBez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cubicBezTo>
                  <a:pt x="2172929" y="1735394"/>
                  <a:pt x="2118990" y="1746023"/>
                  <a:pt x="2064774" y="1755059"/>
                </a:cubicBez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cubicBezTo>
                  <a:pt x="104937" y="2095577"/>
                  <a:pt x="57380" y="2099520"/>
                  <a:pt x="7368" y="2104853"/>
                </a:cubicBezTo>
                <a:lnTo>
                  <a:pt x="0" y="2105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63FB61-B25A-D24A-9EBD-50F25E24C458}"/>
              </a:ext>
            </a:extLst>
          </p:cNvPr>
          <p:cNvSpPr/>
          <p:nvPr/>
        </p:nvSpPr>
        <p:spPr>
          <a:xfrm flipH="1" flipV="1">
            <a:off x="0" y="5048250"/>
            <a:ext cx="12222479" cy="1809751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46376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46376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57196 w 12222479"/>
              <a:gd name="connsiteY37" fmla="*/ 1755744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46376 h 2212259"/>
              <a:gd name="connsiteX35" fmla="*/ 5279923 w 12222479"/>
              <a:gd name="connsiteY35" fmla="*/ 1858298 h 2212259"/>
              <a:gd name="connsiteX36" fmla="*/ 4597064 w 12222479"/>
              <a:gd name="connsiteY36" fmla="*/ 1748575 h 2212259"/>
              <a:gd name="connsiteX37" fmla="*/ 4457196 w 12222479"/>
              <a:gd name="connsiteY37" fmla="*/ 1755744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lnTo>
                  <a:pt x="12019935" y="2197511"/>
                </a:ln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573586" y="1840467"/>
                  <a:pt x="8436464" y="1814737"/>
                </a:cubicBezTo>
                <a:cubicBezTo>
                  <a:pt x="8299343" y="1789007"/>
                  <a:pt x="8358206" y="1804814"/>
                  <a:pt x="8291774" y="1807158"/>
                </a:cubicBezTo>
                <a:cubicBezTo>
                  <a:pt x="8225342" y="1809502"/>
                  <a:pt x="8139550" y="1838969"/>
                  <a:pt x="8037871" y="1828801"/>
                </a:cubicBezTo>
                <a:cubicBezTo>
                  <a:pt x="8023123" y="1833717"/>
                  <a:pt x="8028698" y="1842217"/>
                  <a:pt x="7993626" y="1843549"/>
                </a:cubicBezTo>
                <a:cubicBezTo>
                  <a:pt x="7958554" y="1844881"/>
                  <a:pt x="7862775" y="1833915"/>
                  <a:pt x="7827441" y="1836791"/>
                </a:cubicBezTo>
                <a:cubicBezTo>
                  <a:pt x="6786285" y="1921537"/>
                  <a:pt x="7098894" y="2040192"/>
                  <a:pt x="6666271" y="1932040"/>
                </a:cubicBezTo>
                <a:lnTo>
                  <a:pt x="6415548" y="1902543"/>
                </a:ln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74891" y="1914902"/>
                  <a:pt x="5545394" y="1917291"/>
                </a:cubicBezTo>
                <a:cubicBezTo>
                  <a:pt x="5515897" y="1919680"/>
                  <a:pt x="5466099" y="1954974"/>
                  <a:pt x="5427406" y="1946376"/>
                </a:cubicBezTo>
                <a:cubicBezTo>
                  <a:pt x="5377304" y="1935242"/>
                  <a:pt x="5329084" y="1873046"/>
                  <a:pt x="5279923" y="1858298"/>
                </a:cubicBezTo>
                <a:cubicBezTo>
                  <a:pt x="5014452" y="1853382"/>
                  <a:pt x="4734185" y="1765667"/>
                  <a:pt x="4597064" y="1748575"/>
                </a:cubicBezTo>
                <a:cubicBezTo>
                  <a:pt x="4459943" y="1731483"/>
                  <a:pt x="4574444" y="1749747"/>
                  <a:pt x="4457196" y="1755744"/>
                </a:cubicBezTo>
                <a:cubicBezTo>
                  <a:pt x="4339948" y="1761741"/>
                  <a:pt x="4137933" y="1833426"/>
                  <a:pt x="3893574" y="1784556"/>
                </a:cubicBezTo>
                <a:lnTo>
                  <a:pt x="3185652" y="1740311"/>
                </a:ln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lnTo>
                  <a:pt x="2064774" y="1755059"/>
                </a:ln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lnTo>
                  <a:pt x="7368" y="2104853"/>
                </a:lnTo>
                <a:lnTo>
                  <a:pt x="0" y="2105751"/>
                </a:lnTo>
                <a:lnTo>
                  <a:pt x="0" y="0"/>
                </a:lnTo>
                <a:close/>
              </a:path>
            </a:pathLst>
          </a:custGeom>
          <a:solidFill>
            <a:srgbClr val="FFB5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D73EE1FB-7F00-5E05-1374-698E4A078F43}"/>
              </a:ext>
            </a:extLst>
          </p:cNvPr>
          <p:cNvSpPr/>
          <p:nvPr/>
        </p:nvSpPr>
        <p:spPr>
          <a:xfrm>
            <a:off x="398205" y="272607"/>
            <a:ext cx="1312607" cy="3156393"/>
          </a:xfrm>
          <a:prstGeom prst="halfFrame">
            <a:avLst>
              <a:gd name="adj1" fmla="val 12280"/>
              <a:gd name="adj2" fmla="val 12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77AF4465-5AB1-285F-5520-581013A78EF6}"/>
              </a:ext>
            </a:extLst>
          </p:cNvPr>
          <p:cNvSpPr/>
          <p:nvPr/>
        </p:nvSpPr>
        <p:spPr>
          <a:xfrm flipH="1" flipV="1">
            <a:off x="10432022" y="3024270"/>
            <a:ext cx="1312607" cy="3550507"/>
          </a:xfrm>
          <a:prstGeom prst="halfFrame">
            <a:avLst>
              <a:gd name="adj1" fmla="val 12280"/>
              <a:gd name="adj2" fmla="val 12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DD434-D36C-BB74-C72A-978E84B4F64A}"/>
              </a:ext>
            </a:extLst>
          </p:cNvPr>
          <p:cNvSpPr txBox="1"/>
          <p:nvPr/>
        </p:nvSpPr>
        <p:spPr>
          <a:xfrm>
            <a:off x="3293804" y="74052"/>
            <a:ext cx="560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OUTDOOR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3F2C7C-CDC5-B511-862C-FD962AFBDACA}"/>
              </a:ext>
            </a:extLst>
          </p:cNvPr>
          <p:cNvSpPr txBox="1"/>
          <p:nvPr/>
        </p:nvSpPr>
        <p:spPr>
          <a:xfrm>
            <a:off x="3309045" y="1035433"/>
            <a:ext cx="560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ACTIVITIES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F0612F26-F785-1571-5A23-AD8191C61C87}"/>
              </a:ext>
            </a:extLst>
          </p:cNvPr>
          <p:cNvSpPr/>
          <p:nvPr/>
        </p:nvSpPr>
        <p:spPr>
          <a:xfrm rot="16200000" flipH="1">
            <a:off x="10365656" y="283222"/>
            <a:ext cx="1378974" cy="1378974"/>
          </a:xfrm>
          <a:prstGeom prst="rtTriangle">
            <a:avLst/>
          </a:prstGeom>
          <a:pattFill prst="wdUpDiag">
            <a:fgClr>
              <a:srgbClr val="FFB5CC"/>
            </a:fgClr>
            <a:bgClr>
              <a:srgbClr val="23294B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7A64D0-8AE0-C375-AA5E-5EC37EFA38F1}"/>
              </a:ext>
            </a:extLst>
          </p:cNvPr>
          <p:cNvSpPr/>
          <p:nvPr/>
        </p:nvSpPr>
        <p:spPr>
          <a:xfrm>
            <a:off x="390829" y="4401780"/>
            <a:ext cx="663679" cy="2172998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B5CC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54167E-6 -4.44444E-6 L -0.2306 -4.44444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A821-21AD-25D2-111F-18BC2E196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97D4B2-4414-B83D-D65A-7C2FA0D07A4A}"/>
              </a:ext>
            </a:extLst>
          </p:cNvPr>
          <p:cNvSpPr/>
          <p:nvPr/>
        </p:nvSpPr>
        <p:spPr>
          <a:xfrm>
            <a:off x="0" y="1028700"/>
            <a:ext cx="12191999" cy="4667250"/>
          </a:xfrm>
          <a:prstGeom prst="rect">
            <a:avLst/>
          </a:prstGeom>
          <a:blipFill dpi="0" rotWithShape="0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t="-21000" b="-43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F5DB98-99D5-D6DA-7FE2-312DA0BBD131}"/>
              </a:ext>
            </a:extLst>
          </p:cNvPr>
          <p:cNvSpPr/>
          <p:nvPr/>
        </p:nvSpPr>
        <p:spPr>
          <a:xfrm>
            <a:off x="-15241" y="55920"/>
            <a:ext cx="12222479" cy="2212259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cubicBezTo>
                  <a:pt x="12128090" y="2207343"/>
                  <a:pt x="12074087" y="2201522"/>
                  <a:pt x="12019935" y="2197511"/>
                </a:cubicBez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07216" y="1835999"/>
                  <a:pt x="7993626" y="1843549"/>
                </a:cubicBezTo>
                <a:cubicBezTo>
                  <a:pt x="7962636" y="1860765"/>
                  <a:pt x="7940469" y="1899667"/>
                  <a:pt x="7905135" y="1902543"/>
                </a:cubicBezTo>
                <a:cubicBezTo>
                  <a:pt x="6863979" y="1987289"/>
                  <a:pt x="7098894" y="2040192"/>
                  <a:pt x="6666271" y="1932040"/>
                </a:cubicBezTo>
                <a:cubicBezTo>
                  <a:pt x="6630763" y="1928095"/>
                  <a:pt x="6456073" y="1909297"/>
                  <a:pt x="6415548" y="1902543"/>
                </a:cubicBez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cubicBezTo>
                  <a:pt x="5014453" y="1853382"/>
                  <a:pt x="4748864" y="1852860"/>
                  <a:pt x="4483511" y="1843549"/>
                </a:cubicBez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cubicBezTo>
                  <a:pt x="3657600" y="1769808"/>
                  <a:pt x="3421464" y="1757461"/>
                  <a:pt x="3185652" y="1740311"/>
                </a:cubicBez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cubicBezTo>
                  <a:pt x="2172929" y="1735394"/>
                  <a:pt x="2118990" y="1746023"/>
                  <a:pt x="2064774" y="1755059"/>
                </a:cubicBez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cubicBezTo>
                  <a:pt x="104937" y="2095577"/>
                  <a:pt x="57380" y="2099520"/>
                  <a:pt x="7368" y="2104853"/>
                </a:cubicBezTo>
                <a:lnTo>
                  <a:pt x="0" y="2105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170C26-934F-3B4E-9854-A7A060F513AD}"/>
              </a:ext>
            </a:extLst>
          </p:cNvPr>
          <p:cNvSpPr/>
          <p:nvPr/>
        </p:nvSpPr>
        <p:spPr>
          <a:xfrm>
            <a:off x="1" y="-1"/>
            <a:ext cx="12222479" cy="2212259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586452 w 12222479"/>
              <a:gd name="connsiteY17" fmla="*/ 1814052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05782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586452 w 12222479"/>
              <a:gd name="connsiteY17" fmla="*/ 1814052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05782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79625 w 12222479"/>
              <a:gd name="connsiteY14" fmla="*/ 1902543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586452 w 12222479"/>
              <a:gd name="connsiteY17" fmla="*/ 1814052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46142 w 12222479"/>
              <a:gd name="connsiteY24" fmla="*/ 182880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533238 w 12222479"/>
              <a:gd name="connsiteY7" fmla="*/ 2064775 h 2212259"/>
              <a:gd name="connsiteX8" fmla="*/ 11430000 w 12222479"/>
              <a:gd name="connsiteY8" fmla="*/ 2123769 h 2212259"/>
              <a:gd name="connsiteX9" fmla="*/ 11046542 w 12222479"/>
              <a:gd name="connsiteY9" fmla="*/ 2109020 h 2212259"/>
              <a:gd name="connsiteX10" fmla="*/ 10899058 w 12222479"/>
              <a:gd name="connsiteY10" fmla="*/ 2079524 h 2212259"/>
              <a:gd name="connsiteX11" fmla="*/ 10810568 w 12222479"/>
              <a:gd name="connsiteY11" fmla="*/ 2064775 h 2212259"/>
              <a:gd name="connsiteX12" fmla="*/ 10456606 w 12222479"/>
              <a:gd name="connsiteY12" fmla="*/ 2005782 h 2212259"/>
              <a:gd name="connsiteX13" fmla="*/ 10382865 w 12222479"/>
              <a:gd name="connsiteY13" fmla="*/ 2020530 h 2212259"/>
              <a:gd name="connsiteX14" fmla="*/ 10338619 w 12222479"/>
              <a:gd name="connsiteY14" fmla="*/ 2005782 h 2212259"/>
              <a:gd name="connsiteX15" fmla="*/ 10279625 w 12222479"/>
              <a:gd name="connsiteY15" fmla="*/ 1902543 h 2212259"/>
              <a:gd name="connsiteX16" fmla="*/ 10191135 w 12222479"/>
              <a:gd name="connsiteY16" fmla="*/ 1961536 h 2212259"/>
              <a:gd name="connsiteX17" fmla="*/ 9733935 w 12222479"/>
              <a:gd name="connsiteY17" fmla="*/ 1946788 h 2212259"/>
              <a:gd name="connsiteX18" fmla="*/ 9586452 w 12222479"/>
              <a:gd name="connsiteY18" fmla="*/ 1814052 h 2212259"/>
              <a:gd name="connsiteX19" fmla="*/ 9217742 w 12222479"/>
              <a:gd name="connsiteY19" fmla="*/ 1976285 h 2212259"/>
              <a:gd name="connsiteX20" fmla="*/ 9114503 w 12222479"/>
              <a:gd name="connsiteY20" fmla="*/ 1961536 h 2212259"/>
              <a:gd name="connsiteX21" fmla="*/ 8406581 w 12222479"/>
              <a:gd name="connsiteY21" fmla="*/ 1887795 h 2212259"/>
              <a:gd name="connsiteX22" fmla="*/ 8273845 w 12222479"/>
              <a:gd name="connsiteY22" fmla="*/ 1858298 h 2212259"/>
              <a:gd name="connsiteX23" fmla="*/ 8037871 w 12222479"/>
              <a:gd name="connsiteY23" fmla="*/ 1828801 h 2212259"/>
              <a:gd name="connsiteX24" fmla="*/ 7993626 w 12222479"/>
              <a:gd name="connsiteY24" fmla="*/ 1843549 h 2212259"/>
              <a:gd name="connsiteX25" fmla="*/ 7846142 w 12222479"/>
              <a:gd name="connsiteY25" fmla="*/ 1828801 h 2212259"/>
              <a:gd name="connsiteX26" fmla="*/ 6666271 w 12222479"/>
              <a:gd name="connsiteY26" fmla="*/ 1932040 h 2212259"/>
              <a:gd name="connsiteX27" fmla="*/ 6415548 w 12222479"/>
              <a:gd name="connsiteY27" fmla="*/ 1902543 h 2212259"/>
              <a:gd name="connsiteX28" fmla="*/ 6356555 w 12222479"/>
              <a:gd name="connsiteY28" fmla="*/ 1887795 h 2212259"/>
              <a:gd name="connsiteX29" fmla="*/ 6238569 w 12222479"/>
              <a:gd name="connsiteY29" fmla="*/ 1873046 h 2212259"/>
              <a:gd name="connsiteX30" fmla="*/ 5855110 w 12222479"/>
              <a:gd name="connsiteY30" fmla="*/ 1887795 h 2212259"/>
              <a:gd name="connsiteX31" fmla="*/ 5796117 w 12222479"/>
              <a:gd name="connsiteY31" fmla="*/ 1917291 h 2212259"/>
              <a:gd name="connsiteX32" fmla="*/ 5678131 w 12222479"/>
              <a:gd name="connsiteY32" fmla="*/ 1946788 h 2212259"/>
              <a:gd name="connsiteX33" fmla="*/ 5604389 w 12222479"/>
              <a:gd name="connsiteY33" fmla="*/ 1932040 h 2212259"/>
              <a:gd name="connsiteX34" fmla="*/ 5545394 w 12222479"/>
              <a:gd name="connsiteY34" fmla="*/ 1917291 h 2212259"/>
              <a:gd name="connsiteX35" fmla="*/ 5427406 w 12222479"/>
              <a:gd name="connsiteY35" fmla="*/ 1902543 h 2212259"/>
              <a:gd name="connsiteX36" fmla="*/ 5279923 w 12222479"/>
              <a:gd name="connsiteY36" fmla="*/ 1858298 h 2212259"/>
              <a:gd name="connsiteX37" fmla="*/ 4483511 w 12222479"/>
              <a:gd name="connsiteY37" fmla="*/ 1843549 h 2212259"/>
              <a:gd name="connsiteX38" fmla="*/ 4439266 w 12222479"/>
              <a:gd name="connsiteY38" fmla="*/ 1828801 h 2212259"/>
              <a:gd name="connsiteX39" fmla="*/ 3893574 w 12222479"/>
              <a:gd name="connsiteY39" fmla="*/ 1784556 h 2212259"/>
              <a:gd name="connsiteX40" fmla="*/ 3185652 w 12222479"/>
              <a:gd name="connsiteY40" fmla="*/ 1740311 h 2212259"/>
              <a:gd name="connsiteX41" fmla="*/ 3082413 w 12222479"/>
              <a:gd name="connsiteY41" fmla="*/ 1725562 h 2212259"/>
              <a:gd name="connsiteX42" fmla="*/ 3038168 w 12222479"/>
              <a:gd name="connsiteY42" fmla="*/ 1696066 h 2212259"/>
              <a:gd name="connsiteX43" fmla="*/ 2905432 w 12222479"/>
              <a:gd name="connsiteY43" fmla="*/ 1637072 h 2212259"/>
              <a:gd name="connsiteX44" fmla="*/ 2610465 w 12222479"/>
              <a:gd name="connsiteY44" fmla="*/ 1710814 h 2212259"/>
              <a:gd name="connsiteX45" fmla="*/ 2418735 w 12222479"/>
              <a:gd name="connsiteY45" fmla="*/ 1769807 h 2212259"/>
              <a:gd name="connsiteX46" fmla="*/ 2359742 w 12222479"/>
              <a:gd name="connsiteY46" fmla="*/ 1755059 h 2212259"/>
              <a:gd name="connsiteX47" fmla="*/ 2227006 w 12222479"/>
              <a:gd name="connsiteY47" fmla="*/ 1725562 h 2212259"/>
              <a:gd name="connsiteX48" fmla="*/ 2064774 w 12222479"/>
              <a:gd name="connsiteY48" fmla="*/ 1755059 h 2212259"/>
              <a:gd name="connsiteX49" fmla="*/ 1873045 w 12222479"/>
              <a:gd name="connsiteY49" fmla="*/ 1784556 h 2212259"/>
              <a:gd name="connsiteX50" fmla="*/ 1710813 w 12222479"/>
              <a:gd name="connsiteY50" fmla="*/ 1828801 h 2212259"/>
              <a:gd name="connsiteX51" fmla="*/ 1637071 w 12222479"/>
              <a:gd name="connsiteY51" fmla="*/ 1843549 h 2212259"/>
              <a:gd name="connsiteX52" fmla="*/ 1563329 w 12222479"/>
              <a:gd name="connsiteY52" fmla="*/ 1902543 h 2212259"/>
              <a:gd name="connsiteX53" fmla="*/ 1091381 w 12222479"/>
              <a:gd name="connsiteY53" fmla="*/ 1976285 h 2212259"/>
              <a:gd name="connsiteX54" fmla="*/ 943897 w 12222479"/>
              <a:gd name="connsiteY54" fmla="*/ 1946788 h 2212259"/>
              <a:gd name="connsiteX55" fmla="*/ 781665 w 12222479"/>
              <a:gd name="connsiteY55" fmla="*/ 1932040 h 2212259"/>
              <a:gd name="connsiteX56" fmla="*/ 265471 w 12222479"/>
              <a:gd name="connsiteY56" fmla="*/ 2005782 h 2212259"/>
              <a:gd name="connsiteX57" fmla="*/ 206477 w 12222479"/>
              <a:gd name="connsiteY57" fmla="*/ 2020530 h 2212259"/>
              <a:gd name="connsiteX58" fmla="*/ 176981 w 12222479"/>
              <a:gd name="connsiteY58" fmla="*/ 2064775 h 2212259"/>
              <a:gd name="connsiteX59" fmla="*/ 117987 w 12222479"/>
              <a:gd name="connsiteY59" fmla="*/ 2094272 h 2212259"/>
              <a:gd name="connsiteX60" fmla="*/ 7368 w 12222479"/>
              <a:gd name="connsiteY60" fmla="*/ 2104853 h 2212259"/>
              <a:gd name="connsiteX61" fmla="*/ 0 w 12222479"/>
              <a:gd name="connsiteY61" fmla="*/ 2105751 h 2212259"/>
              <a:gd name="connsiteX62" fmla="*/ 0 w 12222479"/>
              <a:gd name="connsiteY62" fmla="*/ 0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lnTo>
                  <a:pt x="12019935" y="2197511"/>
                </a:ln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7761" y="2172930"/>
                  <a:pt x="11665974" y="2153266"/>
                </a:cubicBezTo>
                <a:cubicBezTo>
                  <a:pt x="11624187" y="2133602"/>
                  <a:pt x="11572567" y="2069691"/>
                  <a:pt x="11533238" y="2064775"/>
                </a:cubicBezTo>
                <a:cubicBezTo>
                  <a:pt x="11493909" y="2059859"/>
                  <a:pt x="11513574" y="2126227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17933"/>
                  <a:pt x="10456606" y="2005782"/>
                </a:cubicBezTo>
                <a:cubicBezTo>
                  <a:pt x="10430273" y="2003058"/>
                  <a:pt x="10402529" y="2020530"/>
                  <a:pt x="10382865" y="2020530"/>
                </a:cubicBezTo>
                <a:cubicBezTo>
                  <a:pt x="10363201" y="2020530"/>
                  <a:pt x="10355826" y="2025447"/>
                  <a:pt x="10338619" y="2005782"/>
                </a:cubicBezTo>
                <a:cubicBezTo>
                  <a:pt x="10321412" y="1986117"/>
                  <a:pt x="10304983" y="1910150"/>
                  <a:pt x="10279625" y="1902543"/>
                </a:cubicBezTo>
                <a:cubicBezTo>
                  <a:pt x="10255615" y="1895340"/>
                  <a:pt x="10215716" y="1966452"/>
                  <a:pt x="10191135" y="1961536"/>
                </a:cubicBezTo>
                <a:lnTo>
                  <a:pt x="9733935" y="1946788"/>
                </a:lnTo>
                <a:cubicBezTo>
                  <a:pt x="9633155" y="1922207"/>
                  <a:pt x="9611478" y="1812622"/>
                  <a:pt x="9586452" y="1814052"/>
                </a:cubicBezTo>
                <a:cubicBezTo>
                  <a:pt x="9439126" y="1822471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25581" y="1843549"/>
                  <a:pt x="7993626" y="1843549"/>
                </a:cubicBezTo>
                <a:cubicBezTo>
                  <a:pt x="7961671" y="1843549"/>
                  <a:pt x="7881476" y="1825925"/>
                  <a:pt x="7846142" y="1828801"/>
                </a:cubicBezTo>
                <a:cubicBezTo>
                  <a:pt x="6804986" y="1913547"/>
                  <a:pt x="7098894" y="2040192"/>
                  <a:pt x="6666271" y="1932040"/>
                </a:cubicBezTo>
                <a:lnTo>
                  <a:pt x="6415548" y="1902543"/>
                </a:ln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lnTo>
                  <a:pt x="4483511" y="1843549"/>
                </a:ln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lnTo>
                  <a:pt x="3185652" y="1740311"/>
                </a:ln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lnTo>
                  <a:pt x="2064774" y="1755059"/>
                </a:ln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lnTo>
                  <a:pt x="7368" y="2104853"/>
                </a:lnTo>
                <a:lnTo>
                  <a:pt x="0" y="2105751"/>
                </a:lnTo>
                <a:lnTo>
                  <a:pt x="0" y="0"/>
                </a:lnTo>
                <a:close/>
              </a:path>
            </a:pathLst>
          </a:custGeom>
          <a:solidFill>
            <a:srgbClr val="2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8E61AF-D41D-B245-D690-A832404AD461}"/>
              </a:ext>
            </a:extLst>
          </p:cNvPr>
          <p:cNvSpPr/>
          <p:nvPr/>
        </p:nvSpPr>
        <p:spPr>
          <a:xfrm flipH="1" flipV="1">
            <a:off x="0" y="4992329"/>
            <a:ext cx="12222479" cy="1809751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cubicBezTo>
                  <a:pt x="12128090" y="2207343"/>
                  <a:pt x="12074087" y="2201522"/>
                  <a:pt x="12019935" y="2197511"/>
                </a:cubicBez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07216" y="1835999"/>
                  <a:pt x="7993626" y="1843549"/>
                </a:cubicBezTo>
                <a:cubicBezTo>
                  <a:pt x="7962636" y="1860765"/>
                  <a:pt x="7940469" y="1899667"/>
                  <a:pt x="7905135" y="1902543"/>
                </a:cubicBezTo>
                <a:cubicBezTo>
                  <a:pt x="6863979" y="1987289"/>
                  <a:pt x="7098894" y="2040192"/>
                  <a:pt x="6666271" y="1932040"/>
                </a:cubicBezTo>
                <a:cubicBezTo>
                  <a:pt x="6630763" y="1928095"/>
                  <a:pt x="6456073" y="1909297"/>
                  <a:pt x="6415548" y="1902543"/>
                </a:cubicBez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cubicBezTo>
                  <a:pt x="5014453" y="1853382"/>
                  <a:pt x="4748864" y="1852860"/>
                  <a:pt x="4483511" y="1843549"/>
                </a:cubicBez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cubicBezTo>
                  <a:pt x="3657600" y="1769808"/>
                  <a:pt x="3421464" y="1757461"/>
                  <a:pt x="3185652" y="1740311"/>
                </a:cubicBez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cubicBezTo>
                  <a:pt x="2172929" y="1735394"/>
                  <a:pt x="2118990" y="1746023"/>
                  <a:pt x="2064774" y="1755059"/>
                </a:cubicBez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cubicBezTo>
                  <a:pt x="104937" y="2095577"/>
                  <a:pt x="57380" y="2099520"/>
                  <a:pt x="7368" y="2104853"/>
                </a:cubicBezTo>
                <a:lnTo>
                  <a:pt x="0" y="21057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D5D1DF-A7B2-DFFF-DFF9-254ED67A49BC}"/>
              </a:ext>
            </a:extLst>
          </p:cNvPr>
          <p:cNvSpPr/>
          <p:nvPr/>
        </p:nvSpPr>
        <p:spPr>
          <a:xfrm flipH="1" flipV="1">
            <a:off x="0" y="5048250"/>
            <a:ext cx="12222479" cy="1809751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46376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46376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57196 w 12222479"/>
              <a:gd name="connsiteY37" fmla="*/ 1755744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36464 w 12222479"/>
              <a:gd name="connsiteY20" fmla="*/ 1814737 h 2212259"/>
              <a:gd name="connsiteX21" fmla="*/ 8291774 w 12222479"/>
              <a:gd name="connsiteY21" fmla="*/ 180715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827441 w 12222479"/>
              <a:gd name="connsiteY24" fmla="*/ 1836791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46376 h 2212259"/>
              <a:gd name="connsiteX35" fmla="*/ 5279923 w 12222479"/>
              <a:gd name="connsiteY35" fmla="*/ 1858298 h 2212259"/>
              <a:gd name="connsiteX36" fmla="*/ 4597064 w 12222479"/>
              <a:gd name="connsiteY36" fmla="*/ 1748575 h 2212259"/>
              <a:gd name="connsiteX37" fmla="*/ 4457196 w 12222479"/>
              <a:gd name="connsiteY37" fmla="*/ 1755744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  <a:gd name="connsiteX61" fmla="*/ 0 w 12222479"/>
              <a:gd name="connsiteY61" fmla="*/ 0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lnTo>
                  <a:pt x="12019935" y="2197511"/>
                </a:ln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573586" y="1840467"/>
                  <a:pt x="8436464" y="1814737"/>
                </a:cubicBezTo>
                <a:cubicBezTo>
                  <a:pt x="8299343" y="1789007"/>
                  <a:pt x="8358206" y="1804814"/>
                  <a:pt x="8291774" y="1807158"/>
                </a:cubicBezTo>
                <a:cubicBezTo>
                  <a:pt x="8225342" y="1809502"/>
                  <a:pt x="8139550" y="1838969"/>
                  <a:pt x="8037871" y="1828801"/>
                </a:cubicBezTo>
                <a:cubicBezTo>
                  <a:pt x="8023123" y="1833717"/>
                  <a:pt x="8028698" y="1842217"/>
                  <a:pt x="7993626" y="1843549"/>
                </a:cubicBezTo>
                <a:cubicBezTo>
                  <a:pt x="7958554" y="1844881"/>
                  <a:pt x="7862775" y="1833915"/>
                  <a:pt x="7827441" y="1836791"/>
                </a:cubicBezTo>
                <a:cubicBezTo>
                  <a:pt x="6786285" y="1921537"/>
                  <a:pt x="7098894" y="2040192"/>
                  <a:pt x="6666271" y="1932040"/>
                </a:cubicBezTo>
                <a:lnTo>
                  <a:pt x="6415548" y="1902543"/>
                </a:ln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74891" y="1914902"/>
                  <a:pt x="5545394" y="1917291"/>
                </a:cubicBezTo>
                <a:cubicBezTo>
                  <a:pt x="5515897" y="1919680"/>
                  <a:pt x="5466099" y="1954974"/>
                  <a:pt x="5427406" y="1946376"/>
                </a:cubicBezTo>
                <a:cubicBezTo>
                  <a:pt x="5377304" y="1935242"/>
                  <a:pt x="5329084" y="1873046"/>
                  <a:pt x="5279923" y="1858298"/>
                </a:cubicBezTo>
                <a:cubicBezTo>
                  <a:pt x="5014452" y="1853382"/>
                  <a:pt x="4734185" y="1765667"/>
                  <a:pt x="4597064" y="1748575"/>
                </a:cubicBezTo>
                <a:cubicBezTo>
                  <a:pt x="4459943" y="1731483"/>
                  <a:pt x="4574444" y="1749747"/>
                  <a:pt x="4457196" y="1755744"/>
                </a:cubicBezTo>
                <a:cubicBezTo>
                  <a:pt x="4339948" y="1761741"/>
                  <a:pt x="4137933" y="1833426"/>
                  <a:pt x="3893574" y="1784556"/>
                </a:cubicBezTo>
                <a:lnTo>
                  <a:pt x="3185652" y="1740311"/>
                </a:ln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lnTo>
                  <a:pt x="2064774" y="1755059"/>
                </a:ln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lnTo>
                  <a:pt x="7368" y="2104853"/>
                </a:lnTo>
                <a:lnTo>
                  <a:pt x="0" y="2105751"/>
                </a:lnTo>
                <a:lnTo>
                  <a:pt x="0" y="0"/>
                </a:lnTo>
                <a:close/>
              </a:path>
            </a:pathLst>
          </a:custGeom>
          <a:solidFill>
            <a:srgbClr val="FFB5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68A661E6-67D9-2A4C-55E2-01DFA5E373AF}"/>
              </a:ext>
            </a:extLst>
          </p:cNvPr>
          <p:cNvSpPr/>
          <p:nvPr/>
        </p:nvSpPr>
        <p:spPr>
          <a:xfrm>
            <a:off x="398205" y="272607"/>
            <a:ext cx="1312607" cy="3156393"/>
          </a:xfrm>
          <a:prstGeom prst="halfFrame">
            <a:avLst>
              <a:gd name="adj1" fmla="val 12280"/>
              <a:gd name="adj2" fmla="val 12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AAB4179-B11A-255F-15D7-3C4DE446FE7D}"/>
              </a:ext>
            </a:extLst>
          </p:cNvPr>
          <p:cNvSpPr/>
          <p:nvPr/>
        </p:nvSpPr>
        <p:spPr>
          <a:xfrm flipH="1" flipV="1">
            <a:off x="10432022" y="3024270"/>
            <a:ext cx="1312607" cy="3550507"/>
          </a:xfrm>
          <a:prstGeom prst="halfFrame">
            <a:avLst>
              <a:gd name="adj1" fmla="val 12280"/>
              <a:gd name="adj2" fmla="val 128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4A793E-0AA5-0E37-F5FC-B663F01D7A4F}"/>
              </a:ext>
            </a:extLst>
          </p:cNvPr>
          <p:cNvSpPr txBox="1"/>
          <p:nvPr/>
        </p:nvSpPr>
        <p:spPr>
          <a:xfrm>
            <a:off x="3293804" y="74052"/>
            <a:ext cx="5604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OUTDOOR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456911-75C1-DA85-C672-4F418E293795}"/>
              </a:ext>
            </a:extLst>
          </p:cNvPr>
          <p:cNvSpPr txBox="1"/>
          <p:nvPr/>
        </p:nvSpPr>
        <p:spPr>
          <a:xfrm>
            <a:off x="3309045" y="1035433"/>
            <a:ext cx="5604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ACTIVITIES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19EB8EDB-4985-BB40-7614-F206D6265FC0}"/>
              </a:ext>
            </a:extLst>
          </p:cNvPr>
          <p:cNvSpPr/>
          <p:nvPr/>
        </p:nvSpPr>
        <p:spPr>
          <a:xfrm rot="16200000" flipH="1">
            <a:off x="10365656" y="283222"/>
            <a:ext cx="1378974" cy="1378974"/>
          </a:xfrm>
          <a:prstGeom prst="rtTriangle">
            <a:avLst/>
          </a:prstGeom>
          <a:pattFill prst="wdUpDiag">
            <a:fgClr>
              <a:srgbClr val="FFB5CC"/>
            </a:fgClr>
            <a:bgClr>
              <a:srgbClr val="23294B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99DF11-D578-AFDA-858E-09C0E998075F}"/>
              </a:ext>
            </a:extLst>
          </p:cNvPr>
          <p:cNvSpPr/>
          <p:nvPr/>
        </p:nvSpPr>
        <p:spPr>
          <a:xfrm>
            <a:off x="390829" y="4401780"/>
            <a:ext cx="663679" cy="2172998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FFB5CC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CAE87-4CA5-20CF-B010-CF22772BF878}"/>
              </a:ext>
            </a:extLst>
          </p:cNvPr>
          <p:cNvSpPr txBox="1"/>
          <p:nvPr/>
        </p:nvSpPr>
        <p:spPr>
          <a:xfrm>
            <a:off x="1093529" y="5777351"/>
            <a:ext cx="4400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200" dirty="0">
              <a:solidFill>
                <a:srgbClr val="23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9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01D5B-E772-1332-7380-692AFB983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2BF169-5F89-A4DC-9516-704CEC27E85F}"/>
              </a:ext>
            </a:extLst>
          </p:cNvPr>
          <p:cNvSpPr/>
          <p:nvPr/>
        </p:nvSpPr>
        <p:spPr>
          <a:xfrm>
            <a:off x="1" y="-1"/>
            <a:ext cx="12222479" cy="2212259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cubicBezTo>
                  <a:pt x="12128090" y="2207343"/>
                  <a:pt x="12074087" y="2201522"/>
                  <a:pt x="12019935" y="2197511"/>
                </a:cubicBez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07216" y="1835999"/>
                  <a:pt x="7993626" y="1843549"/>
                </a:cubicBezTo>
                <a:cubicBezTo>
                  <a:pt x="7962636" y="1860765"/>
                  <a:pt x="7940469" y="1899667"/>
                  <a:pt x="7905135" y="1902543"/>
                </a:cubicBezTo>
                <a:cubicBezTo>
                  <a:pt x="6863979" y="1987289"/>
                  <a:pt x="7098894" y="2040192"/>
                  <a:pt x="6666271" y="1932040"/>
                </a:cubicBezTo>
                <a:cubicBezTo>
                  <a:pt x="6630763" y="1928095"/>
                  <a:pt x="6456073" y="1909297"/>
                  <a:pt x="6415548" y="1902543"/>
                </a:cubicBez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cubicBezTo>
                  <a:pt x="5014453" y="1853382"/>
                  <a:pt x="4748864" y="1852860"/>
                  <a:pt x="4483511" y="1843549"/>
                </a:cubicBez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cubicBezTo>
                  <a:pt x="3657600" y="1769808"/>
                  <a:pt x="3421464" y="1757461"/>
                  <a:pt x="3185652" y="1740311"/>
                </a:cubicBez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cubicBezTo>
                  <a:pt x="2172929" y="1735394"/>
                  <a:pt x="2118990" y="1746023"/>
                  <a:pt x="2064774" y="1755059"/>
                </a:cubicBez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cubicBezTo>
                  <a:pt x="104937" y="2095577"/>
                  <a:pt x="57380" y="2099520"/>
                  <a:pt x="7368" y="2104853"/>
                </a:cubicBezTo>
                <a:lnTo>
                  <a:pt x="0" y="2105751"/>
                </a:lnTo>
                <a:close/>
              </a:path>
            </a:pathLst>
          </a:custGeom>
          <a:solidFill>
            <a:srgbClr val="232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A23EC0-8D56-2B85-957E-6A44579DD64D}"/>
              </a:ext>
            </a:extLst>
          </p:cNvPr>
          <p:cNvSpPr/>
          <p:nvPr/>
        </p:nvSpPr>
        <p:spPr>
          <a:xfrm flipH="1" flipV="1">
            <a:off x="0" y="5048250"/>
            <a:ext cx="12222479" cy="1809751"/>
          </a:xfrm>
          <a:custGeom>
            <a:avLst/>
            <a:gdLst>
              <a:gd name="connsiteX0" fmla="*/ 0 w 12222479"/>
              <a:gd name="connsiteY0" fmla="*/ 0 h 2212259"/>
              <a:gd name="connsiteX1" fmla="*/ 12222479 w 12222479"/>
              <a:gd name="connsiteY1" fmla="*/ 0 h 2212259"/>
              <a:gd name="connsiteX2" fmla="*/ 12222479 w 12222479"/>
              <a:gd name="connsiteY2" fmla="*/ 2202960 h 2212259"/>
              <a:gd name="connsiteX3" fmla="*/ 12182168 w 12222479"/>
              <a:gd name="connsiteY3" fmla="*/ 2212259 h 2212259"/>
              <a:gd name="connsiteX4" fmla="*/ 12019935 w 12222479"/>
              <a:gd name="connsiteY4" fmla="*/ 2197511 h 2212259"/>
              <a:gd name="connsiteX5" fmla="*/ 11783961 w 12222479"/>
              <a:gd name="connsiteY5" fmla="*/ 2182762 h 2212259"/>
              <a:gd name="connsiteX6" fmla="*/ 11665974 w 12222479"/>
              <a:gd name="connsiteY6" fmla="*/ 2153266 h 2212259"/>
              <a:gd name="connsiteX7" fmla="*/ 11430000 w 12222479"/>
              <a:gd name="connsiteY7" fmla="*/ 2123769 h 2212259"/>
              <a:gd name="connsiteX8" fmla="*/ 11046542 w 12222479"/>
              <a:gd name="connsiteY8" fmla="*/ 2109020 h 2212259"/>
              <a:gd name="connsiteX9" fmla="*/ 10899058 w 12222479"/>
              <a:gd name="connsiteY9" fmla="*/ 2079524 h 2212259"/>
              <a:gd name="connsiteX10" fmla="*/ 10810568 w 12222479"/>
              <a:gd name="connsiteY10" fmla="*/ 2064775 h 2212259"/>
              <a:gd name="connsiteX11" fmla="*/ 10456606 w 12222479"/>
              <a:gd name="connsiteY11" fmla="*/ 2050027 h 2212259"/>
              <a:gd name="connsiteX12" fmla="*/ 10382865 w 12222479"/>
              <a:gd name="connsiteY12" fmla="*/ 2020530 h 2212259"/>
              <a:gd name="connsiteX13" fmla="*/ 10338619 w 12222479"/>
              <a:gd name="connsiteY13" fmla="*/ 2005782 h 2212259"/>
              <a:gd name="connsiteX14" fmla="*/ 10264877 w 12222479"/>
              <a:gd name="connsiteY14" fmla="*/ 1976285 h 2212259"/>
              <a:gd name="connsiteX15" fmla="*/ 10191135 w 12222479"/>
              <a:gd name="connsiteY15" fmla="*/ 1961536 h 2212259"/>
              <a:gd name="connsiteX16" fmla="*/ 9733935 w 12222479"/>
              <a:gd name="connsiteY16" fmla="*/ 1946788 h 2212259"/>
              <a:gd name="connsiteX17" fmla="*/ 9660194 w 12222479"/>
              <a:gd name="connsiteY17" fmla="*/ 1961536 h 2212259"/>
              <a:gd name="connsiteX18" fmla="*/ 9217742 w 12222479"/>
              <a:gd name="connsiteY18" fmla="*/ 1976285 h 2212259"/>
              <a:gd name="connsiteX19" fmla="*/ 9114503 w 12222479"/>
              <a:gd name="connsiteY19" fmla="*/ 1961536 h 2212259"/>
              <a:gd name="connsiteX20" fmla="*/ 8406581 w 12222479"/>
              <a:gd name="connsiteY20" fmla="*/ 1887795 h 2212259"/>
              <a:gd name="connsiteX21" fmla="*/ 8273845 w 12222479"/>
              <a:gd name="connsiteY21" fmla="*/ 1858298 h 2212259"/>
              <a:gd name="connsiteX22" fmla="*/ 8037871 w 12222479"/>
              <a:gd name="connsiteY22" fmla="*/ 1828801 h 2212259"/>
              <a:gd name="connsiteX23" fmla="*/ 7993626 w 12222479"/>
              <a:gd name="connsiteY23" fmla="*/ 1843549 h 2212259"/>
              <a:gd name="connsiteX24" fmla="*/ 7905135 w 12222479"/>
              <a:gd name="connsiteY24" fmla="*/ 1902543 h 2212259"/>
              <a:gd name="connsiteX25" fmla="*/ 6666271 w 12222479"/>
              <a:gd name="connsiteY25" fmla="*/ 1932040 h 2212259"/>
              <a:gd name="connsiteX26" fmla="*/ 6415548 w 12222479"/>
              <a:gd name="connsiteY26" fmla="*/ 1902543 h 2212259"/>
              <a:gd name="connsiteX27" fmla="*/ 6356555 w 12222479"/>
              <a:gd name="connsiteY27" fmla="*/ 1887795 h 2212259"/>
              <a:gd name="connsiteX28" fmla="*/ 6238569 w 12222479"/>
              <a:gd name="connsiteY28" fmla="*/ 1873046 h 2212259"/>
              <a:gd name="connsiteX29" fmla="*/ 5855110 w 12222479"/>
              <a:gd name="connsiteY29" fmla="*/ 1887795 h 2212259"/>
              <a:gd name="connsiteX30" fmla="*/ 5796117 w 12222479"/>
              <a:gd name="connsiteY30" fmla="*/ 1917291 h 2212259"/>
              <a:gd name="connsiteX31" fmla="*/ 5678131 w 12222479"/>
              <a:gd name="connsiteY31" fmla="*/ 1946788 h 2212259"/>
              <a:gd name="connsiteX32" fmla="*/ 5604389 w 12222479"/>
              <a:gd name="connsiteY32" fmla="*/ 1932040 h 2212259"/>
              <a:gd name="connsiteX33" fmla="*/ 5545394 w 12222479"/>
              <a:gd name="connsiteY33" fmla="*/ 1917291 h 2212259"/>
              <a:gd name="connsiteX34" fmla="*/ 5427406 w 12222479"/>
              <a:gd name="connsiteY34" fmla="*/ 1902543 h 2212259"/>
              <a:gd name="connsiteX35" fmla="*/ 5279923 w 12222479"/>
              <a:gd name="connsiteY35" fmla="*/ 1858298 h 2212259"/>
              <a:gd name="connsiteX36" fmla="*/ 4483511 w 12222479"/>
              <a:gd name="connsiteY36" fmla="*/ 1843549 h 2212259"/>
              <a:gd name="connsiteX37" fmla="*/ 4439266 w 12222479"/>
              <a:gd name="connsiteY37" fmla="*/ 1828801 h 2212259"/>
              <a:gd name="connsiteX38" fmla="*/ 3893574 w 12222479"/>
              <a:gd name="connsiteY38" fmla="*/ 1784556 h 2212259"/>
              <a:gd name="connsiteX39" fmla="*/ 3185652 w 12222479"/>
              <a:gd name="connsiteY39" fmla="*/ 1740311 h 2212259"/>
              <a:gd name="connsiteX40" fmla="*/ 3082413 w 12222479"/>
              <a:gd name="connsiteY40" fmla="*/ 1725562 h 2212259"/>
              <a:gd name="connsiteX41" fmla="*/ 3038168 w 12222479"/>
              <a:gd name="connsiteY41" fmla="*/ 1696066 h 2212259"/>
              <a:gd name="connsiteX42" fmla="*/ 2905432 w 12222479"/>
              <a:gd name="connsiteY42" fmla="*/ 1637072 h 2212259"/>
              <a:gd name="connsiteX43" fmla="*/ 2610465 w 12222479"/>
              <a:gd name="connsiteY43" fmla="*/ 1710814 h 2212259"/>
              <a:gd name="connsiteX44" fmla="*/ 2418735 w 12222479"/>
              <a:gd name="connsiteY44" fmla="*/ 1769807 h 2212259"/>
              <a:gd name="connsiteX45" fmla="*/ 2359742 w 12222479"/>
              <a:gd name="connsiteY45" fmla="*/ 1755059 h 2212259"/>
              <a:gd name="connsiteX46" fmla="*/ 2227006 w 12222479"/>
              <a:gd name="connsiteY46" fmla="*/ 1725562 h 2212259"/>
              <a:gd name="connsiteX47" fmla="*/ 2064774 w 12222479"/>
              <a:gd name="connsiteY47" fmla="*/ 1755059 h 2212259"/>
              <a:gd name="connsiteX48" fmla="*/ 1873045 w 12222479"/>
              <a:gd name="connsiteY48" fmla="*/ 1784556 h 2212259"/>
              <a:gd name="connsiteX49" fmla="*/ 1710813 w 12222479"/>
              <a:gd name="connsiteY49" fmla="*/ 1828801 h 2212259"/>
              <a:gd name="connsiteX50" fmla="*/ 1637071 w 12222479"/>
              <a:gd name="connsiteY50" fmla="*/ 1843549 h 2212259"/>
              <a:gd name="connsiteX51" fmla="*/ 1563329 w 12222479"/>
              <a:gd name="connsiteY51" fmla="*/ 1902543 h 2212259"/>
              <a:gd name="connsiteX52" fmla="*/ 1091381 w 12222479"/>
              <a:gd name="connsiteY52" fmla="*/ 1976285 h 2212259"/>
              <a:gd name="connsiteX53" fmla="*/ 943897 w 12222479"/>
              <a:gd name="connsiteY53" fmla="*/ 1946788 h 2212259"/>
              <a:gd name="connsiteX54" fmla="*/ 781665 w 12222479"/>
              <a:gd name="connsiteY54" fmla="*/ 1932040 h 2212259"/>
              <a:gd name="connsiteX55" fmla="*/ 265471 w 12222479"/>
              <a:gd name="connsiteY55" fmla="*/ 2005782 h 2212259"/>
              <a:gd name="connsiteX56" fmla="*/ 206477 w 12222479"/>
              <a:gd name="connsiteY56" fmla="*/ 2020530 h 2212259"/>
              <a:gd name="connsiteX57" fmla="*/ 176981 w 12222479"/>
              <a:gd name="connsiteY57" fmla="*/ 2064775 h 2212259"/>
              <a:gd name="connsiteX58" fmla="*/ 117987 w 12222479"/>
              <a:gd name="connsiteY58" fmla="*/ 2094272 h 2212259"/>
              <a:gd name="connsiteX59" fmla="*/ 7368 w 12222479"/>
              <a:gd name="connsiteY59" fmla="*/ 2104853 h 2212259"/>
              <a:gd name="connsiteX60" fmla="*/ 0 w 12222479"/>
              <a:gd name="connsiteY60" fmla="*/ 2105751 h 221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222479" h="2212259">
                <a:moveTo>
                  <a:pt x="0" y="0"/>
                </a:moveTo>
                <a:lnTo>
                  <a:pt x="12222479" y="0"/>
                </a:lnTo>
                <a:lnTo>
                  <a:pt x="12222479" y="2202960"/>
                </a:lnTo>
                <a:lnTo>
                  <a:pt x="12182168" y="2212259"/>
                </a:lnTo>
                <a:cubicBezTo>
                  <a:pt x="12128090" y="2207343"/>
                  <a:pt x="12074087" y="2201522"/>
                  <a:pt x="12019935" y="2197511"/>
                </a:cubicBezTo>
                <a:cubicBezTo>
                  <a:pt x="11941339" y="2191689"/>
                  <a:pt x="11862164" y="2192537"/>
                  <a:pt x="11783961" y="2182762"/>
                </a:cubicBezTo>
                <a:cubicBezTo>
                  <a:pt x="11743735" y="2177734"/>
                  <a:pt x="11705613" y="2161760"/>
                  <a:pt x="11665974" y="2153266"/>
                </a:cubicBezTo>
                <a:cubicBezTo>
                  <a:pt x="11585916" y="2136111"/>
                  <a:pt x="11512790" y="2132048"/>
                  <a:pt x="11430000" y="2123769"/>
                </a:cubicBezTo>
                <a:cubicBezTo>
                  <a:pt x="11302181" y="2118853"/>
                  <a:pt x="11174014" y="2119643"/>
                  <a:pt x="11046542" y="2109020"/>
                </a:cubicBezTo>
                <a:cubicBezTo>
                  <a:pt x="10996580" y="2104857"/>
                  <a:pt x="10948334" y="2088763"/>
                  <a:pt x="10899058" y="2079524"/>
                </a:cubicBezTo>
                <a:cubicBezTo>
                  <a:pt x="10869667" y="2074013"/>
                  <a:pt x="10840065" y="2069691"/>
                  <a:pt x="10810568" y="2064775"/>
                </a:cubicBezTo>
                <a:cubicBezTo>
                  <a:pt x="10692581" y="2059859"/>
                  <a:pt x="10574069" y="2062178"/>
                  <a:pt x="10456606" y="2050027"/>
                </a:cubicBezTo>
                <a:cubicBezTo>
                  <a:pt x="10430273" y="2047303"/>
                  <a:pt x="10407653" y="2029826"/>
                  <a:pt x="10382865" y="2020530"/>
                </a:cubicBezTo>
                <a:cubicBezTo>
                  <a:pt x="10368308" y="2015071"/>
                  <a:pt x="10353176" y="2011241"/>
                  <a:pt x="10338619" y="2005782"/>
                </a:cubicBezTo>
                <a:cubicBezTo>
                  <a:pt x="10313830" y="1996486"/>
                  <a:pt x="10290235" y="1983892"/>
                  <a:pt x="10264877" y="1976285"/>
                </a:cubicBezTo>
                <a:cubicBezTo>
                  <a:pt x="10240867" y="1969082"/>
                  <a:pt x="10215716" y="1966452"/>
                  <a:pt x="10191135" y="1961536"/>
                </a:cubicBezTo>
                <a:cubicBezTo>
                  <a:pt x="10038735" y="1956620"/>
                  <a:pt x="9886414" y="1946788"/>
                  <a:pt x="9733935" y="1946788"/>
                </a:cubicBezTo>
                <a:cubicBezTo>
                  <a:pt x="9708868" y="1946788"/>
                  <a:pt x="9685220" y="1960106"/>
                  <a:pt x="9660194" y="1961536"/>
                </a:cubicBezTo>
                <a:cubicBezTo>
                  <a:pt x="9512868" y="1969955"/>
                  <a:pt x="9365226" y="1971369"/>
                  <a:pt x="9217742" y="1976285"/>
                </a:cubicBezTo>
                <a:lnTo>
                  <a:pt x="9114503" y="1961536"/>
                </a:lnTo>
                <a:cubicBezTo>
                  <a:pt x="8879637" y="1927982"/>
                  <a:pt x="8642063" y="1916714"/>
                  <a:pt x="8406581" y="1887795"/>
                </a:cubicBezTo>
                <a:cubicBezTo>
                  <a:pt x="8361594" y="1882270"/>
                  <a:pt x="8318289" y="1867187"/>
                  <a:pt x="8273845" y="1858298"/>
                </a:cubicBezTo>
                <a:cubicBezTo>
                  <a:pt x="8182354" y="1839999"/>
                  <a:pt x="8139550" y="1838969"/>
                  <a:pt x="8037871" y="1828801"/>
                </a:cubicBezTo>
                <a:cubicBezTo>
                  <a:pt x="8023123" y="1833717"/>
                  <a:pt x="8007216" y="1835999"/>
                  <a:pt x="7993626" y="1843549"/>
                </a:cubicBezTo>
                <a:cubicBezTo>
                  <a:pt x="7962636" y="1860765"/>
                  <a:pt x="7940469" y="1899667"/>
                  <a:pt x="7905135" y="1902543"/>
                </a:cubicBezTo>
                <a:cubicBezTo>
                  <a:pt x="6863979" y="1987289"/>
                  <a:pt x="7098894" y="2040192"/>
                  <a:pt x="6666271" y="1932040"/>
                </a:cubicBezTo>
                <a:cubicBezTo>
                  <a:pt x="6630763" y="1928095"/>
                  <a:pt x="6456073" y="1909297"/>
                  <a:pt x="6415548" y="1902543"/>
                </a:cubicBezTo>
                <a:cubicBezTo>
                  <a:pt x="6395554" y="1899211"/>
                  <a:pt x="6376549" y="1891127"/>
                  <a:pt x="6356555" y="1887795"/>
                </a:cubicBezTo>
                <a:cubicBezTo>
                  <a:pt x="6317459" y="1881279"/>
                  <a:pt x="6277897" y="1877962"/>
                  <a:pt x="6238569" y="1873046"/>
                </a:cubicBezTo>
                <a:cubicBezTo>
                  <a:pt x="6110749" y="1877962"/>
                  <a:pt x="5982389" y="1875067"/>
                  <a:pt x="5855110" y="1887795"/>
                </a:cubicBezTo>
                <a:cubicBezTo>
                  <a:pt x="5833234" y="1889983"/>
                  <a:pt x="5816974" y="1910339"/>
                  <a:pt x="5796117" y="1917291"/>
                </a:cubicBezTo>
                <a:cubicBezTo>
                  <a:pt x="5757657" y="1930111"/>
                  <a:pt x="5717459" y="1936956"/>
                  <a:pt x="5678131" y="1946788"/>
                </a:cubicBezTo>
                <a:cubicBezTo>
                  <a:pt x="5653549" y="1941872"/>
                  <a:pt x="5628857" y="1937478"/>
                  <a:pt x="5604389" y="1932040"/>
                </a:cubicBezTo>
                <a:cubicBezTo>
                  <a:pt x="5584600" y="1927643"/>
                  <a:pt x="5565389" y="1920623"/>
                  <a:pt x="5545394" y="1917291"/>
                </a:cubicBezTo>
                <a:cubicBezTo>
                  <a:pt x="5506298" y="1910775"/>
                  <a:pt x="5466099" y="1911141"/>
                  <a:pt x="5427406" y="1902543"/>
                </a:cubicBezTo>
                <a:cubicBezTo>
                  <a:pt x="5377304" y="1891409"/>
                  <a:pt x="5329084" y="1873046"/>
                  <a:pt x="5279923" y="1858298"/>
                </a:cubicBezTo>
                <a:cubicBezTo>
                  <a:pt x="5014453" y="1853382"/>
                  <a:pt x="4748864" y="1852860"/>
                  <a:pt x="4483511" y="1843549"/>
                </a:cubicBezTo>
                <a:cubicBezTo>
                  <a:pt x="4467974" y="1843004"/>
                  <a:pt x="4454755" y="1830129"/>
                  <a:pt x="4439266" y="1828801"/>
                </a:cubicBezTo>
                <a:cubicBezTo>
                  <a:pt x="3841350" y="1777551"/>
                  <a:pt x="4137933" y="1833426"/>
                  <a:pt x="3893574" y="1784556"/>
                </a:cubicBezTo>
                <a:cubicBezTo>
                  <a:pt x="3657600" y="1769808"/>
                  <a:pt x="3421464" y="1757461"/>
                  <a:pt x="3185652" y="1740311"/>
                </a:cubicBezTo>
                <a:cubicBezTo>
                  <a:pt x="3150981" y="1737789"/>
                  <a:pt x="3115709" y="1735551"/>
                  <a:pt x="3082413" y="1725562"/>
                </a:cubicBezTo>
                <a:cubicBezTo>
                  <a:pt x="3065435" y="1720469"/>
                  <a:pt x="3054022" y="1703993"/>
                  <a:pt x="3038168" y="1696066"/>
                </a:cubicBezTo>
                <a:cubicBezTo>
                  <a:pt x="2994861" y="1674413"/>
                  <a:pt x="2949677" y="1656737"/>
                  <a:pt x="2905432" y="1637072"/>
                </a:cubicBezTo>
                <a:cubicBezTo>
                  <a:pt x="2905432" y="1637072"/>
                  <a:pt x="2708242" y="1684148"/>
                  <a:pt x="2610465" y="1710814"/>
                </a:cubicBezTo>
                <a:cubicBezTo>
                  <a:pt x="2545954" y="1728408"/>
                  <a:pt x="2484584" y="1758187"/>
                  <a:pt x="2418735" y="1769807"/>
                </a:cubicBezTo>
                <a:cubicBezTo>
                  <a:pt x="2398774" y="1773330"/>
                  <a:pt x="2379492" y="1759617"/>
                  <a:pt x="2359742" y="1755059"/>
                </a:cubicBezTo>
                <a:lnTo>
                  <a:pt x="2227006" y="1725562"/>
                </a:lnTo>
                <a:cubicBezTo>
                  <a:pt x="2172929" y="1735394"/>
                  <a:pt x="2118990" y="1746023"/>
                  <a:pt x="2064774" y="1755059"/>
                </a:cubicBezTo>
                <a:cubicBezTo>
                  <a:pt x="2000992" y="1765689"/>
                  <a:pt x="1936347" y="1771368"/>
                  <a:pt x="1873045" y="1784556"/>
                </a:cubicBezTo>
                <a:cubicBezTo>
                  <a:pt x="1818171" y="1795988"/>
                  <a:pt x="1765192" y="1815206"/>
                  <a:pt x="1710813" y="1828801"/>
                </a:cubicBezTo>
                <a:cubicBezTo>
                  <a:pt x="1686494" y="1834881"/>
                  <a:pt x="1659492" y="1832339"/>
                  <a:pt x="1637071" y="1843549"/>
                </a:cubicBezTo>
                <a:cubicBezTo>
                  <a:pt x="1608916" y="1857627"/>
                  <a:pt x="1593745" y="1894432"/>
                  <a:pt x="1563329" y="1902543"/>
                </a:cubicBezTo>
                <a:cubicBezTo>
                  <a:pt x="1507549" y="1917418"/>
                  <a:pt x="1220850" y="1957789"/>
                  <a:pt x="1091381" y="1976285"/>
                </a:cubicBezTo>
                <a:cubicBezTo>
                  <a:pt x="1091381" y="1976285"/>
                  <a:pt x="993528" y="1953878"/>
                  <a:pt x="943897" y="1946788"/>
                </a:cubicBezTo>
                <a:cubicBezTo>
                  <a:pt x="890142" y="1939109"/>
                  <a:pt x="835742" y="1936956"/>
                  <a:pt x="781665" y="1932040"/>
                </a:cubicBezTo>
                <a:cubicBezTo>
                  <a:pt x="541611" y="1980049"/>
                  <a:pt x="853925" y="1919245"/>
                  <a:pt x="265471" y="2005782"/>
                </a:cubicBezTo>
                <a:cubicBezTo>
                  <a:pt x="245417" y="2008731"/>
                  <a:pt x="223343" y="2009286"/>
                  <a:pt x="206477" y="2020530"/>
                </a:cubicBezTo>
                <a:cubicBezTo>
                  <a:pt x="191729" y="2030362"/>
                  <a:pt x="190598" y="2053428"/>
                  <a:pt x="176981" y="2064775"/>
                </a:cubicBezTo>
                <a:cubicBezTo>
                  <a:pt x="160091" y="2078850"/>
                  <a:pt x="137652" y="2084440"/>
                  <a:pt x="117987" y="2094272"/>
                </a:cubicBezTo>
                <a:cubicBezTo>
                  <a:pt x="104937" y="2095577"/>
                  <a:pt x="57380" y="2099520"/>
                  <a:pt x="7368" y="2104853"/>
                </a:cubicBezTo>
                <a:lnTo>
                  <a:pt x="0" y="2105751"/>
                </a:lnTo>
                <a:close/>
              </a:path>
            </a:pathLst>
          </a:custGeom>
          <a:solidFill>
            <a:srgbClr val="FFB5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1C83D-415D-0127-6346-623F2D7A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FA937EC-AD66-BF94-5C2D-CEE25E6DF265}"/>
              </a:ext>
            </a:extLst>
          </p:cNvPr>
          <p:cNvSpPr/>
          <p:nvPr/>
        </p:nvSpPr>
        <p:spPr>
          <a:xfrm>
            <a:off x="1" y="-206477"/>
            <a:ext cx="12222479" cy="2418735"/>
          </a:xfrm>
          <a:custGeom>
            <a:avLst/>
            <a:gdLst>
              <a:gd name="connsiteX0" fmla="*/ 4336027 w 12222479"/>
              <a:gd name="connsiteY0" fmla="*/ 0 h 2418735"/>
              <a:gd name="connsiteX1" fmla="*/ 4483510 w 12222479"/>
              <a:gd name="connsiteY1" fmla="*/ 29496 h 2418735"/>
              <a:gd name="connsiteX2" fmla="*/ 4689987 w 12222479"/>
              <a:gd name="connsiteY2" fmla="*/ 58993 h 2418735"/>
              <a:gd name="connsiteX3" fmla="*/ 4970206 w 12222479"/>
              <a:gd name="connsiteY3" fmla="*/ 88490 h 2418735"/>
              <a:gd name="connsiteX4" fmla="*/ 5206181 w 12222479"/>
              <a:gd name="connsiteY4" fmla="*/ 132735 h 2418735"/>
              <a:gd name="connsiteX5" fmla="*/ 5766620 w 12222479"/>
              <a:gd name="connsiteY5" fmla="*/ 147483 h 2418735"/>
              <a:gd name="connsiteX6" fmla="*/ 5943601 w 12222479"/>
              <a:gd name="connsiteY6" fmla="*/ 132735 h 2418735"/>
              <a:gd name="connsiteX7" fmla="*/ 6415548 w 12222479"/>
              <a:gd name="connsiteY7" fmla="*/ 88490 h 2418735"/>
              <a:gd name="connsiteX8" fmla="*/ 11238271 w 12222479"/>
              <a:gd name="connsiteY8" fmla="*/ 73742 h 2418735"/>
              <a:gd name="connsiteX9" fmla="*/ 11665974 w 12222479"/>
              <a:gd name="connsiteY9" fmla="*/ 103238 h 2418735"/>
              <a:gd name="connsiteX10" fmla="*/ 11842955 w 12222479"/>
              <a:gd name="connsiteY10" fmla="*/ 132735 h 2418735"/>
              <a:gd name="connsiteX11" fmla="*/ 12086355 w 12222479"/>
              <a:gd name="connsiteY11" fmla="*/ 138835 h 2418735"/>
              <a:gd name="connsiteX12" fmla="*/ 12222479 w 12222479"/>
              <a:gd name="connsiteY12" fmla="*/ 143674 h 2418735"/>
              <a:gd name="connsiteX13" fmla="*/ 12222479 w 12222479"/>
              <a:gd name="connsiteY13" fmla="*/ 2409436 h 2418735"/>
              <a:gd name="connsiteX14" fmla="*/ 12182168 w 12222479"/>
              <a:gd name="connsiteY14" fmla="*/ 2418735 h 2418735"/>
              <a:gd name="connsiteX15" fmla="*/ 12019935 w 12222479"/>
              <a:gd name="connsiteY15" fmla="*/ 2403987 h 2418735"/>
              <a:gd name="connsiteX16" fmla="*/ 11783961 w 12222479"/>
              <a:gd name="connsiteY16" fmla="*/ 2389238 h 2418735"/>
              <a:gd name="connsiteX17" fmla="*/ 11665974 w 12222479"/>
              <a:gd name="connsiteY17" fmla="*/ 2359742 h 2418735"/>
              <a:gd name="connsiteX18" fmla="*/ 11430000 w 12222479"/>
              <a:gd name="connsiteY18" fmla="*/ 2330245 h 2418735"/>
              <a:gd name="connsiteX19" fmla="*/ 11046542 w 12222479"/>
              <a:gd name="connsiteY19" fmla="*/ 2315496 h 2418735"/>
              <a:gd name="connsiteX20" fmla="*/ 10899058 w 12222479"/>
              <a:gd name="connsiteY20" fmla="*/ 2286000 h 2418735"/>
              <a:gd name="connsiteX21" fmla="*/ 10810568 w 12222479"/>
              <a:gd name="connsiteY21" fmla="*/ 2271251 h 2418735"/>
              <a:gd name="connsiteX22" fmla="*/ 10456606 w 12222479"/>
              <a:gd name="connsiteY22" fmla="*/ 2256503 h 2418735"/>
              <a:gd name="connsiteX23" fmla="*/ 10382865 w 12222479"/>
              <a:gd name="connsiteY23" fmla="*/ 2227006 h 2418735"/>
              <a:gd name="connsiteX24" fmla="*/ 10338619 w 12222479"/>
              <a:gd name="connsiteY24" fmla="*/ 2212258 h 2418735"/>
              <a:gd name="connsiteX25" fmla="*/ 10264877 w 12222479"/>
              <a:gd name="connsiteY25" fmla="*/ 2182761 h 2418735"/>
              <a:gd name="connsiteX26" fmla="*/ 10191135 w 12222479"/>
              <a:gd name="connsiteY26" fmla="*/ 2168012 h 2418735"/>
              <a:gd name="connsiteX27" fmla="*/ 9733935 w 12222479"/>
              <a:gd name="connsiteY27" fmla="*/ 2153264 h 2418735"/>
              <a:gd name="connsiteX28" fmla="*/ 9660194 w 12222479"/>
              <a:gd name="connsiteY28" fmla="*/ 2168012 h 2418735"/>
              <a:gd name="connsiteX29" fmla="*/ 9217742 w 12222479"/>
              <a:gd name="connsiteY29" fmla="*/ 2182761 h 2418735"/>
              <a:gd name="connsiteX30" fmla="*/ 9114503 w 12222479"/>
              <a:gd name="connsiteY30" fmla="*/ 2168012 h 2418735"/>
              <a:gd name="connsiteX31" fmla="*/ 8406581 w 12222479"/>
              <a:gd name="connsiteY31" fmla="*/ 2094271 h 2418735"/>
              <a:gd name="connsiteX32" fmla="*/ 8273845 w 12222479"/>
              <a:gd name="connsiteY32" fmla="*/ 2064774 h 2418735"/>
              <a:gd name="connsiteX33" fmla="*/ 8037871 w 12222479"/>
              <a:gd name="connsiteY33" fmla="*/ 2035277 h 2418735"/>
              <a:gd name="connsiteX34" fmla="*/ 7993626 w 12222479"/>
              <a:gd name="connsiteY34" fmla="*/ 2050025 h 2418735"/>
              <a:gd name="connsiteX35" fmla="*/ 7905135 w 12222479"/>
              <a:gd name="connsiteY35" fmla="*/ 2109019 h 2418735"/>
              <a:gd name="connsiteX36" fmla="*/ 6666271 w 12222479"/>
              <a:gd name="connsiteY36" fmla="*/ 2138516 h 2418735"/>
              <a:gd name="connsiteX37" fmla="*/ 6415548 w 12222479"/>
              <a:gd name="connsiteY37" fmla="*/ 2109019 h 2418735"/>
              <a:gd name="connsiteX38" fmla="*/ 6356555 w 12222479"/>
              <a:gd name="connsiteY38" fmla="*/ 2094271 h 2418735"/>
              <a:gd name="connsiteX39" fmla="*/ 6238569 w 12222479"/>
              <a:gd name="connsiteY39" fmla="*/ 2079522 h 2418735"/>
              <a:gd name="connsiteX40" fmla="*/ 5855110 w 12222479"/>
              <a:gd name="connsiteY40" fmla="*/ 2094271 h 2418735"/>
              <a:gd name="connsiteX41" fmla="*/ 5796116 w 12222479"/>
              <a:gd name="connsiteY41" fmla="*/ 2123767 h 2418735"/>
              <a:gd name="connsiteX42" fmla="*/ 5678131 w 12222479"/>
              <a:gd name="connsiteY42" fmla="*/ 2153264 h 2418735"/>
              <a:gd name="connsiteX43" fmla="*/ 5604388 w 12222479"/>
              <a:gd name="connsiteY43" fmla="*/ 2138516 h 2418735"/>
              <a:gd name="connsiteX44" fmla="*/ 5545394 w 12222479"/>
              <a:gd name="connsiteY44" fmla="*/ 2123767 h 2418735"/>
              <a:gd name="connsiteX45" fmla="*/ 5427406 w 12222479"/>
              <a:gd name="connsiteY45" fmla="*/ 2109019 h 2418735"/>
              <a:gd name="connsiteX46" fmla="*/ 5279923 w 12222479"/>
              <a:gd name="connsiteY46" fmla="*/ 2064774 h 2418735"/>
              <a:gd name="connsiteX47" fmla="*/ 4483510 w 12222479"/>
              <a:gd name="connsiteY47" fmla="*/ 2050025 h 2418735"/>
              <a:gd name="connsiteX48" fmla="*/ 4439266 w 12222479"/>
              <a:gd name="connsiteY48" fmla="*/ 2035277 h 2418735"/>
              <a:gd name="connsiteX49" fmla="*/ 3893574 w 12222479"/>
              <a:gd name="connsiteY49" fmla="*/ 1991032 h 2418735"/>
              <a:gd name="connsiteX50" fmla="*/ 3185652 w 12222479"/>
              <a:gd name="connsiteY50" fmla="*/ 1946787 h 2418735"/>
              <a:gd name="connsiteX51" fmla="*/ 3082413 w 12222479"/>
              <a:gd name="connsiteY51" fmla="*/ 1932038 h 2418735"/>
              <a:gd name="connsiteX52" fmla="*/ 3038168 w 12222479"/>
              <a:gd name="connsiteY52" fmla="*/ 1902542 h 2418735"/>
              <a:gd name="connsiteX53" fmla="*/ 2905432 w 12222479"/>
              <a:gd name="connsiteY53" fmla="*/ 1843548 h 2418735"/>
              <a:gd name="connsiteX54" fmla="*/ 2610465 w 12222479"/>
              <a:gd name="connsiteY54" fmla="*/ 1917290 h 2418735"/>
              <a:gd name="connsiteX55" fmla="*/ 2418735 w 12222479"/>
              <a:gd name="connsiteY55" fmla="*/ 1976283 h 2418735"/>
              <a:gd name="connsiteX56" fmla="*/ 2359742 w 12222479"/>
              <a:gd name="connsiteY56" fmla="*/ 1961535 h 2418735"/>
              <a:gd name="connsiteX57" fmla="*/ 2227006 w 12222479"/>
              <a:gd name="connsiteY57" fmla="*/ 1932038 h 2418735"/>
              <a:gd name="connsiteX58" fmla="*/ 2064774 w 12222479"/>
              <a:gd name="connsiteY58" fmla="*/ 1961535 h 2418735"/>
              <a:gd name="connsiteX59" fmla="*/ 1873045 w 12222479"/>
              <a:gd name="connsiteY59" fmla="*/ 1991032 h 2418735"/>
              <a:gd name="connsiteX60" fmla="*/ 1710813 w 12222479"/>
              <a:gd name="connsiteY60" fmla="*/ 2035277 h 2418735"/>
              <a:gd name="connsiteX61" fmla="*/ 1637071 w 12222479"/>
              <a:gd name="connsiteY61" fmla="*/ 2050025 h 2418735"/>
              <a:gd name="connsiteX62" fmla="*/ 1563329 w 12222479"/>
              <a:gd name="connsiteY62" fmla="*/ 2109019 h 2418735"/>
              <a:gd name="connsiteX63" fmla="*/ 1091381 w 12222479"/>
              <a:gd name="connsiteY63" fmla="*/ 2182761 h 2418735"/>
              <a:gd name="connsiteX64" fmla="*/ 943897 w 12222479"/>
              <a:gd name="connsiteY64" fmla="*/ 2153264 h 2418735"/>
              <a:gd name="connsiteX65" fmla="*/ 781665 w 12222479"/>
              <a:gd name="connsiteY65" fmla="*/ 2138516 h 2418735"/>
              <a:gd name="connsiteX66" fmla="*/ 265471 w 12222479"/>
              <a:gd name="connsiteY66" fmla="*/ 2212258 h 2418735"/>
              <a:gd name="connsiteX67" fmla="*/ 206477 w 12222479"/>
              <a:gd name="connsiteY67" fmla="*/ 2227006 h 2418735"/>
              <a:gd name="connsiteX68" fmla="*/ 176981 w 12222479"/>
              <a:gd name="connsiteY68" fmla="*/ 2271251 h 2418735"/>
              <a:gd name="connsiteX69" fmla="*/ 117987 w 12222479"/>
              <a:gd name="connsiteY69" fmla="*/ 2300748 h 2418735"/>
              <a:gd name="connsiteX70" fmla="*/ 7368 w 12222479"/>
              <a:gd name="connsiteY70" fmla="*/ 2311329 h 2418735"/>
              <a:gd name="connsiteX71" fmla="*/ 0 w 12222479"/>
              <a:gd name="connsiteY71" fmla="*/ 2312227 h 2418735"/>
              <a:gd name="connsiteX72" fmla="*/ 0 w 12222479"/>
              <a:gd name="connsiteY72" fmla="*/ 179363 h 2418735"/>
              <a:gd name="connsiteX73" fmla="*/ 388932 w 12222479"/>
              <a:gd name="connsiteY73" fmla="*/ 163835 h 2418735"/>
              <a:gd name="connsiteX74" fmla="*/ 2477729 w 12222479"/>
              <a:gd name="connsiteY74" fmla="*/ 44245 h 2418735"/>
              <a:gd name="connsiteX75" fmla="*/ 2949677 w 12222479"/>
              <a:gd name="connsiteY75" fmla="*/ 29496 h 2418735"/>
              <a:gd name="connsiteX76" fmla="*/ 3052916 w 12222479"/>
              <a:gd name="connsiteY76" fmla="*/ 14748 h 241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2222479" h="2418735">
                <a:moveTo>
                  <a:pt x="4336027" y="0"/>
                </a:moveTo>
                <a:cubicBezTo>
                  <a:pt x="4385187" y="9832"/>
                  <a:pt x="4433989" y="21677"/>
                  <a:pt x="4483510" y="29496"/>
                </a:cubicBezTo>
                <a:cubicBezTo>
                  <a:pt x="4816328" y="82046"/>
                  <a:pt x="4473958" y="15788"/>
                  <a:pt x="4689987" y="58993"/>
                </a:cubicBezTo>
                <a:cubicBezTo>
                  <a:pt x="4750033" y="64452"/>
                  <a:pt x="4901738" y="76407"/>
                  <a:pt x="4970206" y="88490"/>
                </a:cubicBezTo>
                <a:cubicBezTo>
                  <a:pt x="5050696" y="102694"/>
                  <a:pt x="5124170" y="129090"/>
                  <a:pt x="5206181" y="132735"/>
                </a:cubicBezTo>
                <a:lnTo>
                  <a:pt x="5766620" y="147483"/>
                </a:lnTo>
                <a:cubicBezTo>
                  <a:pt x="5825613" y="142567"/>
                  <a:pt x="5884697" y="138625"/>
                  <a:pt x="5943601" y="132735"/>
                </a:cubicBezTo>
                <a:cubicBezTo>
                  <a:pt x="6135721" y="113523"/>
                  <a:pt x="6151574" y="90746"/>
                  <a:pt x="6415548" y="88490"/>
                </a:cubicBezTo>
                <a:lnTo>
                  <a:pt x="11238271" y="73742"/>
                </a:lnTo>
                <a:cubicBezTo>
                  <a:pt x="11370038" y="80677"/>
                  <a:pt x="11529893" y="84682"/>
                  <a:pt x="11665974" y="103238"/>
                </a:cubicBezTo>
                <a:cubicBezTo>
                  <a:pt x="11725233" y="111319"/>
                  <a:pt x="11783961" y="122903"/>
                  <a:pt x="11842955" y="132735"/>
                </a:cubicBezTo>
                <a:cubicBezTo>
                  <a:pt x="11924071" y="135193"/>
                  <a:pt x="12005222" y="136802"/>
                  <a:pt x="12086355" y="138835"/>
                </a:cubicBezTo>
                <a:lnTo>
                  <a:pt x="12222479" y="143674"/>
                </a:lnTo>
                <a:lnTo>
                  <a:pt x="12222479" y="2409436"/>
                </a:lnTo>
                <a:lnTo>
                  <a:pt x="12182168" y="2418735"/>
                </a:lnTo>
                <a:cubicBezTo>
                  <a:pt x="12128090" y="2413819"/>
                  <a:pt x="12074087" y="2407998"/>
                  <a:pt x="12019935" y="2403987"/>
                </a:cubicBezTo>
                <a:cubicBezTo>
                  <a:pt x="11941339" y="2398165"/>
                  <a:pt x="11862164" y="2399013"/>
                  <a:pt x="11783961" y="2389238"/>
                </a:cubicBezTo>
                <a:cubicBezTo>
                  <a:pt x="11743735" y="2384210"/>
                  <a:pt x="11705613" y="2368236"/>
                  <a:pt x="11665974" y="2359742"/>
                </a:cubicBezTo>
                <a:cubicBezTo>
                  <a:pt x="11585916" y="2342587"/>
                  <a:pt x="11512790" y="2338524"/>
                  <a:pt x="11430000" y="2330245"/>
                </a:cubicBezTo>
                <a:cubicBezTo>
                  <a:pt x="11302181" y="2325329"/>
                  <a:pt x="11174014" y="2326119"/>
                  <a:pt x="11046542" y="2315496"/>
                </a:cubicBezTo>
                <a:cubicBezTo>
                  <a:pt x="10996580" y="2311333"/>
                  <a:pt x="10948334" y="2295239"/>
                  <a:pt x="10899058" y="2286000"/>
                </a:cubicBezTo>
                <a:cubicBezTo>
                  <a:pt x="10869667" y="2280489"/>
                  <a:pt x="10840065" y="2276167"/>
                  <a:pt x="10810568" y="2271251"/>
                </a:cubicBezTo>
                <a:cubicBezTo>
                  <a:pt x="10692581" y="2266335"/>
                  <a:pt x="10574069" y="2268654"/>
                  <a:pt x="10456606" y="2256503"/>
                </a:cubicBezTo>
                <a:cubicBezTo>
                  <a:pt x="10430273" y="2253779"/>
                  <a:pt x="10407653" y="2236302"/>
                  <a:pt x="10382865" y="2227006"/>
                </a:cubicBezTo>
                <a:cubicBezTo>
                  <a:pt x="10368308" y="2221547"/>
                  <a:pt x="10353176" y="2217717"/>
                  <a:pt x="10338619" y="2212258"/>
                </a:cubicBezTo>
                <a:cubicBezTo>
                  <a:pt x="10313830" y="2202962"/>
                  <a:pt x="10290235" y="2190368"/>
                  <a:pt x="10264877" y="2182761"/>
                </a:cubicBezTo>
                <a:cubicBezTo>
                  <a:pt x="10240867" y="2175558"/>
                  <a:pt x="10215716" y="2172928"/>
                  <a:pt x="10191135" y="2168012"/>
                </a:cubicBezTo>
                <a:cubicBezTo>
                  <a:pt x="10038735" y="2163096"/>
                  <a:pt x="9886414" y="2153264"/>
                  <a:pt x="9733935" y="2153264"/>
                </a:cubicBezTo>
                <a:cubicBezTo>
                  <a:pt x="9708868" y="2153264"/>
                  <a:pt x="9685220" y="2166582"/>
                  <a:pt x="9660194" y="2168012"/>
                </a:cubicBezTo>
                <a:cubicBezTo>
                  <a:pt x="9512868" y="2176431"/>
                  <a:pt x="9365226" y="2177845"/>
                  <a:pt x="9217742" y="2182761"/>
                </a:cubicBezTo>
                <a:lnTo>
                  <a:pt x="9114503" y="2168012"/>
                </a:lnTo>
                <a:cubicBezTo>
                  <a:pt x="8879637" y="2134458"/>
                  <a:pt x="8642063" y="2123190"/>
                  <a:pt x="8406581" y="2094271"/>
                </a:cubicBezTo>
                <a:cubicBezTo>
                  <a:pt x="8361594" y="2088746"/>
                  <a:pt x="8318289" y="2073663"/>
                  <a:pt x="8273845" y="2064774"/>
                </a:cubicBezTo>
                <a:cubicBezTo>
                  <a:pt x="8182354" y="2046475"/>
                  <a:pt x="8139550" y="2045445"/>
                  <a:pt x="8037871" y="2035277"/>
                </a:cubicBezTo>
                <a:cubicBezTo>
                  <a:pt x="8023123" y="2040193"/>
                  <a:pt x="8007216" y="2042475"/>
                  <a:pt x="7993626" y="2050025"/>
                </a:cubicBezTo>
                <a:cubicBezTo>
                  <a:pt x="7962636" y="2067241"/>
                  <a:pt x="7940469" y="2106143"/>
                  <a:pt x="7905135" y="2109019"/>
                </a:cubicBezTo>
                <a:cubicBezTo>
                  <a:pt x="6863979" y="2193765"/>
                  <a:pt x="7098894" y="2246668"/>
                  <a:pt x="6666271" y="2138516"/>
                </a:cubicBezTo>
                <a:cubicBezTo>
                  <a:pt x="6630763" y="2134571"/>
                  <a:pt x="6456073" y="2115773"/>
                  <a:pt x="6415548" y="2109019"/>
                </a:cubicBezTo>
                <a:cubicBezTo>
                  <a:pt x="6395554" y="2105687"/>
                  <a:pt x="6376549" y="2097603"/>
                  <a:pt x="6356555" y="2094271"/>
                </a:cubicBezTo>
                <a:cubicBezTo>
                  <a:pt x="6317459" y="2087755"/>
                  <a:pt x="6277897" y="2084438"/>
                  <a:pt x="6238569" y="2079522"/>
                </a:cubicBezTo>
                <a:cubicBezTo>
                  <a:pt x="6110749" y="2084438"/>
                  <a:pt x="5982389" y="2081543"/>
                  <a:pt x="5855110" y="2094271"/>
                </a:cubicBezTo>
                <a:cubicBezTo>
                  <a:pt x="5833234" y="2096459"/>
                  <a:pt x="5816973" y="2116815"/>
                  <a:pt x="5796116" y="2123767"/>
                </a:cubicBezTo>
                <a:cubicBezTo>
                  <a:pt x="5757657" y="2136587"/>
                  <a:pt x="5717459" y="2143432"/>
                  <a:pt x="5678131" y="2153264"/>
                </a:cubicBezTo>
                <a:cubicBezTo>
                  <a:pt x="5653549" y="2148348"/>
                  <a:pt x="5628857" y="2143954"/>
                  <a:pt x="5604388" y="2138516"/>
                </a:cubicBezTo>
                <a:cubicBezTo>
                  <a:pt x="5584600" y="2134119"/>
                  <a:pt x="5565389" y="2127099"/>
                  <a:pt x="5545394" y="2123767"/>
                </a:cubicBezTo>
                <a:cubicBezTo>
                  <a:pt x="5506298" y="2117251"/>
                  <a:pt x="5466099" y="2117617"/>
                  <a:pt x="5427406" y="2109019"/>
                </a:cubicBezTo>
                <a:cubicBezTo>
                  <a:pt x="5377304" y="2097885"/>
                  <a:pt x="5329084" y="2079522"/>
                  <a:pt x="5279923" y="2064774"/>
                </a:cubicBezTo>
                <a:cubicBezTo>
                  <a:pt x="5014452" y="2059858"/>
                  <a:pt x="4748864" y="2059336"/>
                  <a:pt x="4483510" y="2050025"/>
                </a:cubicBezTo>
                <a:cubicBezTo>
                  <a:pt x="4467974" y="2049480"/>
                  <a:pt x="4454755" y="2036605"/>
                  <a:pt x="4439266" y="2035277"/>
                </a:cubicBezTo>
                <a:cubicBezTo>
                  <a:pt x="3841350" y="1984027"/>
                  <a:pt x="4137933" y="2039902"/>
                  <a:pt x="3893574" y="1991032"/>
                </a:cubicBezTo>
                <a:cubicBezTo>
                  <a:pt x="3657600" y="1976284"/>
                  <a:pt x="3421464" y="1963937"/>
                  <a:pt x="3185652" y="1946787"/>
                </a:cubicBezTo>
                <a:cubicBezTo>
                  <a:pt x="3150981" y="1944265"/>
                  <a:pt x="3115709" y="1942027"/>
                  <a:pt x="3082413" y="1932038"/>
                </a:cubicBezTo>
                <a:cubicBezTo>
                  <a:pt x="3065435" y="1926945"/>
                  <a:pt x="3054022" y="1910469"/>
                  <a:pt x="3038168" y="1902542"/>
                </a:cubicBezTo>
                <a:cubicBezTo>
                  <a:pt x="2994861" y="1880889"/>
                  <a:pt x="2949677" y="1863213"/>
                  <a:pt x="2905432" y="1843548"/>
                </a:cubicBezTo>
                <a:cubicBezTo>
                  <a:pt x="2905432" y="1843548"/>
                  <a:pt x="2708242" y="1890624"/>
                  <a:pt x="2610465" y="1917290"/>
                </a:cubicBezTo>
                <a:cubicBezTo>
                  <a:pt x="2545954" y="1934884"/>
                  <a:pt x="2484584" y="1964663"/>
                  <a:pt x="2418735" y="1976283"/>
                </a:cubicBezTo>
                <a:cubicBezTo>
                  <a:pt x="2398774" y="1979806"/>
                  <a:pt x="2379492" y="1966093"/>
                  <a:pt x="2359742" y="1961535"/>
                </a:cubicBezTo>
                <a:lnTo>
                  <a:pt x="2227006" y="1932038"/>
                </a:lnTo>
                <a:cubicBezTo>
                  <a:pt x="2172929" y="1941870"/>
                  <a:pt x="2118990" y="1952499"/>
                  <a:pt x="2064774" y="1961535"/>
                </a:cubicBezTo>
                <a:cubicBezTo>
                  <a:pt x="2000992" y="1972165"/>
                  <a:pt x="1936347" y="1977844"/>
                  <a:pt x="1873045" y="1991032"/>
                </a:cubicBezTo>
                <a:cubicBezTo>
                  <a:pt x="1818171" y="2002464"/>
                  <a:pt x="1765192" y="2021682"/>
                  <a:pt x="1710813" y="2035277"/>
                </a:cubicBezTo>
                <a:cubicBezTo>
                  <a:pt x="1686494" y="2041357"/>
                  <a:pt x="1659492" y="2038815"/>
                  <a:pt x="1637071" y="2050025"/>
                </a:cubicBezTo>
                <a:cubicBezTo>
                  <a:pt x="1608916" y="2064103"/>
                  <a:pt x="1593745" y="2100908"/>
                  <a:pt x="1563329" y="2109019"/>
                </a:cubicBezTo>
                <a:cubicBezTo>
                  <a:pt x="1507549" y="2123894"/>
                  <a:pt x="1220850" y="2164265"/>
                  <a:pt x="1091381" y="2182761"/>
                </a:cubicBezTo>
                <a:cubicBezTo>
                  <a:pt x="1091381" y="2182761"/>
                  <a:pt x="993528" y="2160354"/>
                  <a:pt x="943897" y="2153264"/>
                </a:cubicBezTo>
                <a:cubicBezTo>
                  <a:pt x="890142" y="2145585"/>
                  <a:pt x="835742" y="2143432"/>
                  <a:pt x="781665" y="2138516"/>
                </a:cubicBezTo>
                <a:cubicBezTo>
                  <a:pt x="541611" y="2186525"/>
                  <a:pt x="853925" y="2125721"/>
                  <a:pt x="265471" y="2212258"/>
                </a:cubicBezTo>
                <a:cubicBezTo>
                  <a:pt x="245417" y="2215207"/>
                  <a:pt x="223343" y="2215762"/>
                  <a:pt x="206477" y="2227006"/>
                </a:cubicBezTo>
                <a:cubicBezTo>
                  <a:pt x="191729" y="2236838"/>
                  <a:pt x="190598" y="2259904"/>
                  <a:pt x="176981" y="2271251"/>
                </a:cubicBezTo>
                <a:cubicBezTo>
                  <a:pt x="160091" y="2285326"/>
                  <a:pt x="137652" y="2290916"/>
                  <a:pt x="117987" y="2300748"/>
                </a:cubicBezTo>
                <a:cubicBezTo>
                  <a:pt x="104937" y="2302053"/>
                  <a:pt x="57380" y="2305996"/>
                  <a:pt x="7368" y="2311329"/>
                </a:cubicBezTo>
                <a:lnTo>
                  <a:pt x="0" y="2312227"/>
                </a:lnTo>
                <a:lnTo>
                  <a:pt x="0" y="179363"/>
                </a:lnTo>
                <a:lnTo>
                  <a:pt x="388932" y="163835"/>
                </a:lnTo>
                <a:cubicBezTo>
                  <a:pt x="1086809" y="138117"/>
                  <a:pt x="1782545" y="113762"/>
                  <a:pt x="2477729" y="44245"/>
                </a:cubicBezTo>
                <a:cubicBezTo>
                  <a:pt x="2635045" y="39329"/>
                  <a:pt x="2792491" y="37557"/>
                  <a:pt x="2949677" y="29496"/>
                </a:cubicBezTo>
                <a:cubicBezTo>
                  <a:pt x="2984394" y="27716"/>
                  <a:pt x="3018162" y="15487"/>
                  <a:pt x="3052916" y="14748"/>
                </a:cubicBezTo>
                <a:close/>
              </a:path>
            </a:pathLst>
          </a:cu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7A8C32-A055-A69A-C3ED-EE35C1EFA613}"/>
              </a:ext>
            </a:extLst>
          </p:cNvPr>
          <p:cNvSpPr/>
          <p:nvPr/>
        </p:nvSpPr>
        <p:spPr>
          <a:xfrm rot="5400000">
            <a:off x="5570219" y="-6652263"/>
            <a:ext cx="853440" cy="1245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Rehman</dc:creator>
  <cp:lastModifiedBy>Samvab Chatterjee</cp:lastModifiedBy>
  <cp:revision>4</cp:revision>
  <dcterms:created xsi:type="dcterms:W3CDTF">2024-12-21T12:55:25Z</dcterms:created>
  <dcterms:modified xsi:type="dcterms:W3CDTF">2025-03-27T07:27:59Z</dcterms:modified>
</cp:coreProperties>
</file>