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8AE"/>
    <a:srgbClr val="387FAF"/>
    <a:srgbClr val="515835"/>
    <a:srgbClr val="E48533"/>
    <a:srgbClr val="495D92"/>
    <a:srgbClr val="4399D3"/>
    <a:srgbClr val="1A1E10"/>
    <a:srgbClr val="3A3E2B"/>
    <a:srgbClr val="EE8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41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604-287A-A5CE-E3BB-7B2B2BE4B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83483-B0C4-FADD-0B5C-C3FF61DE4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9BE50-7B9D-EE9A-A4E3-9C695AF3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8360-84CF-37CF-DA60-98A9E795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74DA-C47D-7E35-AFD7-16F8A9E7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6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FBC8-9D6F-65B0-07E8-3D00378C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48ECE-BF99-52E5-8BF7-3E70083AB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D917-F431-64BA-DE8C-947360A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093E-821C-DB1D-E353-1BBE2D0F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047F-943C-9B82-3D37-5987BAE4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35A39-1B53-AD17-56EF-562841312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2BB09-7D9B-7303-A660-44C671AFD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A4BC-5FFB-2B8C-093F-82C8BCB4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5857B-F29D-F7CD-B63E-FF6B9E2B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B32F-2A20-CDF7-1AE1-E76590C9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4E87-8357-2AE5-3A29-89F1F894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F905-3DE4-7203-1E5C-90AA4E0B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00B1-771B-571C-23D5-0665F5DD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2148-C4B1-BD00-F2FA-96FB3BD9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676E-2960-0342-F336-93EE08E5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369E-9CA7-44CA-536C-EB87E02D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85269-2362-53BE-29E1-CF5711BC9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13EF-CFC0-4D46-6390-3F2DA80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E373-9F76-47A0-3B22-F6B910D5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317E9-1ADD-B117-63C8-C3121FBD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FC82-C2E6-234D-CFEA-A13D43DE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A876-4F2B-5134-370A-843ABA60E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43CF-4072-C57B-7EE4-D4A0EE823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4DF0-B899-AB50-C424-14BF8E24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E348E-3024-962D-733D-A3C26CC0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D673-0CF8-185A-B0B1-8210A719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6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2816-0ABE-DBDF-63AB-7B7F4B2A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47571-8EE8-A199-CD9F-C50310B5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6FE21-49D9-69D6-E238-7A9552B3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6054-456B-84BA-0A23-048333ED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F7B2E-A208-3E9D-F677-A2604866A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BC073-8407-2AB4-6398-580B57FB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BA863-483F-555E-F349-EF38139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E8E4D-E513-6AA5-D619-81311BF7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29BE-FA88-9D35-7B1E-0D1BAC24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34156-140F-0D7C-88D7-9251766D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2132C-748C-A3C2-F332-D50A4A53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25B33-F922-E0EE-9FF5-E64FAF55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64ED-498D-397C-E140-E377B7B3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92B99-317B-11AB-E6EF-74F50DCC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27034-D14B-AF32-3C33-6696F4EE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97B9-EDC6-E1FA-D507-2310647B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207E-0005-A5FF-5538-E181A36F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CBAB-2D91-DC85-817B-3F5CF8B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BE3BE-B2F1-E591-826B-778B560E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3C4A4-2C9D-02B9-E3B5-1B838AD8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9445F-5AF7-6F18-495A-FEC63C4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2BF4-5F85-6A69-1FA4-6451A0D3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7A956-DA09-B8FE-1834-3898974DE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8F22-76B4-FAE0-349F-835AA34DF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F71A9-5D22-0674-0E26-3E15A585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C84D6-F39F-725D-981F-1D48FD2B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A81-A56A-8A41-7DA2-1C0ED974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A827F-392E-584E-2F00-F7267EB4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A7AD-AD79-3FC6-F52B-C32016500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ED6B-6703-6729-4667-83B63270C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FB83A-EBDB-4047-80DD-3EBD6463A5C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7673-B520-0C75-78C4-E95CC48E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9DE6-D782-C989-D604-256EBAADA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AAB95-BE21-457E-9960-906747A73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flickr.com/photos/iip-photo-archive/35681929550/" TargetMode="External"/><Relationship Id="rId7" Type="http://schemas.openxmlformats.org/officeDocument/2006/relationships/hyperlink" Target="https://colegiomanuelrodriguez.cl/mr/exelearning/6IngU3/vocabulary_1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pxhere.com/en/photo/1221238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global-geography.org/af/Geography/Asia/Brunei/Pictures/Ulu_Temburong_NP/Jungle_River_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flickr.com/photos/iip-photo-archive/35681929550/" TargetMode="External"/><Relationship Id="rId7" Type="http://schemas.openxmlformats.org/officeDocument/2006/relationships/hyperlink" Target="https://colegiomanuelrodriguez.cl/mr/exelearning/6IngU3/vocabulary_1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pxhere.com/en/photo/1221238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global-geography.org/af/Geography/Asia/Brunei/Pictures/Ulu_Temburong_NP/Jungle_River_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flickr.com/photos/iip-photo-archive/35681929550/" TargetMode="External"/><Relationship Id="rId7" Type="http://schemas.openxmlformats.org/officeDocument/2006/relationships/hyperlink" Target="https://colegiomanuelrodriguez.cl/mr/exelearning/6IngU3/vocabulary_1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pxhere.com/en/photo/1221238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global-geography.org/af/Geography/Asia/Brunei/Pictures/Ulu_Temburong_NP/Jungle_River_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flickr.com/photos/iip-photo-archive/35681929550/" TargetMode="External"/><Relationship Id="rId7" Type="http://schemas.openxmlformats.org/officeDocument/2006/relationships/hyperlink" Target="https://colegiomanuelrodriguez.cl/mr/exelearning/6IngU3/vocabulary_1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pxhere.com/en/photo/1221238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global-geography.org/af/Geography/Asia/Brunei/Pictures/Ulu_Temburong_NP/Jungle_River_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8D95B-2070-4AD6-80FE-5309E33D7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ED1D0-0732-B1E9-7858-A402F26F6F84}"/>
              </a:ext>
            </a:extLst>
          </p:cNvPr>
          <p:cNvSpPr/>
          <p:nvPr/>
        </p:nvSpPr>
        <p:spPr>
          <a:xfrm>
            <a:off x="-6096000" y="0"/>
            <a:ext cx="6096000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37905-6841-E65E-B6C4-D5EBB4687C5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61C26-66ED-631B-493F-14623FACCC9C}"/>
              </a:ext>
            </a:extLst>
          </p:cNvPr>
          <p:cNvSpPr/>
          <p:nvPr/>
        </p:nvSpPr>
        <p:spPr>
          <a:xfrm>
            <a:off x="-12248147" y="0"/>
            <a:ext cx="6096000" cy="6858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C3577-C08B-365F-1078-707516341A5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40227E2-1B90-B310-9D7B-8F815994E563}"/>
              </a:ext>
            </a:extLst>
          </p:cNvPr>
          <p:cNvSpPr/>
          <p:nvPr/>
        </p:nvSpPr>
        <p:spPr>
          <a:xfrm>
            <a:off x="-12248148" y="0"/>
            <a:ext cx="24440148" cy="6858000"/>
          </a:xfrm>
          <a:custGeom>
            <a:avLst/>
            <a:gdLst>
              <a:gd name="connsiteX0" fmla="*/ 14197279 w 24440148"/>
              <a:gd name="connsiteY0" fmla="*/ 998621 h 6858000"/>
              <a:gd name="connsiteX1" fmla="*/ 13876421 w 24440148"/>
              <a:gd name="connsiteY1" fmla="*/ 1319479 h 6858000"/>
              <a:gd name="connsiteX2" fmla="*/ 13876421 w 24440148"/>
              <a:gd name="connsiteY2" fmla="*/ 5538521 h 6858000"/>
              <a:gd name="connsiteX3" fmla="*/ 14197279 w 24440148"/>
              <a:gd name="connsiteY3" fmla="*/ 5859379 h 6858000"/>
              <a:gd name="connsiteX4" fmla="*/ 16395015 w 24440148"/>
              <a:gd name="connsiteY4" fmla="*/ 5859379 h 6858000"/>
              <a:gd name="connsiteX5" fmla="*/ 16715873 w 24440148"/>
              <a:gd name="connsiteY5" fmla="*/ 5538521 h 6858000"/>
              <a:gd name="connsiteX6" fmla="*/ 16715873 w 24440148"/>
              <a:gd name="connsiteY6" fmla="*/ 1319479 h 6858000"/>
              <a:gd name="connsiteX7" fmla="*/ 16395015 w 24440148"/>
              <a:gd name="connsiteY7" fmla="*/ 998621 h 6858000"/>
              <a:gd name="connsiteX8" fmla="*/ 0 w 24440148"/>
              <a:gd name="connsiteY8" fmla="*/ 0 h 6858000"/>
              <a:gd name="connsiteX9" fmla="*/ 24440148 w 24440148"/>
              <a:gd name="connsiteY9" fmla="*/ 0 h 6858000"/>
              <a:gd name="connsiteX10" fmla="*/ 24440148 w 24440148"/>
              <a:gd name="connsiteY10" fmla="*/ 6858000 h 6858000"/>
              <a:gd name="connsiteX11" fmla="*/ 0 w 24440148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40148" h="6858000">
                <a:moveTo>
                  <a:pt x="14197279" y="998621"/>
                </a:moveTo>
                <a:cubicBezTo>
                  <a:pt x="14020074" y="998621"/>
                  <a:pt x="13876421" y="1142274"/>
                  <a:pt x="13876421" y="1319479"/>
                </a:cubicBezTo>
                <a:lnTo>
                  <a:pt x="13876421" y="5538521"/>
                </a:lnTo>
                <a:cubicBezTo>
                  <a:pt x="13876421" y="5715726"/>
                  <a:pt x="14020074" y="5859379"/>
                  <a:pt x="14197279" y="5859379"/>
                </a:cubicBezTo>
                <a:lnTo>
                  <a:pt x="16395015" y="5859379"/>
                </a:lnTo>
                <a:cubicBezTo>
                  <a:pt x="16572220" y="5859379"/>
                  <a:pt x="16715873" y="5715726"/>
                  <a:pt x="16715873" y="5538521"/>
                </a:cubicBezTo>
                <a:lnTo>
                  <a:pt x="16715873" y="1319479"/>
                </a:lnTo>
                <a:cubicBezTo>
                  <a:pt x="16715873" y="1142274"/>
                  <a:pt x="16572220" y="998621"/>
                  <a:pt x="16395015" y="998621"/>
                </a:cubicBezTo>
                <a:close/>
                <a:moveTo>
                  <a:pt x="0" y="0"/>
                </a:moveTo>
                <a:lnTo>
                  <a:pt x="24440148" y="0"/>
                </a:lnTo>
                <a:lnTo>
                  <a:pt x="244401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88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!!Text">
            <a:extLst>
              <a:ext uri="{FF2B5EF4-FFF2-40B4-BE49-F238E27FC236}">
                <a16:creationId xmlns:a16="http://schemas.microsoft.com/office/drawing/2014/main" id="{08110EBF-5369-37FE-E4A4-E9C5D55F4D30}"/>
              </a:ext>
            </a:extLst>
          </p:cNvPr>
          <p:cNvSpPr txBox="1"/>
          <p:nvPr/>
        </p:nvSpPr>
        <p:spPr>
          <a:xfrm>
            <a:off x="4648200" y="132588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DESERT</a:t>
            </a:r>
          </a:p>
        </p:txBody>
      </p:sp>
    </p:spTree>
    <p:extLst>
      <p:ext uri="{BB962C8B-B14F-4D97-AF65-F5344CB8AC3E}">
        <p14:creationId xmlns:p14="http://schemas.microsoft.com/office/powerpoint/2010/main" val="365714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39A23-3D4B-873F-A466-DE17C9670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6C572C-8872-7F13-B7D7-7FD1101E53F0}"/>
              </a:ext>
            </a:extLst>
          </p:cNvPr>
          <p:cNvSpPr/>
          <p:nvPr/>
        </p:nvSpPr>
        <p:spPr>
          <a:xfrm>
            <a:off x="-6096000" y="0"/>
            <a:ext cx="6096000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198C6-DF5A-9E68-5E00-6EB5A8813FA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A159D-6A7B-6E05-A756-C83A1EE82C39}"/>
              </a:ext>
            </a:extLst>
          </p:cNvPr>
          <p:cNvSpPr/>
          <p:nvPr/>
        </p:nvSpPr>
        <p:spPr>
          <a:xfrm>
            <a:off x="-12248147" y="0"/>
            <a:ext cx="6096000" cy="6858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56E81-E393-E8B6-2C81-38F141EA90D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F84F05C-F2D3-95C9-A8DA-DF51AFFAB0C7}"/>
              </a:ext>
            </a:extLst>
          </p:cNvPr>
          <p:cNvSpPr/>
          <p:nvPr/>
        </p:nvSpPr>
        <p:spPr>
          <a:xfrm>
            <a:off x="-6136105" y="0"/>
            <a:ext cx="24440148" cy="6858000"/>
          </a:xfrm>
          <a:custGeom>
            <a:avLst/>
            <a:gdLst>
              <a:gd name="connsiteX0" fmla="*/ 14197279 w 24440148"/>
              <a:gd name="connsiteY0" fmla="*/ 998621 h 6858000"/>
              <a:gd name="connsiteX1" fmla="*/ 13876421 w 24440148"/>
              <a:gd name="connsiteY1" fmla="*/ 1319479 h 6858000"/>
              <a:gd name="connsiteX2" fmla="*/ 13876421 w 24440148"/>
              <a:gd name="connsiteY2" fmla="*/ 5538521 h 6858000"/>
              <a:gd name="connsiteX3" fmla="*/ 14197279 w 24440148"/>
              <a:gd name="connsiteY3" fmla="*/ 5859379 h 6858000"/>
              <a:gd name="connsiteX4" fmla="*/ 16395015 w 24440148"/>
              <a:gd name="connsiteY4" fmla="*/ 5859379 h 6858000"/>
              <a:gd name="connsiteX5" fmla="*/ 16715873 w 24440148"/>
              <a:gd name="connsiteY5" fmla="*/ 5538521 h 6858000"/>
              <a:gd name="connsiteX6" fmla="*/ 16715873 w 24440148"/>
              <a:gd name="connsiteY6" fmla="*/ 1319479 h 6858000"/>
              <a:gd name="connsiteX7" fmla="*/ 16395015 w 24440148"/>
              <a:gd name="connsiteY7" fmla="*/ 998621 h 6858000"/>
              <a:gd name="connsiteX8" fmla="*/ 0 w 24440148"/>
              <a:gd name="connsiteY8" fmla="*/ 0 h 6858000"/>
              <a:gd name="connsiteX9" fmla="*/ 24440148 w 24440148"/>
              <a:gd name="connsiteY9" fmla="*/ 0 h 6858000"/>
              <a:gd name="connsiteX10" fmla="*/ 24440148 w 24440148"/>
              <a:gd name="connsiteY10" fmla="*/ 6858000 h 6858000"/>
              <a:gd name="connsiteX11" fmla="*/ 0 w 24440148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40148" h="6858000">
                <a:moveTo>
                  <a:pt x="14197279" y="998621"/>
                </a:moveTo>
                <a:cubicBezTo>
                  <a:pt x="14020074" y="998621"/>
                  <a:pt x="13876421" y="1142274"/>
                  <a:pt x="13876421" y="1319479"/>
                </a:cubicBezTo>
                <a:lnTo>
                  <a:pt x="13876421" y="5538521"/>
                </a:lnTo>
                <a:cubicBezTo>
                  <a:pt x="13876421" y="5715726"/>
                  <a:pt x="14020074" y="5859379"/>
                  <a:pt x="14197279" y="5859379"/>
                </a:cubicBezTo>
                <a:lnTo>
                  <a:pt x="16395015" y="5859379"/>
                </a:lnTo>
                <a:cubicBezTo>
                  <a:pt x="16572220" y="5859379"/>
                  <a:pt x="16715873" y="5715726"/>
                  <a:pt x="16715873" y="5538521"/>
                </a:cubicBezTo>
                <a:lnTo>
                  <a:pt x="16715873" y="1319479"/>
                </a:lnTo>
                <a:cubicBezTo>
                  <a:pt x="16715873" y="1142274"/>
                  <a:pt x="16572220" y="998621"/>
                  <a:pt x="16395015" y="998621"/>
                </a:cubicBezTo>
                <a:close/>
                <a:moveTo>
                  <a:pt x="0" y="0"/>
                </a:moveTo>
                <a:lnTo>
                  <a:pt x="24440148" y="0"/>
                </a:lnTo>
                <a:lnTo>
                  <a:pt x="244401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1E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!!Text">
            <a:extLst>
              <a:ext uri="{FF2B5EF4-FFF2-40B4-BE49-F238E27FC236}">
                <a16:creationId xmlns:a16="http://schemas.microsoft.com/office/drawing/2014/main" id="{A7755F8C-1A61-4B8D-66B2-D58A2511DEF6}"/>
              </a:ext>
            </a:extLst>
          </p:cNvPr>
          <p:cNvSpPr txBox="1"/>
          <p:nvPr/>
        </p:nvSpPr>
        <p:spPr>
          <a:xfrm>
            <a:off x="2209800" y="376428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JUNGLE</a:t>
            </a:r>
          </a:p>
        </p:txBody>
      </p:sp>
    </p:spTree>
    <p:extLst>
      <p:ext uri="{BB962C8B-B14F-4D97-AF65-F5344CB8AC3E}">
        <p14:creationId xmlns:p14="http://schemas.microsoft.com/office/powerpoint/2010/main" val="338189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4C640-A60E-9D9E-72F1-62A7AEF6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6FD5A2-FE32-C2C9-4916-B4DEC185974D}"/>
              </a:ext>
            </a:extLst>
          </p:cNvPr>
          <p:cNvSpPr/>
          <p:nvPr/>
        </p:nvSpPr>
        <p:spPr>
          <a:xfrm>
            <a:off x="-32087" y="0"/>
            <a:ext cx="6096000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000AA-3EDE-F7E5-422F-FCB4911882C1}"/>
              </a:ext>
            </a:extLst>
          </p:cNvPr>
          <p:cNvSpPr/>
          <p:nvPr/>
        </p:nvSpPr>
        <p:spPr>
          <a:xfrm>
            <a:off x="6063913" y="0"/>
            <a:ext cx="6096000" cy="6858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68068-CD5F-61F0-10C8-6AA328EF5419}"/>
              </a:ext>
            </a:extLst>
          </p:cNvPr>
          <p:cNvSpPr/>
          <p:nvPr/>
        </p:nvSpPr>
        <p:spPr>
          <a:xfrm>
            <a:off x="-6184234" y="0"/>
            <a:ext cx="6096000" cy="6858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2DE9F-6C1D-88A3-0892-7B02A3C2B427}"/>
              </a:ext>
            </a:extLst>
          </p:cNvPr>
          <p:cNvSpPr/>
          <p:nvPr/>
        </p:nvSpPr>
        <p:spPr>
          <a:xfrm>
            <a:off x="12159913" y="0"/>
            <a:ext cx="6096000" cy="68580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42C502B-641A-35A3-9038-13004FFFACE8}"/>
              </a:ext>
            </a:extLst>
          </p:cNvPr>
          <p:cNvSpPr/>
          <p:nvPr/>
        </p:nvSpPr>
        <p:spPr>
          <a:xfrm>
            <a:off x="-12151891" y="0"/>
            <a:ext cx="24440148" cy="6858000"/>
          </a:xfrm>
          <a:custGeom>
            <a:avLst/>
            <a:gdLst>
              <a:gd name="connsiteX0" fmla="*/ 14197279 w 24440148"/>
              <a:gd name="connsiteY0" fmla="*/ 998621 h 6858000"/>
              <a:gd name="connsiteX1" fmla="*/ 13876421 w 24440148"/>
              <a:gd name="connsiteY1" fmla="*/ 1319479 h 6858000"/>
              <a:gd name="connsiteX2" fmla="*/ 13876421 w 24440148"/>
              <a:gd name="connsiteY2" fmla="*/ 5538521 h 6858000"/>
              <a:gd name="connsiteX3" fmla="*/ 14197279 w 24440148"/>
              <a:gd name="connsiteY3" fmla="*/ 5859379 h 6858000"/>
              <a:gd name="connsiteX4" fmla="*/ 16395015 w 24440148"/>
              <a:gd name="connsiteY4" fmla="*/ 5859379 h 6858000"/>
              <a:gd name="connsiteX5" fmla="*/ 16715873 w 24440148"/>
              <a:gd name="connsiteY5" fmla="*/ 5538521 h 6858000"/>
              <a:gd name="connsiteX6" fmla="*/ 16715873 w 24440148"/>
              <a:gd name="connsiteY6" fmla="*/ 1319479 h 6858000"/>
              <a:gd name="connsiteX7" fmla="*/ 16395015 w 24440148"/>
              <a:gd name="connsiteY7" fmla="*/ 998621 h 6858000"/>
              <a:gd name="connsiteX8" fmla="*/ 0 w 24440148"/>
              <a:gd name="connsiteY8" fmla="*/ 0 h 6858000"/>
              <a:gd name="connsiteX9" fmla="*/ 24440148 w 24440148"/>
              <a:gd name="connsiteY9" fmla="*/ 0 h 6858000"/>
              <a:gd name="connsiteX10" fmla="*/ 24440148 w 24440148"/>
              <a:gd name="connsiteY10" fmla="*/ 6858000 h 6858000"/>
              <a:gd name="connsiteX11" fmla="*/ 0 w 24440148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40148" h="6858000">
                <a:moveTo>
                  <a:pt x="14197279" y="998621"/>
                </a:moveTo>
                <a:cubicBezTo>
                  <a:pt x="14020074" y="998621"/>
                  <a:pt x="13876421" y="1142274"/>
                  <a:pt x="13876421" y="1319479"/>
                </a:cubicBezTo>
                <a:lnTo>
                  <a:pt x="13876421" y="5538521"/>
                </a:lnTo>
                <a:cubicBezTo>
                  <a:pt x="13876421" y="5715726"/>
                  <a:pt x="14020074" y="5859379"/>
                  <a:pt x="14197279" y="5859379"/>
                </a:cubicBezTo>
                <a:lnTo>
                  <a:pt x="16395015" y="5859379"/>
                </a:lnTo>
                <a:cubicBezTo>
                  <a:pt x="16572220" y="5859379"/>
                  <a:pt x="16715873" y="5715726"/>
                  <a:pt x="16715873" y="5538521"/>
                </a:cubicBezTo>
                <a:lnTo>
                  <a:pt x="16715873" y="1319479"/>
                </a:lnTo>
                <a:cubicBezTo>
                  <a:pt x="16715873" y="1142274"/>
                  <a:pt x="16572220" y="998621"/>
                  <a:pt x="16395015" y="998621"/>
                </a:cubicBezTo>
                <a:close/>
                <a:moveTo>
                  <a:pt x="0" y="0"/>
                </a:moveTo>
                <a:lnTo>
                  <a:pt x="24440148" y="0"/>
                </a:lnTo>
                <a:lnTo>
                  <a:pt x="244401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399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!!Text">
            <a:extLst>
              <a:ext uri="{FF2B5EF4-FFF2-40B4-BE49-F238E27FC236}">
                <a16:creationId xmlns:a16="http://schemas.microsoft.com/office/drawing/2014/main" id="{5AA69288-25E3-DCA3-6942-6A0B31FC03BA}"/>
              </a:ext>
            </a:extLst>
          </p:cNvPr>
          <p:cNvSpPr txBox="1"/>
          <p:nvPr/>
        </p:nvSpPr>
        <p:spPr>
          <a:xfrm>
            <a:off x="4648200" y="132588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RIVER</a:t>
            </a:r>
          </a:p>
        </p:txBody>
      </p:sp>
    </p:spTree>
    <p:extLst>
      <p:ext uri="{BB962C8B-B14F-4D97-AF65-F5344CB8AC3E}">
        <p14:creationId xmlns:p14="http://schemas.microsoft.com/office/powerpoint/2010/main" val="84179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15BC0-EECB-E33C-8E8E-6DBD71D9F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CB73B9-4433-F27E-1958-9538684881B9}"/>
              </a:ext>
            </a:extLst>
          </p:cNvPr>
          <p:cNvSpPr/>
          <p:nvPr/>
        </p:nvSpPr>
        <p:spPr>
          <a:xfrm>
            <a:off x="11277596" y="0"/>
            <a:ext cx="6096000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CD475-793F-4789-5A8C-06DB1EE47F9F}"/>
              </a:ext>
            </a:extLst>
          </p:cNvPr>
          <p:cNvSpPr/>
          <p:nvPr/>
        </p:nvSpPr>
        <p:spPr>
          <a:xfrm>
            <a:off x="17373596" y="0"/>
            <a:ext cx="6096000" cy="6858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8AA10-8FD2-FDB6-7DD0-DF557D6EE455}"/>
              </a:ext>
            </a:extLst>
          </p:cNvPr>
          <p:cNvSpPr/>
          <p:nvPr/>
        </p:nvSpPr>
        <p:spPr>
          <a:xfrm>
            <a:off x="5125449" y="0"/>
            <a:ext cx="6096000" cy="6858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0F795-D701-FF0A-A0EB-127B702F6F1E}"/>
              </a:ext>
            </a:extLst>
          </p:cNvPr>
          <p:cNvSpPr/>
          <p:nvPr/>
        </p:nvSpPr>
        <p:spPr>
          <a:xfrm>
            <a:off x="23469596" y="0"/>
            <a:ext cx="6096000" cy="68580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CB4BE59-451E-02CE-C279-4E489776E9BC}"/>
              </a:ext>
            </a:extLst>
          </p:cNvPr>
          <p:cNvSpPr/>
          <p:nvPr/>
        </p:nvSpPr>
        <p:spPr>
          <a:xfrm>
            <a:off x="-6039849" y="0"/>
            <a:ext cx="24440148" cy="6858000"/>
          </a:xfrm>
          <a:custGeom>
            <a:avLst/>
            <a:gdLst>
              <a:gd name="connsiteX0" fmla="*/ 14197279 w 24440148"/>
              <a:gd name="connsiteY0" fmla="*/ 998621 h 6858000"/>
              <a:gd name="connsiteX1" fmla="*/ 13876421 w 24440148"/>
              <a:gd name="connsiteY1" fmla="*/ 1319479 h 6858000"/>
              <a:gd name="connsiteX2" fmla="*/ 13876421 w 24440148"/>
              <a:gd name="connsiteY2" fmla="*/ 5538521 h 6858000"/>
              <a:gd name="connsiteX3" fmla="*/ 14197279 w 24440148"/>
              <a:gd name="connsiteY3" fmla="*/ 5859379 h 6858000"/>
              <a:gd name="connsiteX4" fmla="*/ 16395015 w 24440148"/>
              <a:gd name="connsiteY4" fmla="*/ 5859379 h 6858000"/>
              <a:gd name="connsiteX5" fmla="*/ 16715873 w 24440148"/>
              <a:gd name="connsiteY5" fmla="*/ 5538521 h 6858000"/>
              <a:gd name="connsiteX6" fmla="*/ 16715873 w 24440148"/>
              <a:gd name="connsiteY6" fmla="*/ 1319479 h 6858000"/>
              <a:gd name="connsiteX7" fmla="*/ 16395015 w 24440148"/>
              <a:gd name="connsiteY7" fmla="*/ 998621 h 6858000"/>
              <a:gd name="connsiteX8" fmla="*/ 0 w 24440148"/>
              <a:gd name="connsiteY8" fmla="*/ 0 h 6858000"/>
              <a:gd name="connsiteX9" fmla="*/ 24440148 w 24440148"/>
              <a:gd name="connsiteY9" fmla="*/ 0 h 6858000"/>
              <a:gd name="connsiteX10" fmla="*/ 24440148 w 24440148"/>
              <a:gd name="connsiteY10" fmla="*/ 6858000 h 6858000"/>
              <a:gd name="connsiteX11" fmla="*/ 0 w 24440148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40148" h="6858000">
                <a:moveTo>
                  <a:pt x="14197279" y="998621"/>
                </a:moveTo>
                <a:cubicBezTo>
                  <a:pt x="14020074" y="998621"/>
                  <a:pt x="13876421" y="1142274"/>
                  <a:pt x="13876421" y="1319479"/>
                </a:cubicBezTo>
                <a:lnTo>
                  <a:pt x="13876421" y="5538521"/>
                </a:lnTo>
                <a:cubicBezTo>
                  <a:pt x="13876421" y="5715726"/>
                  <a:pt x="14020074" y="5859379"/>
                  <a:pt x="14197279" y="5859379"/>
                </a:cubicBezTo>
                <a:lnTo>
                  <a:pt x="16395015" y="5859379"/>
                </a:lnTo>
                <a:cubicBezTo>
                  <a:pt x="16572220" y="5859379"/>
                  <a:pt x="16715873" y="5715726"/>
                  <a:pt x="16715873" y="5538521"/>
                </a:cubicBezTo>
                <a:lnTo>
                  <a:pt x="16715873" y="1319479"/>
                </a:lnTo>
                <a:cubicBezTo>
                  <a:pt x="16715873" y="1142274"/>
                  <a:pt x="16572220" y="998621"/>
                  <a:pt x="16395015" y="998621"/>
                </a:cubicBezTo>
                <a:close/>
                <a:moveTo>
                  <a:pt x="0" y="0"/>
                </a:moveTo>
                <a:lnTo>
                  <a:pt x="24440148" y="0"/>
                </a:lnTo>
                <a:lnTo>
                  <a:pt x="2444014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95D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!!Text">
            <a:extLst>
              <a:ext uri="{FF2B5EF4-FFF2-40B4-BE49-F238E27FC236}">
                <a16:creationId xmlns:a16="http://schemas.microsoft.com/office/drawing/2014/main" id="{3C227236-B86B-73DD-7347-9180632773A3}"/>
              </a:ext>
            </a:extLst>
          </p:cNvPr>
          <p:cNvSpPr txBox="1"/>
          <p:nvPr/>
        </p:nvSpPr>
        <p:spPr>
          <a:xfrm>
            <a:off x="1640302" y="34290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MOUNTAINS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264F9-FC58-19DC-A089-FB35080C7713}"/>
              </a:ext>
            </a:extLst>
          </p:cNvPr>
          <p:cNvSpPr txBox="1"/>
          <p:nvPr/>
        </p:nvSpPr>
        <p:spPr>
          <a:xfrm>
            <a:off x="2295622" y="4629329"/>
            <a:ext cx="544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1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Rehman</dc:creator>
  <cp:lastModifiedBy>Samvab Chatterjee</cp:lastModifiedBy>
  <cp:revision>3</cp:revision>
  <dcterms:created xsi:type="dcterms:W3CDTF">2024-12-27T11:21:20Z</dcterms:created>
  <dcterms:modified xsi:type="dcterms:W3CDTF">2025-03-27T07:30:09Z</dcterms:modified>
</cp:coreProperties>
</file>