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61" r:id="rId5"/>
  </p:sldIdLst>
  <p:sldSz cx="12192000" cy="6858000"/>
  <p:notesSz cx="6858000" cy="9144000"/>
  <p:embeddedFontLst>
    <p:embeddedFont>
      <p:font typeface="Play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vc6VGLMTTjvDL2WtoLQudEIAc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"/>
          <p:cNvGrpSpPr/>
          <p:nvPr/>
        </p:nvGrpSpPr>
        <p:grpSpPr>
          <a:xfrm>
            <a:off x="2603665" y="330635"/>
            <a:ext cx="4697437" cy="6162518"/>
            <a:chOff x="4495800" y="1828800"/>
            <a:chExt cx="3200400" cy="4198571"/>
          </a:xfrm>
        </p:grpSpPr>
        <p:cxnSp>
          <p:nvCxnSpPr>
            <p:cNvPr id="160" name="Google Shape;160;p1"/>
            <p:cNvCxnSpPr/>
            <p:nvPr/>
          </p:nvCxnSpPr>
          <p:spPr>
            <a:xfrm>
              <a:off x="6002594" y="3370007"/>
              <a:ext cx="152454" cy="2657364"/>
            </a:xfrm>
            <a:prstGeom prst="straightConnector1">
              <a:avLst/>
            </a:prstGeom>
            <a:noFill/>
            <a:ln w="38100" cap="flat" cmpd="sng">
              <a:solidFill>
                <a:srgbClr val="E8D54B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1" name="Google Shape;161;p1"/>
            <p:cNvSpPr/>
            <p:nvPr/>
          </p:nvSpPr>
          <p:spPr>
            <a:xfrm>
              <a:off x="4495800" y="1828800"/>
              <a:ext cx="3200400" cy="3200400"/>
            </a:xfrm>
            <a:prstGeom prst="pie">
              <a:avLst>
                <a:gd name="adj1" fmla="val 5349733"/>
                <a:gd name="adj2" fmla="val 10841921"/>
              </a:avLst>
            </a:prstGeom>
            <a:solidFill>
              <a:srgbClr val="E8D5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1"/>
          <p:cNvGrpSpPr/>
          <p:nvPr/>
        </p:nvGrpSpPr>
        <p:grpSpPr>
          <a:xfrm>
            <a:off x="2939196" y="666166"/>
            <a:ext cx="4026374" cy="4881438"/>
            <a:chOff x="4724400" y="2057400"/>
            <a:chExt cx="2743200" cy="3325761"/>
          </a:xfrm>
        </p:grpSpPr>
        <p:cxnSp>
          <p:nvCxnSpPr>
            <p:cNvPr id="163" name="Google Shape;163;p1"/>
            <p:cNvCxnSpPr/>
            <p:nvPr/>
          </p:nvCxnSpPr>
          <p:spPr>
            <a:xfrm>
              <a:off x="6096000" y="3429000"/>
              <a:ext cx="1143000" cy="1954161"/>
            </a:xfrm>
            <a:prstGeom prst="straightConnector1">
              <a:avLst/>
            </a:prstGeom>
            <a:noFill/>
            <a:ln w="38100" cap="flat" cmpd="sng">
              <a:solidFill>
                <a:srgbClr val="E71D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4" name="Google Shape;164;p1"/>
            <p:cNvSpPr/>
            <p:nvPr/>
          </p:nvSpPr>
          <p:spPr>
            <a:xfrm>
              <a:off x="4724400" y="2057400"/>
              <a:ext cx="2743200" cy="2743200"/>
            </a:xfrm>
            <a:prstGeom prst="pie">
              <a:avLst>
                <a:gd name="adj1" fmla="val 3617432"/>
                <a:gd name="adj2" fmla="val 10841921"/>
              </a:avLst>
            </a:prstGeom>
            <a:solidFill>
              <a:srgbClr val="E71D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1"/>
          <p:cNvGrpSpPr/>
          <p:nvPr/>
        </p:nvGrpSpPr>
        <p:grpSpPr>
          <a:xfrm>
            <a:off x="3274727" y="1001697"/>
            <a:ext cx="4361906" cy="3355312"/>
            <a:chOff x="4953000" y="2286000"/>
            <a:chExt cx="2971800" cy="2286000"/>
          </a:xfrm>
        </p:grpSpPr>
        <p:cxnSp>
          <p:nvCxnSpPr>
            <p:cNvPr id="166" name="Google Shape;166;p1"/>
            <p:cNvCxnSpPr/>
            <p:nvPr/>
          </p:nvCxnSpPr>
          <p:spPr>
            <a:xfrm>
              <a:off x="6059551" y="3380909"/>
              <a:ext cx="1865249" cy="1132098"/>
            </a:xfrm>
            <a:prstGeom prst="straightConnector1">
              <a:avLst/>
            </a:prstGeom>
            <a:noFill/>
            <a:ln w="38100" cap="flat" cmpd="sng">
              <a:solidFill>
                <a:srgbClr val="1B998B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7" name="Google Shape;167;p1"/>
            <p:cNvSpPr/>
            <p:nvPr/>
          </p:nvSpPr>
          <p:spPr>
            <a:xfrm>
              <a:off x="4953000" y="2286000"/>
              <a:ext cx="2286000" cy="2286000"/>
            </a:xfrm>
            <a:prstGeom prst="pie">
              <a:avLst>
                <a:gd name="adj1" fmla="val 1831578"/>
                <a:gd name="adj2" fmla="val 10841921"/>
              </a:avLst>
            </a:prstGeom>
            <a:solidFill>
              <a:srgbClr val="1B99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"/>
          <p:cNvGrpSpPr/>
          <p:nvPr/>
        </p:nvGrpSpPr>
        <p:grpSpPr>
          <a:xfrm>
            <a:off x="3610259" y="1337229"/>
            <a:ext cx="3889276" cy="2684250"/>
            <a:chOff x="5181600" y="2514600"/>
            <a:chExt cx="2649794" cy="1828800"/>
          </a:xfrm>
        </p:grpSpPr>
        <p:cxnSp>
          <p:nvCxnSpPr>
            <p:cNvPr id="169" name="Google Shape;169;p1"/>
            <p:cNvCxnSpPr/>
            <p:nvPr/>
          </p:nvCxnSpPr>
          <p:spPr>
            <a:xfrm rot="10800000" flipH="1">
              <a:off x="6096000" y="3082413"/>
              <a:ext cx="1735394" cy="346587"/>
            </a:xfrm>
            <a:prstGeom prst="straightConnector1">
              <a:avLst/>
            </a:prstGeom>
            <a:noFill/>
            <a:ln w="38100" cap="flat" cmpd="sng">
              <a:solidFill>
                <a:srgbClr val="2F294F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70" name="Google Shape;170;p1"/>
            <p:cNvSpPr/>
            <p:nvPr/>
          </p:nvSpPr>
          <p:spPr>
            <a:xfrm>
              <a:off x="5181600" y="2514600"/>
              <a:ext cx="1828800" cy="1828800"/>
            </a:xfrm>
            <a:prstGeom prst="pie">
              <a:avLst>
                <a:gd name="adj1" fmla="val 20891820"/>
                <a:gd name="adj2" fmla="val 10841921"/>
              </a:avLst>
            </a:prstGeom>
            <a:solidFill>
              <a:srgbClr val="2F29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1"/>
          <p:cNvGrpSpPr/>
          <p:nvPr/>
        </p:nvGrpSpPr>
        <p:grpSpPr>
          <a:xfrm>
            <a:off x="3945790" y="666166"/>
            <a:ext cx="2684250" cy="3019781"/>
            <a:chOff x="5410200" y="2057400"/>
            <a:chExt cx="1828800" cy="2057400"/>
          </a:xfrm>
        </p:grpSpPr>
        <p:cxnSp>
          <p:nvCxnSpPr>
            <p:cNvPr id="172" name="Google Shape;172;p1"/>
            <p:cNvCxnSpPr/>
            <p:nvPr/>
          </p:nvCxnSpPr>
          <p:spPr>
            <a:xfrm rot="10800000" flipH="1">
              <a:off x="6096000" y="2057400"/>
              <a:ext cx="1143000" cy="1371600"/>
            </a:xfrm>
            <a:prstGeom prst="straightConnector1">
              <a:avLst/>
            </a:prstGeom>
            <a:noFill/>
            <a:ln w="38100" cap="flat" cmpd="sng">
              <a:solidFill>
                <a:srgbClr val="F4613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3" name="Google Shape;173;p1"/>
            <p:cNvSpPr/>
            <p:nvPr/>
          </p:nvSpPr>
          <p:spPr>
            <a:xfrm>
              <a:off x="5410200" y="2743200"/>
              <a:ext cx="1371600" cy="1371600"/>
            </a:xfrm>
            <a:prstGeom prst="pie">
              <a:avLst>
                <a:gd name="adj1" fmla="val 18545632"/>
                <a:gd name="adj2" fmla="val 10841921"/>
              </a:avLst>
            </a:prstGeom>
            <a:solidFill>
              <a:srgbClr val="F461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1"/>
          <p:cNvGrpSpPr/>
          <p:nvPr/>
        </p:nvGrpSpPr>
        <p:grpSpPr>
          <a:xfrm>
            <a:off x="6866238" y="380975"/>
            <a:ext cx="3721923" cy="588754"/>
            <a:chOff x="6866238" y="380975"/>
            <a:chExt cx="3721923" cy="588754"/>
          </a:xfrm>
        </p:grpSpPr>
        <p:sp>
          <p:nvSpPr>
            <p:cNvPr id="175" name="Google Shape;175;p1"/>
            <p:cNvSpPr txBox="1"/>
            <p:nvPr/>
          </p:nvSpPr>
          <p:spPr>
            <a:xfrm>
              <a:off x="6866239" y="380975"/>
              <a:ext cx="2211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46136"/>
                  </a:solidFill>
                  <a:latin typeface="Arial"/>
                  <a:ea typeface="Arial"/>
                  <a:cs typeface="Arial"/>
                  <a:sym typeface="Arial"/>
                </a:rPr>
                <a:t>Option A</a:t>
              </a:r>
              <a:endParaRPr/>
            </a:p>
          </p:txBody>
        </p:sp>
        <p:sp>
          <p:nvSpPr>
            <p:cNvPr id="176" name="Google Shape;176;p1"/>
            <p:cNvSpPr txBox="1"/>
            <p:nvPr/>
          </p:nvSpPr>
          <p:spPr>
            <a:xfrm>
              <a:off x="6866238" y="661993"/>
              <a:ext cx="3721923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7" name="Google Shape;177;p1"/>
          <p:cNvGrpSpPr/>
          <p:nvPr/>
        </p:nvGrpSpPr>
        <p:grpSpPr>
          <a:xfrm>
            <a:off x="7539026" y="1890376"/>
            <a:ext cx="3721923" cy="588754"/>
            <a:chOff x="7539026" y="1890376"/>
            <a:chExt cx="3721923" cy="588754"/>
          </a:xfrm>
        </p:grpSpPr>
        <p:sp>
          <p:nvSpPr>
            <p:cNvPr id="178" name="Google Shape;178;p1"/>
            <p:cNvSpPr txBox="1"/>
            <p:nvPr/>
          </p:nvSpPr>
          <p:spPr>
            <a:xfrm>
              <a:off x="7539027" y="1890376"/>
              <a:ext cx="2211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2F294F"/>
                  </a:solidFill>
                  <a:latin typeface="Arial"/>
                  <a:ea typeface="Arial"/>
                  <a:cs typeface="Arial"/>
                  <a:sym typeface="Arial"/>
                </a:rPr>
                <a:t>Option B</a:t>
              </a:r>
              <a:endParaRPr/>
            </a:p>
          </p:txBody>
        </p:sp>
        <p:sp>
          <p:nvSpPr>
            <p:cNvPr id="179" name="Google Shape;179;p1"/>
            <p:cNvSpPr txBox="1"/>
            <p:nvPr/>
          </p:nvSpPr>
          <p:spPr>
            <a:xfrm>
              <a:off x="7539026" y="2171394"/>
              <a:ext cx="3721923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0" name="Google Shape;180;p1"/>
          <p:cNvGrpSpPr/>
          <p:nvPr/>
        </p:nvGrpSpPr>
        <p:grpSpPr>
          <a:xfrm>
            <a:off x="7700852" y="3934083"/>
            <a:ext cx="3721923" cy="588754"/>
            <a:chOff x="7700852" y="3934083"/>
            <a:chExt cx="3721923" cy="588754"/>
          </a:xfrm>
        </p:grpSpPr>
        <p:sp>
          <p:nvSpPr>
            <p:cNvPr id="181" name="Google Shape;181;p1"/>
            <p:cNvSpPr txBox="1"/>
            <p:nvPr/>
          </p:nvSpPr>
          <p:spPr>
            <a:xfrm>
              <a:off x="7700853" y="3934083"/>
              <a:ext cx="2211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1B998B"/>
                  </a:solidFill>
                  <a:latin typeface="Arial"/>
                  <a:ea typeface="Arial"/>
                  <a:cs typeface="Arial"/>
                  <a:sym typeface="Arial"/>
                </a:rPr>
                <a:t>Option C</a:t>
              </a:r>
              <a:endParaRPr/>
            </a:p>
          </p:txBody>
        </p:sp>
        <p:sp>
          <p:nvSpPr>
            <p:cNvPr id="182" name="Google Shape;182;p1"/>
            <p:cNvSpPr txBox="1"/>
            <p:nvPr/>
          </p:nvSpPr>
          <p:spPr>
            <a:xfrm>
              <a:off x="7700852" y="4215101"/>
              <a:ext cx="3721923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3" name="Google Shape;183;p1"/>
          <p:cNvGrpSpPr/>
          <p:nvPr/>
        </p:nvGrpSpPr>
        <p:grpSpPr>
          <a:xfrm>
            <a:off x="6683536" y="5193779"/>
            <a:ext cx="3721923" cy="588754"/>
            <a:chOff x="6683536" y="5193779"/>
            <a:chExt cx="3721923" cy="588754"/>
          </a:xfrm>
        </p:grpSpPr>
        <p:sp>
          <p:nvSpPr>
            <p:cNvPr id="184" name="Google Shape;184;p1"/>
            <p:cNvSpPr txBox="1"/>
            <p:nvPr/>
          </p:nvSpPr>
          <p:spPr>
            <a:xfrm>
              <a:off x="6683537" y="5193779"/>
              <a:ext cx="2211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E71D35"/>
                  </a:solidFill>
                  <a:latin typeface="Arial"/>
                  <a:ea typeface="Arial"/>
                  <a:cs typeface="Arial"/>
                  <a:sym typeface="Arial"/>
                </a:rPr>
                <a:t>Option D</a:t>
              </a:r>
              <a:endParaRPr/>
            </a:p>
          </p:txBody>
        </p:sp>
        <p:sp>
          <p:nvSpPr>
            <p:cNvPr id="185" name="Google Shape;185;p1"/>
            <p:cNvSpPr txBox="1"/>
            <p:nvPr/>
          </p:nvSpPr>
          <p:spPr>
            <a:xfrm>
              <a:off x="6683536" y="5474797"/>
              <a:ext cx="3721923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6" name="Google Shape;186;p1"/>
          <p:cNvGrpSpPr/>
          <p:nvPr/>
        </p:nvGrpSpPr>
        <p:grpSpPr>
          <a:xfrm>
            <a:off x="5050065" y="6062001"/>
            <a:ext cx="3721923" cy="588754"/>
            <a:chOff x="5050065" y="6062001"/>
            <a:chExt cx="3721923" cy="588754"/>
          </a:xfrm>
        </p:grpSpPr>
        <p:sp>
          <p:nvSpPr>
            <p:cNvPr id="187" name="Google Shape;187;p1"/>
            <p:cNvSpPr txBox="1"/>
            <p:nvPr/>
          </p:nvSpPr>
          <p:spPr>
            <a:xfrm>
              <a:off x="5050066" y="6062001"/>
              <a:ext cx="2211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E8D54B"/>
                  </a:solidFill>
                  <a:latin typeface="Arial"/>
                  <a:ea typeface="Arial"/>
                  <a:cs typeface="Arial"/>
                  <a:sym typeface="Arial"/>
                </a:rPr>
                <a:t>Option E</a:t>
              </a:r>
              <a:endParaRPr/>
            </a:p>
          </p:txBody>
        </p:sp>
        <p:sp>
          <p:nvSpPr>
            <p:cNvPr id="188" name="Google Shape;188;p1"/>
            <p:cNvSpPr txBox="1"/>
            <p:nvPr/>
          </p:nvSpPr>
          <p:spPr>
            <a:xfrm>
              <a:off x="5050065" y="6343019"/>
              <a:ext cx="3721923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9" name="Google Shape;189;p1"/>
          <p:cNvGrpSpPr/>
          <p:nvPr/>
        </p:nvGrpSpPr>
        <p:grpSpPr>
          <a:xfrm>
            <a:off x="2603665" y="1192193"/>
            <a:ext cx="2885568" cy="2885568"/>
            <a:chOff x="2603665" y="1192193"/>
            <a:chExt cx="2885568" cy="2885568"/>
          </a:xfrm>
        </p:grpSpPr>
        <p:sp>
          <p:nvSpPr>
            <p:cNvPr id="190" name="Google Shape;190;p1"/>
            <p:cNvSpPr/>
            <p:nvPr/>
          </p:nvSpPr>
          <p:spPr>
            <a:xfrm>
              <a:off x="2603665" y="1192193"/>
              <a:ext cx="2885568" cy="288556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 txBox="1"/>
            <p:nvPr/>
          </p:nvSpPr>
          <p:spPr>
            <a:xfrm>
              <a:off x="3293462" y="2219479"/>
              <a:ext cx="15059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5 Options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3"/>
          <p:cNvGrpSpPr/>
          <p:nvPr/>
        </p:nvGrpSpPr>
        <p:grpSpPr>
          <a:xfrm>
            <a:off x="1666567" y="321383"/>
            <a:ext cx="4873890" cy="6215234"/>
            <a:chOff x="4495800" y="1828800"/>
            <a:chExt cx="3200400" cy="4081182"/>
          </a:xfrm>
        </p:grpSpPr>
        <p:sp>
          <p:nvSpPr>
            <p:cNvPr id="206" name="Google Shape;206;p3"/>
            <p:cNvSpPr/>
            <p:nvPr/>
          </p:nvSpPr>
          <p:spPr>
            <a:xfrm>
              <a:off x="4495800" y="1828800"/>
              <a:ext cx="3200400" cy="3200400"/>
            </a:xfrm>
            <a:prstGeom prst="pie">
              <a:avLst>
                <a:gd name="adj1" fmla="val 5261516"/>
                <a:gd name="adj2" fmla="val 10835077"/>
              </a:avLst>
            </a:prstGeom>
            <a:solidFill>
              <a:srgbClr val="E8D5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7" name="Google Shape;207;p3"/>
            <p:cNvCxnSpPr/>
            <p:nvPr/>
          </p:nvCxnSpPr>
          <p:spPr>
            <a:xfrm>
              <a:off x="6096000" y="3429000"/>
              <a:ext cx="82924" cy="2480982"/>
            </a:xfrm>
            <a:prstGeom prst="straightConnector1">
              <a:avLst/>
            </a:prstGeom>
            <a:noFill/>
            <a:ln w="57150" cap="flat" cmpd="sng">
              <a:solidFill>
                <a:srgbClr val="E8D54B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208" name="Google Shape;208;p3"/>
          <p:cNvGrpSpPr/>
          <p:nvPr/>
        </p:nvGrpSpPr>
        <p:grpSpPr>
          <a:xfrm>
            <a:off x="2014702" y="669518"/>
            <a:ext cx="4177620" cy="4935326"/>
            <a:chOff x="4724400" y="2057400"/>
            <a:chExt cx="2743200" cy="3240741"/>
          </a:xfrm>
        </p:grpSpPr>
        <p:sp>
          <p:nvSpPr>
            <p:cNvPr id="209" name="Google Shape;209;p3"/>
            <p:cNvSpPr/>
            <p:nvPr/>
          </p:nvSpPr>
          <p:spPr>
            <a:xfrm>
              <a:off x="4724400" y="2057400"/>
              <a:ext cx="2743200" cy="2743200"/>
            </a:xfrm>
            <a:prstGeom prst="pie">
              <a:avLst>
                <a:gd name="adj1" fmla="val 3394067"/>
                <a:gd name="adj2" fmla="val 10835077"/>
              </a:avLst>
            </a:prstGeom>
            <a:solidFill>
              <a:srgbClr val="E71D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0" name="Google Shape;210;p3"/>
            <p:cNvCxnSpPr/>
            <p:nvPr/>
          </p:nvCxnSpPr>
          <p:spPr>
            <a:xfrm>
              <a:off x="6096000" y="3429000"/>
              <a:ext cx="1239371" cy="1869141"/>
            </a:xfrm>
            <a:prstGeom prst="straightConnector1">
              <a:avLst/>
            </a:prstGeom>
            <a:noFill/>
            <a:ln w="57150" cap="flat" cmpd="sng">
              <a:solidFill>
                <a:srgbClr val="E71D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211" name="Google Shape;211;p3"/>
          <p:cNvGrpSpPr/>
          <p:nvPr/>
        </p:nvGrpSpPr>
        <p:grpSpPr>
          <a:xfrm>
            <a:off x="2362837" y="1017653"/>
            <a:ext cx="4539408" cy="3481350"/>
            <a:chOff x="4953000" y="2286000"/>
            <a:chExt cx="2980765" cy="2286000"/>
          </a:xfrm>
        </p:grpSpPr>
        <p:sp>
          <p:nvSpPr>
            <p:cNvPr id="212" name="Google Shape;212;p3"/>
            <p:cNvSpPr/>
            <p:nvPr/>
          </p:nvSpPr>
          <p:spPr>
            <a:xfrm>
              <a:off x="4953000" y="2286000"/>
              <a:ext cx="2286000" cy="2286000"/>
            </a:xfrm>
            <a:prstGeom prst="pie">
              <a:avLst>
                <a:gd name="adj1" fmla="val 1790863"/>
                <a:gd name="adj2" fmla="val 10835077"/>
              </a:avLst>
            </a:prstGeom>
            <a:solidFill>
              <a:srgbClr val="1B99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" name="Google Shape;213;p3"/>
            <p:cNvCxnSpPr/>
            <p:nvPr/>
          </p:nvCxnSpPr>
          <p:spPr>
            <a:xfrm>
              <a:off x="6096000" y="3429000"/>
              <a:ext cx="1837765" cy="1042147"/>
            </a:xfrm>
            <a:prstGeom prst="straightConnector1">
              <a:avLst/>
            </a:prstGeom>
            <a:noFill/>
            <a:ln w="57150" cap="flat" cmpd="sng">
              <a:solidFill>
                <a:srgbClr val="1B998B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214" name="Google Shape;214;p3"/>
          <p:cNvGrpSpPr/>
          <p:nvPr/>
        </p:nvGrpSpPr>
        <p:grpSpPr>
          <a:xfrm>
            <a:off x="2710972" y="1365788"/>
            <a:ext cx="4027444" cy="2785080"/>
            <a:chOff x="5181600" y="2514600"/>
            <a:chExt cx="2644588" cy="1828800"/>
          </a:xfrm>
        </p:grpSpPr>
        <p:sp>
          <p:nvSpPr>
            <p:cNvPr id="215" name="Google Shape;215;p3"/>
            <p:cNvSpPr/>
            <p:nvPr/>
          </p:nvSpPr>
          <p:spPr>
            <a:xfrm>
              <a:off x="5181600" y="2514600"/>
              <a:ext cx="1828800" cy="1828800"/>
            </a:xfrm>
            <a:prstGeom prst="pie">
              <a:avLst>
                <a:gd name="adj1" fmla="val 20691809"/>
                <a:gd name="adj2" fmla="val 10835077"/>
              </a:avLst>
            </a:prstGeom>
            <a:solidFill>
              <a:srgbClr val="2F29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" name="Google Shape;216;p3"/>
            <p:cNvCxnSpPr/>
            <p:nvPr/>
          </p:nvCxnSpPr>
          <p:spPr>
            <a:xfrm rot="10800000" flipH="1">
              <a:off x="6096000" y="2965076"/>
              <a:ext cx="1730188" cy="463924"/>
            </a:xfrm>
            <a:prstGeom prst="straightConnector1">
              <a:avLst/>
            </a:prstGeom>
            <a:noFill/>
            <a:ln w="57150" cap="flat" cmpd="sng">
              <a:solidFill>
                <a:srgbClr val="2F294F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217" name="Google Shape;217;p3"/>
          <p:cNvGrpSpPr/>
          <p:nvPr/>
        </p:nvGrpSpPr>
        <p:grpSpPr>
          <a:xfrm>
            <a:off x="3059107" y="669518"/>
            <a:ext cx="2785080" cy="3133215"/>
            <a:chOff x="5410200" y="2057400"/>
            <a:chExt cx="1828800" cy="2057400"/>
          </a:xfrm>
        </p:grpSpPr>
        <p:sp>
          <p:nvSpPr>
            <p:cNvPr id="218" name="Google Shape;218;p3"/>
            <p:cNvSpPr/>
            <p:nvPr/>
          </p:nvSpPr>
          <p:spPr>
            <a:xfrm>
              <a:off x="5410200" y="2743200"/>
              <a:ext cx="1371600" cy="1371600"/>
            </a:xfrm>
            <a:prstGeom prst="pie">
              <a:avLst>
                <a:gd name="adj1" fmla="val 18653263"/>
                <a:gd name="adj2" fmla="val 10835077"/>
              </a:avLst>
            </a:prstGeom>
            <a:solidFill>
              <a:srgbClr val="F461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9" name="Google Shape;219;p3"/>
            <p:cNvCxnSpPr/>
            <p:nvPr/>
          </p:nvCxnSpPr>
          <p:spPr>
            <a:xfrm rot="10800000" flipH="1">
              <a:off x="6096000" y="2057400"/>
              <a:ext cx="1143000" cy="1371600"/>
            </a:xfrm>
            <a:prstGeom prst="straightConnector1">
              <a:avLst/>
            </a:prstGeom>
            <a:noFill/>
            <a:ln w="57150" cap="flat" cmpd="sng">
              <a:solidFill>
                <a:srgbClr val="F4613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20" name="Google Shape;220;p3"/>
          <p:cNvSpPr/>
          <p:nvPr/>
        </p:nvSpPr>
        <p:spPr>
          <a:xfrm>
            <a:off x="1666567" y="1096925"/>
            <a:ext cx="3080367" cy="3080368"/>
          </a:xfrm>
          <a:prstGeom prst="ellipse">
            <a:avLst/>
          </a:prstGeom>
          <a:solidFill>
            <a:srgbClr val="F2F2F2"/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5975740" y="378172"/>
            <a:ext cx="25219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46136"/>
                </a:solidFill>
                <a:latin typeface="Arial"/>
                <a:ea typeface="Arial"/>
                <a:cs typeface="Arial"/>
                <a:sym typeface="Arial"/>
              </a:rPr>
              <a:t>Option A</a:t>
            </a:r>
            <a:endParaRPr/>
          </a:p>
        </p:txBody>
      </p:sp>
      <p:sp>
        <p:nvSpPr>
          <p:cNvPr id="223" name="Google Shape;223;p3"/>
          <p:cNvSpPr txBox="1"/>
          <p:nvPr/>
        </p:nvSpPr>
        <p:spPr>
          <a:xfrm>
            <a:off x="6672010" y="1711239"/>
            <a:ext cx="25219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F294F"/>
                </a:solidFill>
                <a:latin typeface="Arial"/>
                <a:ea typeface="Arial"/>
                <a:cs typeface="Arial"/>
                <a:sym typeface="Arial"/>
              </a:rPr>
              <a:t>Option B</a:t>
            </a:r>
            <a:endParaRPr/>
          </a:p>
        </p:txBody>
      </p:sp>
      <p:sp>
        <p:nvSpPr>
          <p:cNvPr id="225" name="Google Shape;225;p3"/>
          <p:cNvSpPr txBox="1"/>
          <p:nvPr/>
        </p:nvSpPr>
        <p:spPr>
          <a:xfrm>
            <a:off x="6826318" y="3992627"/>
            <a:ext cx="25219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B998B"/>
                </a:solidFill>
                <a:latin typeface="Arial"/>
                <a:ea typeface="Arial"/>
                <a:cs typeface="Arial"/>
                <a:sym typeface="Arial"/>
              </a:rPr>
              <a:t>Option C</a:t>
            </a:r>
            <a:endParaRPr/>
          </a:p>
        </p:txBody>
      </p:sp>
      <p:sp>
        <p:nvSpPr>
          <p:cNvPr id="227" name="Google Shape;227;p3"/>
          <p:cNvSpPr txBox="1"/>
          <p:nvPr/>
        </p:nvSpPr>
        <p:spPr>
          <a:xfrm>
            <a:off x="6027535" y="5343735"/>
            <a:ext cx="25219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E71D35"/>
                </a:solidFill>
                <a:latin typeface="Arial"/>
                <a:ea typeface="Arial"/>
                <a:cs typeface="Arial"/>
                <a:sym typeface="Arial"/>
              </a:rPr>
              <a:t>Option D</a:t>
            </a:r>
            <a:endParaRPr/>
          </a:p>
        </p:txBody>
      </p:sp>
      <p:sp>
        <p:nvSpPr>
          <p:cNvPr id="229" name="Google Shape;229;p3"/>
          <p:cNvSpPr txBox="1"/>
          <p:nvPr/>
        </p:nvSpPr>
        <p:spPr>
          <a:xfrm>
            <a:off x="4319554" y="6163972"/>
            <a:ext cx="25219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E8D54B"/>
                </a:solidFill>
                <a:latin typeface="Arial"/>
                <a:ea typeface="Arial"/>
                <a:cs typeface="Arial"/>
                <a:sym typeface="Arial"/>
              </a:rPr>
              <a:t>Option E</a:t>
            </a:r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1826492" y="2435143"/>
            <a:ext cx="27322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Options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5"/>
          <p:cNvGrpSpPr/>
          <p:nvPr/>
        </p:nvGrpSpPr>
        <p:grpSpPr>
          <a:xfrm>
            <a:off x="2934929" y="736245"/>
            <a:ext cx="4370439" cy="5351297"/>
            <a:chOff x="4495800" y="1828800"/>
            <a:chExt cx="3429000" cy="4198571"/>
          </a:xfrm>
        </p:grpSpPr>
        <p:grpSp>
          <p:nvGrpSpPr>
            <p:cNvPr id="256" name="Google Shape;256;p5"/>
            <p:cNvGrpSpPr/>
            <p:nvPr/>
          </p:nvGrpSpPr>
          <p:grpSpPr>
            <a:xfrm>
              <a:off x="4495800" y="1828800"/>
              <a:ext cx="3200400" cy="4198571"/>
              <a:chOff x="4495800" y="1828800"/>
              <a:chExt cx="3200400" cy="4198571"/>
            </a:xfrm>
          </p:grpSpPr>
          <p:cxnSp>
            <p:nvCxnSpPr>
              <p:cNvPr id="257" name="Google Shape;257;p5"/>
              <p:cNvCxnSpPr/>
              <p:nvPr/>
            </p:nvCxnSpPr>
            <p:spPr>
              <a:xfrm>
                <a:off x="6002594" y="3370007"/>
                <a:ext cx="152454" cy="2657364"/>
              </a:xfrm>
              <a:prstGeom prst="straightConnector1">
                <a:avLst/>
              </a:prstGeom>
              <a:noFill/>
              <a:ln w="38100" cap="flat" cmpd="sng">
                <a:solidFill>
                  <a:srgbClr val="48434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58" name="Google Shape;258;p5"/>
              <p:cNvSpPr/>
              <p:nvPr/>
            </p:nvSpPr>
            <p:spPr>
              <a:xfrm>
                <a:off x="4495800" y="1828800"/>
                <a:ext cx="3200400" cy="3200400"/>
              </a:xfrm>
              <a:prstGeom prst="pie">
                <a:avLst>
                  <a:gd name="adj1" fmla="val 5349733"/>
                  <a:gd name="adj2" fmla="val 10841921"/>
                </a:avLst>
              </a:prstGeom>
              <a:solidFill>
                <a:srgbClr val="4843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5"/>
            <p:cNvGrpSpPr/>
            <p:nvPr/>
          </p:nvGrpSpPr>
          <p:grpSpPr>
            <a:xfrm>
              <a:off x="4724400" y="2057400"/>
              <a:ext cx="2743200" cy="3325761"/>
              <a:chOff x="4724400" y="2057400"/>
              <a:chExt cx="2743200" cy="3325761"/>
            </a:xfrm>
          </p:grpSpPr>
          <p:cxnSp>
            <p:nvCxnSpPr>
              <p:cNvPr id="260" name="Google Shape;260;p5"/>
              <p:cNvCxnSpPr/>
              <p:nvPr/>
            </p:nvCxnSpPr>
            <p:spPr>
              <a:xfrm>
                <a:off x="6096000" y="3429000"/>
                <a:ext cx="1143000" cy="1954161"/>
              </a:xfrm>
              <a:prstGeom prst="straightConnector1">
                <a:avLst/>
              </a:prstGeom>
              <a:noFill/>
              <a:ln w="38100" cap="flat" cmpd="sng">
                <a:solidFill>
                  <a:srgbClr val="245F83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61" name="Google Shape;261;p5"/>
              <p:cNvSpPr/>
              <p:nvPr/>
            </p:nvSpPr>
            <p:spPr>
              <a:xfrm>
                <a:off x="4724400" y="2057400"/>
                <a:ext cx="2743200" cy="2743200"/>
              </a:xfrm>
              <a:prstGeom prst="pie">
                <a:avLst>
                  <a:gd name="adj1" fmla="val 3617432"/>
                  <a:gd name="adj2" fmla="val 10841921"/>
                </a:avLst>
              </a:prstGeom>
              <a:solidFill>
                <a:srgbClr val="245F8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2" name="Google Shape;262;p5"/>
            <p:cNvGrpSpPr/>
            <p:nvPr/>
          </p:nvGrpSpPr>
          <p:grpSpPr>
            <a:xfrm>
              <a:off x="4953000" y="2286000"/>
              <a:ext cx="2971800" cy="2286000"/>
              <a:chOff x="4953000" y="2286000"/>
              <a:chExt cx="2971800" cy="2286000"/>
            </a:xfrm>
          </p:grpSpPr>
          <p:cxnSp>
            <p:nvCxnSpPr>
              <p:cNvPr id="263" name="Google Shape;263;p5"/>
              <p:cNvCxnSpPr/>
              <p:nvPr/>
            </p:nvCxnSpPr>
            <p:spPr>
              <a:xfrm>
                <a:off x="6059551" y="3380909"/>
                <a:ext cx="1865249" cy="113209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8CB937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64" name="Google Shape;264;p5"/>
              <p:cNvSpPr/>
              <p:nvPr/>
            </p:nvSpPr>
            <p:spPr>
              <a:xfrm>
                <a:off x="4953000" y="2286000"/>
                <a:ext cx="2286000" cy="2286000"/>
              </a:xfrm>
              <a:prstGeom prst="pie">
                <a:avLst>
                  <a:gd name="adj1" fmla="val 1831578"/>
                  <a:gd name="adj2" fmla="val 10841921"/>
                </a:avLst>
              </a:prstGeom>
              <a:solidFill>
                <a:srgbClr val="8CB93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5181600" y="2514600"/>
              <a:ext cx="2649794" cy="1828800"/>
              <a:chOff x="5181600" y="2514600"/>
              <a:chExt cx="2649794" cy="1828800"/>
            </a:xfrm>
          </p:grpSpPr>
          <p:cxnSp>
            <p:nvCxnSpPr>
              <p:cNvPr id="266" name="Google Shape;266;p5"/>
              <p:cNvCxnSpPr/>
              <p:nvPr/>
            </p:nvCxnSpPr>
            <p:spPr>
              <a:xfrm rot="10800000" flipH="1">
                <a:off x="6096000" y="3082413"/>
                <a:ext cx="1735394" cy="346587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D7F7C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267" name="Google Shape;267;p5"/>
              <p:cNvSpPr/>
              <p:nvPr/>
            </p:nvSpPr>
            <p:spPr>
              <a:xfrm>
                <a:off x="5181600" y="2514600"/>
                <a:ext cx="1828800" cy="1828800"/>
              </a:xfrm>
              <a:prstGeom prst="pie">
                <a:avLst>
                  <a:gd name="adj1" fmla="val 20891820"/>
                  <a:gd name="adj2" fmla="val 10841921"/>
                </a:avLst>
              </a:prstGeom>
              <a:solidFill>
                <a:srgbClr val="7F7F8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p5"/>
            <p:cNvGrpSpPr/>
            <p:nvPr/>
          </p:nvGrpSpPr>
          <p:grpSpPr>
            <a:xfrm>
              <a:off x="5410200" y="2057400"/>
              <a:ext cx="1828800" cy="2057400"/>
              <a:chOff x="5410200" y="2057400"/>
              <a:chExt cx="1828800" cy="2057400"/>
            </a:xfrm>
          </p:grpSpPr>
          <p:cxnSp>
            <p:nvCxnSpPr>
              <p:cNvPr id="269" name="Google Shape;269;p5"/>
              <p:cNvCxnSpPr/>
              <p:nvPr/>
            </p:nvCxnSpPr>
            <p:spPr>
              <a:xfrm rot="10800000" flipH="1">
                <a:off x="6096000" y="2057400"/>
                <a:ext cx="1143000" cy="13716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ABB3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70" name="Google Shape;270;p5"/>
              <p:cNvSpPr/>
              <p:nvPr/>
            </p:nvSpPr>
            <p:spPr>
              <a:xfrm>
                <a:off x="5410200" y="2743200"/>
                <a:ext cx="1371600" cy="1371600"/>
              </a:xfrm>
              <a:prstGeom prst="pie">
                <a:avLst>
                  <a:gd name="adj1" fmla="val 18545632"/>
                  <a:gd name="adj2" fmla="val 10841921"/>
                </a:avLst>
              </a:prstGeom>
              <a:solidFill>
                <a:srgbClr val="00ABB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>
              <a:off x="4495800" y="2415786"/>
              <a:ext cx="1965960" cy="196596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13500000" algn="b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5"/>
          <p:cNvSpPr txBox="1"/>
          <p:nvPr/>
        </p:nvSpPr>
        <p:spPr>
          <a:xfrm>
            <a:off x="6722642" y="377258"/>
            <a:ext cx="2211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ABB3"/>
                </a:solidFill>
                <a:latin typeface="Arial"/>
                <a:ea typeface="Arial"/>
                <a:cs typeface="Arial"/>
                <a:sym typeface="Arial"/>
              </a:rPr>
              <a:t>Option A</a:t>
            </a:r>
            <a:endParaRPr/>
          </a:p>
        </p:txBody>
      </p:sp>
      <p:sp>
        <p:nvSpPr>
          <p:cNvPr id="273" name="Google Shape;273;p5"/>
          <p:cNvSpPr txBox="1"/>
          <p:nvPr/>
        </p:nvSpPr>
        <p:spPr>
          <a:xfrm>
            <a:off x="6722641" y="658276"/>
            <a:ext cx="37219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" name="Google Shape;274;p5"/>
          <p:cNvSpPr txBox="1"/>
          <p:nvPr/>
        </p:nvSpPr>
        <p:spPr>
          <a:xfrm>
            <a:off x="7217860" y="1978602"/>
            <a:ext cx="2211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D7F7C"/>
                </a:solidFill>
                <a:latin typeface="Arial"/>
                <a:ea typeface="Arial"/>
                <a:cs typeface="Arial"/>
                <a:sym typeface="Arial"/>
              </a:rPr>
              <a:t>Option A</a:t>
            </a:r>
            <a:endParaRPr/>
          </a:p>
        </p:txBody>
      </p:sp>
      <p:sp>
        <p:nvSpPr>
          <p:cNvPr id="275" name="Google Shape;275;p5"/>
          <p:cNvSpPr txBox="1"/>
          <p:nvPr/>
        </p:nvSpPr>
        <p:spPr>
          <a:xfrm>
            <a:off x="7217859" y="2259620"/>
            <a:ext cx="37219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" name="Google Shape;276;p5"/>
          <p:cNvSpPr txBox="1"/>
          <p:nvPr/>
        </p:nvSpPr>
        <p:spPr>
          <a:xfrm>
            <a:off x="7376486" y="3873610"/>
            <a:ext cx="2211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CB937"/>
                </a:solidFill>
                <a:latin typeface="Arial"/>
                <a:ea typeface="Arial"/>
                <a:cs typeface="Arial"/>
                <a:sym typeface="Arial"/>
              </a:rPr>
              <a:t>Option A</a:t>
            </a:r>
            <a:endParaRPr/>
          </a:p>
        </p:txBody>
      </p:sp>
      <p:sp>
        <p:nvSpPr>
          <p:cNvPr id="277" name="Google Shape;277;p5"/>
          <p:cNvSpPr txBox="1"/>
          <p:nvPr/>
        </p:nvSpPr>
        <p:spPr>
          <a:xfrm>
            <a:off x="7376485" y="4154628"/>
            <a:ext cx="37219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5"/>
          <p:cNvSpPr txBox="1"/>
          <p:nvPr/>
        </p:nvSpPr>
        <p:spPr>
          <a:xfrm>
            <a:off x="6603591" y="5017308"/>
            <a:ext cx="2211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45F83"/>
                </a:solidFill>
                <a:latin typeface="Arial"/>
                <a:ea typeface="Arial"/>
                <a:cs typeface="Arial"/>
                <a:sym typeface="Arial"/>
              </a:rPr>
              <a:t>Option A</a:t>
            </a:r>
            <a:endParaRPr/>
          </a:p>
        </p:txBody>
      </p:sp>
      <p:sp>
        <p:nvSpPr>
          <p:cNvPr id="279" name="Google Shape;279;p5"/>
          <p:cNvSpPr txBox="1"/>
          <p:nvPr/>
        </p:nvSpPr>
        <p:spPr>
          <a:xfrm>
            <a:off x="6603590" y="5298326"/>
            <a:ext cx="37219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p5"/>
          <p:cNvSpPr txBox="1"/>
          <p:nvPr/>
        </p:nvSpPr>
        <p:spPr>
          <a:xfrm>
            <a:off x="5093518" y="5718211"/>
            <a:ext cx="2211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84340"/>
                </a:solidFill>
                <a:latin typeface="Arial"/>
                <a:ea typeface="Arial"/>
                <a:cs typeface="Arial"/>
                <a:sym typeface="Arial"/>
              </a:rPr>
              <a:t>Option A</a:t>
            </a:r>
            <a:endParaRPr/>
          </a:p>
        </p:txBody>
      </p:sp>
      <p:sp>
        <p:nvSpPr>
          <p:cNvPr id="281" name="Google Shape;281;p5"/>
          <p:cNvSpPr txBox="1"/>
          <p:nvPr/>
        </p:nvSpPr>
        <p:spPr>
          <a:xfrm>
            <a:off x="5093517" y="5999229"/>
            <a:ext cx="37219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p5"/>
          <p:cNvSpPr txBox="1"/>
          <p:nvPr/>
        </p:nvSpPr>
        <p:spPr>
          <a:xfrm>
            <a:off x="3422037" y="2506415"/>
            <a:ext cx="15059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Headline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6"/>
          <p:cNvGrpSpPr/>
          <p:nvPr/>
        </p:nvGrpSpPr>
        <p:grpSpPr>
          <a:xfrm>
            <a:off x="4495800" y="1828800"/>
            <a:ext cx="3200400" cy="4225413"/>
            <a:chOff x="4495800" y="1828800"/>
            <a:chExt cx="3200400" cy="4225413"/>
          </a:xfrm>
        </p:grpSpPr>
        <p:cxnSp>
          <p:nvCxnSpPr>
            <p:cNvPr id="288" name="Google Shape;288;p6"/>
            <p:cNvCxnSpPr/>
            <p:nvPr/>
          </p:nvCxnSpPr>
          <p:spPr>
            <a:xfrm>
              <a:off x="6002594" y="3370007"/>
              <a:ext cx="93406" cy="2684206"/>
            </a:xfrm>
            <a:prstGeom prst="straightConnector1">
              <a:avLst/>
            </a:prstGeom>
            <a:noFill/>
            <a:ln w="38100" cap="flat" cmpd="sng">
              <a:solidFill>
                <a:srgbClr val="48434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9" name="Google Shape;289;p6"/>
            <p:cNvSpPr/>
            <p:nvPr/>
          </p:nvSpPr>
          <p:spPr>
            <a:xfrm>
              <a:off x="4495800" y="1828800"/>
              <a:ext cx="3200400" cy="3200400"/>
            </a:xfrm>
            <a:prstGeom prst="pie">
              <a:avLst>
                <a:gd name="adj1" fmla="val 5349733"/>
                <a:gd name="adj2" fmla="val 10841921"/>
              </a:avLst>
            </a:prstGeom>
            <a:solidFill>
              <a:srgbClr val="4843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6"/>
          <p:cNvGrpSpPr/>
          <p:nvPr/>
        </p:nvGrpSpPr>
        <p:grpSpPr>
          <a:xfrm>
            <a:off x="4724400" y="2057400"/>
            <a:ext cx="2743200" cy="3325761"/>
            <a:chOff x="4724400" y="2057400"/>
            <a:chExt cx="2743200" cy="3325761"/>
          </a:xfrm>
        </p:grpSpPr>
        <p:cxnSp>
          <p:nvCxnSpPr>
            <p:cNvPr id="291" name="Google Shape;291;p6"/>
            <p:cNvCxnSpPr/>
            <p:nvPr/>
          </p:nvCxnSpPr>
          <p:spPr>
            <a:xfrm>
              <a:off x="6096000" y="3429000"/>
              <a:ext cx="1143000" cy="1954161"/>
            </a:xfrm>
            <a:prstGeom prst="straightConnector1">
              <a:avLst/>
            </a:prstGeom>
            <a:noFill/>
            <a:ln w="38100" cap="flat" cmpd="sng">
              <a:solidFill>
                <a:srgbClr val="245F8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92" name="Google Shape;292;p6"/>
            <p:cNvSpPr/>
            <p:nvPr/>
          </p:nvSpPr>
          <p:spPr>
            <a:xfrm>
              <a:off x="4724400" y="2057400"/>
              <a:ext cx="2743200" cy="2743200"/>
            </a:xfrm>
            <a:prstGeom prst="pie">
              <a:avLst>
                <a:gd name="adj1" fmla="val 3617432"/>
                <a:gd name="adj2" fmla="val 10841921"/>
              </a:avLst>
            </a:prstGeom>
            <a:solidFill>
              <a:srgbClr val="245F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6"/>
          <p:cNvGrpSpPr/>
          <p:nvPr/>
        </p:nvGrpSpPr>
        <p:grpSpPr>
          <a:xfrm>
            <a:off x="4953000" y="2286000"/>
            <a:ext cx="2971800" cy="2286000"/>
            <a:chOff x="4953000" y="2286000"/>
            <a:chExt cx="2971800" cy="2286000"/>
          </a:xfrm>
        </p:grpSpPr>
        <p:cxnSp>
          <p:nvCxnSpPr>
            <p:cNvPr id="294" name="Google Shape;294;p6"/>
            <p:cNvCxnSpPr/>
            <p:nvPr/>
          </p:nvCxnSpPr>
          <p:spPr>
            <a:xfrm>
              <a:off x="6096000" y="3370007"/>
              <a:ext cx="1828800" cy="1143000"/>
            </a:xfrm>
            <a:prstGeom prst="straightConnector1">
              <a:avLst/>
            </a:prstGeom>
            <a:noFill/>
            <a:ln w="38100" cap="flat" cmpd="sng">
              <a:solidFill>
                <a:srgbClr val="8CB937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95" name="Google Shape;295;p6"/>
            <p:cNvSpPr/>
            <p:nvPr/>
          </p:nvSpPr>
          <p:spPr>
            <a:xfrm>
              <a:off x="4953000" y="2286000"/>
              <a:ext cx="2286000" cy="2286000"/>
            </a:xfrm>
            <a:prstGeom prst="pie">
              <a:avLst>
                <a:gd name="adj1" fmla="val 1831578"/>
                <a:gd name="adj2" fmla="val 10841921"/>
              </a:avLst>
            </a:prstGeom>
            <a:solidFill>
              <a:srgbClr val="8CB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6"/>
          <p:cNvGrpSpPr/>
          <p:nvPr/>
        </p:nvGrpSpPr>
        <p:grpSpPr>
          <a:xfrm>
            <a:off x="5181600" y="2514600"/>
            <a:ext cx="2649794" cy="1828800"/>
            <a:chOff x="5181600" y="2514600"/>
            <a:chExt cx="2649794" cy="1828800"/>
          </a:xfrm>
        </p:grpSpPr>
        <p:cxnSp>
          <p:nvCxnSpPr>
            <p:cNvPr id="297" name="Google Shape;297;p6"/>
            <p:cNvCxnSpPr/>
            <p:nvPr/>
          </p:nvCxnSpPr>
          <p:spPr>
            <a:xfrm rot="10800000" flipH="1">
              <a:off x="6096000" y="3082413"/>
              <a:ext cx="1735394" cy="346587"/>
            </a:xfrm>
            <a:prstGeom prst="straightConnector1">
              <a:avLst/>
            </a:prstGeom>
            <a:noFill/>
            <a:ln w="38100" cap="flat" cmpd="sng">
              <a:solidFill>
                <a:srgbClr val="7D7F7C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98" name="Google Shape;298;p6"/>
            <p:cNvSpPr/>
            <p:nvPr/>
          </p:nvSpPr>
          <p:spPr>
            <a:xfrm>
              <a:off x="5181600" y="2514600"/>
              <a:ext cx="1828800" cy="1828800"/>
            </a:xfrm>
            <a:prstGeom prst="pie">
              <a:avLst>
                <a:gd name="adj1" fmla="val 20891820"/>
                <a:gd name="adj2" fmla="val 10841921"/>
              </a:avLst>
            </a:prstGeom>
            <a:solidFill>
              <a:srgbClr val="7F7F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6"/>
          <p:cNvGrpSpPr/>
          <p:nvPr/>
        </p:nvGrpSpPr>
        <p:grpSpPr>
          <a:xfrm>
            <a:off x="5410200" y="2057400"/>
            <a:ext cx="1828800" cy="2057400"/>
            <a:chOff x="5410200" y="2057400"/>
            <a:chExt cx="1828800" cy="2057400"/>
          </a:xfrm>
        </p:grpSpPr>
        <p:cxnSp>
          <p:nvCxnSpPr>
            <p:cNvPr id="300" name="Google Shape;300;p6"/>
            <p:cNvCxnSpPr/>
            <p:nvPr/>
          </p:nvCxnSpPr>
          <p:spPr>
            <a:xfrm rot="10800000" flipH="1">
              <a:off x="6096000" y="2057400"/>
              <a:ext cx="1143000" cy="1371600"/>
            </a:xfrm>
            <a:prstGeom prst="straightConnector1">
              <a:avLst/>
            </a:prstGeom>
            <a:noFill/>
            <a:ln w="38100" cap="flat" cmpd="sng">
              <a:solidFill>
                <a:srgbClr val="00ABB3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01" name="Google Shape;301;p6"/>
            <p:cNvSpPr/>
            <p:nvPr/>
          </p:nvSpPr>
          <p:spPr>
            <a:xfrm>
              <a:off x="5410200" y="2743200"/>
              <a:ext cx="1371600" cy="1371600"/>
            </a:xfrm>
            <a:prstGeom prst="pie">
              <a:avLst>
                <a:gd name="adj1" fmla="val 18545632"/>
                <a:gd name="adj2" fmla="val 10841921"/>
              </a:avLst>
            </a:prstGeom>
            <a:solidFill>
              <a:srgbClr val="00AB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6"/>
          <p:cNvSpPr/>
          <p:nvPr/>
        </p:nvSpPr>
        <p:spPr>
          <a:xfrm>
            <a:off x="4495800" y="2415786"/>
            <a:ext cx="1965960" cy="196596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Widescreen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Play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Abdul Rehman</dc:creator>
  <cp:lastModifiedBy>Samvab Chatterjee</cp:lastModifiedBy>
  <cp:revision>2</cp:revision>
  <dcterms:created xsi:type="dcterms:W3CDTF">2025-01-20T13:28:54Z</dcterms:created>
  <dcterms:modified xsi:type="dcterms:W3CDTF">2025-03-27T07:31:23Z</dcterms:modified>
</cp:coreProperties>
</file>