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79" r:id="rId3"/>
    <p:sldId id="259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5259-5D56-4764-8D99-13761AEBF9B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8843A-7A1C-4A6C-9872-F168F4603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8843A-7A1C-4A6C-9872-F168F4603B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0A5C-C3ED-411C-D170-FE7E26B9E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F736-06E9-141C-B3F2-B6E662DA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9937-AB74-C18F-1197-A3F276B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27D3-72DD-7255-9BAE-177F26BC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3970-54B3-16E1-21B0-395B0434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787-2DA9-A488-2737-6E2E575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61ACB-3367-FEDD-B56E-8261601F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AFD4-411D-DD5B-3EB7-845E181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9506-B325-B176-76AA-CAE7C738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E5F9-D275-44AA-81BF-0822BA46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C7299-4482-493B-1716-99648BBA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2C0B-CCCB-9997-330A-6D5D58ECC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A273-E277-A429-23E0-35CD0CAF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F56C-A62D-2A35-579A-3BA37643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0E44-3D28-EAA5-3D5B-26C42CFC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8326-0438-C36C-C590-5040D316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72D-4B89-B6C5-15AF-4929C9FE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CF65-29D7-DA98-73A7-9D560BF6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67A4-BFEE-5436-E70E-8FFFA8FC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0A07-79FA-EEB5-2914-D56216D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23EB-0F8A-E376-7E0C-BAC56760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CF21-C452-0500-C101-39863209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ED38-9243-8252-8351-ECF9F2A1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68C9-FFBB-3747-ACD0-B79586D2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3917-9E3D-3454-AE03-D3D6657B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3B7A-F2B2-0A39-934A-AF3DFDA6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E0A3-67C0-C944-8FF5-B8D6236F9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BE654-AFE5-EE98-FB5E-7BF89FD5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35073-3950-07D8-378A-6B3FFD26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795B-A075-8F79-3149-1BD8B0B7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DBC07-9B14-B4D9-ACBE-4BEDB0C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28B0-D7B9-ED22-E2AE-90B1E051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2C00-ACAC-75ED-3A82-647000F0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67836-5B9C-EF47-8646-3A12E290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D913-3A32-C1DD-F563-4399E2E7D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379D0-4F82-44FF-3EF7-8D3E64D62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2EA38-19CF-4494-30BE-881548B0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EA147-118C-4749-26FF-97CFE6E0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6DA46-E4FD-5D2A-F6A2-17C66F12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1D2D-3999-4DAE-EE89-F39459DD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05CD4-2591-8650-83E2-1CAFB400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44850-7D29-CE2E-8D1B-4AEF2BE0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26A-FFAA-2C18-4024-5C19D76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51E6E-654F-C7F4-B82B-34ECA5AC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2EAB8-4A32-2926-4A72-62603BAD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D197-37A3-1826-9700-A674AC2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3D61-9E0E-7C9F-0E5B-4CCBB380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DE85-9F83-322F-44B9-4EFD2F4C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2B3D0-29F0-8A5D-F4C4-93CB56E1A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8B7B-54E8-8507-3136-C02E666A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1BC88-460C-7DF8-77CD-F2AF96B6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DADD-369B-A413-2E89-7B8E8F2D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E155-52B6-A908-DD9A-7C37E933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61249-C9B5-BD19-BC59-1668FE86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FD6A-2F93-B958-053B-28DCB296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044A-0C71-9BC7-B0A0-2FD18C0A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612E-0B2F-6E2B-CD81-9A8F6DCA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6F55A-8416-18DC-5F8F-3FF49400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FFC35-DA11-168B-D267-31B7DFA9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17EE-50AA-927C-E39E-52689BEF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52D2-A95A-F4BE-F76A-C457A0DE5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EBB58-8A45-4B51-A48E-CEE604D68F4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A7DF-71E1-5798-1784-97DAB781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2AD1-A39D-B42C-6F48-0D9CDEBD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E0A-0C2F-43BE-B337-2A62AC7F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www.wallpaperflare.com/milky-way-starry-sky-night-sky-space-cosmos-astro-astronomy-wallpaper-eplcs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ommons.wikimedia.org/wiki/File:Night_Sky_Stars_Trees_03.jp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90C9249-897B-0234-BA24-D8BFAA1FDE23}"/>
              </a:ext>
            </a:extLst>
          </p:cNvPr>
          <p:cNvSpPr/>
          <p:nvPr/>
        </p:nvSpPr>
        <p:spPr>
          <a:xfrm flipH="1">
            <a:off x="0" y="0"/>
            <a:ext cx="12192000" cy="4734232"/>
          </a:xfrm>
          <a:custGeom>
            <a:avLst/>
            <a:gdLst>
              <a:gd name="connsiteX0" fmla="*/ 12192000 w 12192000"/>
              <a:gd name="connsiteY0" fmla="*/ 0 h 4734232"/>
              <a:gd name="connsiteX1" fmla="*/ 6096000 w 12192000"/>
              <a:gd name="connsiteY1" fmla="*/ 0 h 4734232"/>
              <a:gd name="connsiteX2" fmla="*/ 0 w 12192000"/>
              <a:gd name="connsiteY2" fmla="*/ 0 h 4734232"/>
              <a:gd name="connsiteX3" fmla="*/ 0 w 12192000"/>
              <a:gd name="connsiteY3" fmla="*/ 4734232 h 4734232"/>
              <a:gd name="connsiteX4" fmla="*/ 1651819 w 12192000"/>
              <a:gd name="connsiteY4" fmla="*/ 4704735 h 4734232"/>
              <a:gd name="connsiteX5" fmla="*/ 3126658 w 12192000"/>
              <a:gd name="connsiteY5" fmla="*/ 3333135 h 4734232"/>
              <a:gd name="connsiteX6" fmla="*/ 5029200 w 12192000"/>
              <a:gd name="connsiteY6" fmla="*/ 2507226 h 4734232"/>
              <a:gd name="connsiteX7" fmla="*/ 6096000 w 12192000"/>
              <a:gd name="connsiteY7" fmla="*/ 1445342 h 4734232"/>
              <a:gd name="connsiteX8" fmla="*/ 7162800 w 12192000"/>
              <a:gd name="connsiteY8" fmla="*/ 2507226 h 4734232"/>
              <a:gd name="connsiteX9" fmla="*/ 9065342 w 12192000"/>
              <a:gd name="connsiteY9" fmla="*/ 3333135 h 4734232"/>
              <a:gd name="connsiteX10" fmla="*/ 10540181 w 12192000"/>
              <a:gd name="connsiteY10" fmla="*/ 4704735 h 4734232"/>
              <a:gd name="connsiteX11" fmla="*/ 12192000 w 12192000"/>
              <a:gd name="connsiteY11" fmla="*/ 4734232 h 47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734232">
                <a:moveTo>
                  <a:pt x="12192000" y="0"/>
                </a:moveTo>
                <a:lnTo>
                  <a:pt x="6096000" y="0"/>
                </a:lnTo>
                <a:lnTo>
                  <a:pt x="0" y="0"/>
                </a:lnTo>
                <a:lnTo>
                  <a:pt x="0" y="4734232"/>
                </a:lnTo>
                <a:cubicBezTo>
                  <a:pt x="491613" y="3728884"/>
                  <a:pt x="791496" y="4908755"/>
                  <a:pt x="1651819" y="4704735"/>
                </a:cubicBezTo>
                <a:cubicBezTo>
                  <a:pt x="2512142" y="4500715"/>
                  <a:pt x="1752600" y="2681748"/>
                  <a:pt x="3126658" y="3333135"/>
                </a:cubicBezTo>
                <a:cubicBezTo>
                  <a:pt x="4500716" y="3984522"/>
                  <a:pt x="4062362" y="2113936"/>
                  <a:pt x="5029200" y="2507226"/>
                </a:cubicBezTo>
                <a:cubicBezTo>
                  <a:pt x="5996038" y="2900516"/>
                  <a:pt x="5918200" y="1863213"/>
                  <a:pt x="6096000" y="1445342"/>
                </a:cubicBezTo>
                <a:cubicBezTo>
                  <a:pt x="6273800" y="1863213"/>
                  <a:pt x="6195962" y="2900516"/>
                  <a:pt x="7162800" y="2507226"/>
                </a:cubicBezTo>
                <a:cubicBezTo>
                  <a:pt x="8129638" y="2113936"/>
                  <a:pt x="7691284" y="3984522"/>
                  <a:pt x="9065342" y="3333135"/>
                </a:cubicBezTo>
                <a:cubicBezTo>
                  <a:pt x="10439400" y="2681748"/>
                  <a:pt x="9679858" y="4500715"/>
                  <a:pt x="10540181" y="4704735"/>
                </a:cubicBezTo>
                <a:cubicBezTo>
                  <a:pt x="11400504" y="4908755"/>
                  <a:pt x="11700387" y="3728884"/>
                  <a:pt x="12192000" y="4734232"/>
                </a:cubicBezTo>
                <a:close/>
              </a:path>
            </a:pathLst>
          </a:custGeo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23F2C1-78FE-5FFE-B1FE-4D266CFBF57F}"/>
              </a:ext>
            </a:extLst>
          </p:cNvPr>
          <p:cNvGrpSpPr/>
          <p:nvPr/>
        </p:nvGrpSpPr>
        <p:grpSpPr>
          <a:xfrm>
            <a:off x="5236042" y="401965"/>
            <a:ext cx="1719916" cy="2477296"/>
            <a:chOff x="5480471" y="546442"/>
            <a:chExt cx="1212122" cy="174589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13E126-88C9-A45B-4314-5727A0DC231C}"/>
                </a:ext>
              </a:extLst>
            </p:cNvPr>
            <p:cNvSpPr/>
            <p:nvPr/>
          </p:nvSpPr>
          <p:spPr>
            <a:xfrm rot="18900000">
              <a:off x="5920389" y="546442"/>
              <a:ext cx="344800" cy="331329"/>
            </a:xfrm>
            <a:custGeom>
              <a:avLst/>
              <a:gdLst>
                <a:gd name="connsiteX0" fmla="*/ 336415 w 344800"/>
                <a:gd name="connsiteY0" fmla="*/ 9949 h 331329"/>
                <a:gd name="connsiteX1" fmla="*/ 0 w 344800"/>
                <a:gd name="connsiteY1" fmla="*/ 51296 h 331329"/>
                <a:gd name="connsiteX2" fmla="*/ 154112 w 344800"/>
                <a:gd name="connsiteY2" fmla="*/ 173458 h 331329"/>
                <a:gd name="connsiteX3" fmla="*/ 278153 w 344800"/>
                <a:gd name="connsiteY3" fmla="*/ 331329 h 331329"/>
                <a:gd name="connsiteX4" fmla="*/ 336415 w 344800"/>
                <a:gd name="connsiteY4" fmla="*/ 9949 h 33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800" h="331329">
                  <a:moveTo>
                    <a:pt x="336415" y="9949"/>
                  </a:moveTo>
                  <a:cubicBezTo>
                    <a:pt x="310103" y="-16363"/>
                    <a:pt x="140956" y="13708"/>
                    <a:pt x="0" y="51296"/>
                  </a:cubicBezTo>
                  <a:cubicBezTo>
                    <a:pt x="50744" y="81367"/>
                    <a:pt x="103368" y="122714"/>
                    <a:pt x="154112" y="173458"/>
                  </a:cubicBezTo>
                  <a:cubicBezTo>
                    <a:pt x="206736" y="226082"/>
                    <a:pt x="248083" y="278706"/>
                    <a:pt x="278153" y="331329"/>
                  </a:cubicBezTo>
                  <a:cubicBezTo>
                    <a:pt x="315742" y="186614"/>
                    <a:pt x="364606" y="36261"/>
                    <a:pt x="336415" y="9949"/>
                  </a:cubicBezTo>
                  <a:close/>
                </a:path>
              </a:pathLst>
            </a:custGeom>
            <a:solidFill>
              <a:srgbClr val="92D050"/>
            </a:solidFill>
            <a:ln w="187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EB6EA1-92AE-9FD5-36D5-C3DDCB8487A9}"/>
                </a:ext>
              </a:extLst>
            </p:cNvPr>
            <p:cNvSpPr/>
            <p:nvPr/>
          </p:nvSpPr>
          <p:spPr>
            <a:xfrm rot="18900000">
              <a:off x="5480471" y="1682435"/>
              <a:ext cx="458450" cy="438494"/>
            </a:xfrm>
            <a:custGeom>
              <a:avLst/>
              <a:gdLst>
                <a:gd name="connsiteX0" fmla="*/ 458450 w 458450"/>
                <a:gd name="connsiteY0" fmla="*/ 28896 h 438494"/>
                <a:gd name="connsiteX1" fmla="*/ 394550 w 458450"/>
                <a:gd name="connsiteY1" fmla="*/ 4464 h 438494"/>
                <a:gd name="connsiteX2" fmla="*/ 319374 w 458450"/>
                <a:gd name="connsiteY2" fmla="*/ 19499 h 438494"/>
                <a:gd name="connsiteX3" fmla="*/ 20547 w 458450"/>
                <a:gd name="connsiteY3" fmla="*/ 318326 h 438494"/>
                <a:gd name="connsiteX4" fmla="*/ 84447 w 458450"/>
                <a:gd name="connsiteY4" fmla="*/ 436729 h 438494"/>
                <a:gd name="connsiteX5" fmla="*/ 334409 w 458450"/>
                <a:gd name="connsiteY5" fmla="*/ 380347 h 438494"/>
                <a:gd name="connsiteX6" fmla="*/ 458450 w 458450"/>
                <a:gd name="connsiteY6" fmla="*/ 28896 h 43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50" h="438494">
                  <a:moveTo>
                    <a:pt x="458450" y="28896"/>
                  </a:moveTo>
                  <a:lnTo>
                    <a:pt x="394550" y="4464"/>
                  </a:lnTo>
                  <a:cubicBezTo>
                    <a:pt x="368238" y="-4933"/>
                    <a:pt x="340047" y="705"/>
                    <a:pt x="319374" y="19499"/>
                  </a:cubicBezTo>
                  <a:lnTo>
                    <a:pt x="20547" y="318326"/>
                  </a:lnTo>
                  <a:cubicBezTo>
                    <a:pt x="-28318" y="367191"/>
                    <a:pt x="16788" y="451765"/>
                    <a:pt x="84447" y="436729"/>
                  </a:cubicBezTo>
                  <a:lnTo>
                    <a:pt x="334409" y="380347"/>
                  </a:lnTo>
                  <a:cubicBezTo>
                    <a:pt x="355083" y="286376"/>
                    <a:pt x="388912" y="160455"/>
                    <a:pt x="458450" y="28896"/>
                  </a:cubicBezTo>
                  <a:close/>
                </a:path>
              </a:pathLst>
            </a:custGeom>
            <a:solidFill>
              <a:srgbClr val="FFC000"/>
            </a:solidFill>
            <a:ln w="187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E660AA-0D07-DC7D-3B2D-9F3CD97DE760}"/>
                </a:ext>
              </a:extLst>
            </p:cNvPr>
            <p:cNvSpPr/>
            <p:nvPr/>
          </p:nvSpPr>
          <p:spPr>
            <a:xfrm rot="18900000">
              <a:off x="6253231" y="1660824"/>
              <a:ext cx="439362" cy="472431"/>
            </a:xfrm>
            <a:custGeom>
              <a:avLst/>
              <a:gdLst>
                <a:gd name="connsiteX0" fmla="*/ 403994 w 439362"/>
                <a:gd name="connsiteY0" fmla="*/ 0 h 472431"/>
                <a:gd name="connsiteX1" fmla="*/ 60061 w 439362"/>
                <a:gd name="connsiteY1" fmla="*/ 120283 h 472431"/>
                <a:gd name="connsiteX2" fmla="*/ 1799 w 439362"/>
                <a:gd name="connsiteY2" fmla="*/ 387159 h 472431"/>
                <a:gd name="connsiteX3" fmla="*/ 120202 w 439362"/>
                <a:gd name="connsiteY3" fmla="*/ 451060 h 472431"/>
                <a:gd name="connsiteX4" fmla="*/ 419029 w 439362"/>
                <a:gd name="connsiteY4" fmla="*/ 152233 h 472431"/>
                <a:gd name="connsiteX5" fmla="*/ 434064 w 439362"/>
                <a:gd name="connsiteY5" fmla="*/ 77056 h 472431"/>
                <a:gd name="connsiteX6" fmla="*/ 403994 w 439362"/>
                <a:gd name="connsiteY6" fmla="*/ 0 h 47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362" h="472431">
                  <a:moveTo>
                    <a:pt x="403994" y="0"/>
                  </a:moveTo>
                  <a:cubicBezTo>
                    <a:pt x="278073" y="65780"/>
                    <a:pt x="157790" y="101488"/>
                    <a:pt x="60061" y="120283"/>
                  </a:cubicBezTo>
                  <a:lnTo>
                    <a:pt x="1799" y="387159"/>
                  </a:lnTo>
                  <a:cubicBezTo>
                    <a:pt x="-13236" y="454818"/>
                    <a:pt x="69458" y="501804"/>
                    <a:pt x="120202" y="451060"/>
                  </a:cubicBezTo>
                  <a:lnTo>
                    <a:pt x="419029" y="152233"/>
                  </a:lnTo>
                  <a:cubicBezTo>
                    <a:pt x="437823" y="133438"/>
                    <a:pt x="445341" y="103368"/>
                    <a:pt x="434064" y="77056"/>
                  </a:cubicBezTo>
                  <a:lnTo>
                    <a:pt x="403994" y="0"/>
                  </a:lnTo>
                  <a:close/>
                </a:path>
              </a:pathLst>
            </a:custGeom>
            <a:solidFill>
              <a:srgbClr val="FFC000"/>
            </a:solidFill>
            <a:ln w="187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CE1DAB-C31E-736F-EA85-13A4AB1D5B53}"/>
                </a:ext>
              </a:extLst>
            </p:cNvPr>
            <p:cNvSpPr/>
            <p:nvPr/>
          </p:nvSpPr>
          <p:spPr>
            <a:xfrm rot="18900000">
              <a:off x="5579142" y="815315"/>
              <a:ext cx="1011125" cy="1009245"/>
            </a:xfrm>
            <a:custGeom>
              <a:avLst/>
              <a:gdLst>
                <a:gd name="connsiteX0" fmla="*/ 667192 w 1011125"/>
                <a:gd name="connsiteY0" fmla="*/ 0 h 1009245"/>
                <a:gd name="connsiteX1" fmla="*/ 308224 w 1011125"/>
                <a:gd name="connsiteY1" fmla="*/ 244324 h 1009245"/>
                <a:gd name="connsiteX2" fmla="*/ 0 w 1011125"/>
                <a:gd name="connsiteY2" fmla="*/ 892722 h 1009245"/>
                <a:gd name="connsiteX3" fmla="*/ 116524 w 1011125"/>
                <a:gd name="connsiteY3" fmla="*/ 1009246 h 1009245"/>
                <a:gd name="connsiteX4" fmla="*/ 766801 w 1011125"/>
                <a:gd name="connsiteY4" fmla="*/ 702901 h 1009245"/>
                <a:gd name="connsiteX5" fmla="*/ 1011125 w 1011125"/>
                <a:gd name="connsiteY5" fmla="*/ 345812 h 1009245"/>
                <a:gd name="connsiteX6" fmla="*/ 868290 w 1011125"/>
                <a:gd name="connsiteY6" fmla="*/ 139077 h 1009245"/>
                <a:gd name="connsiteX7" fmla="*/ 667192 w 1011125"/>
                <a:gd name="connsiteY7" fmla="*/ 0 h 1009245"/>
                <a:gd name="connsiteX8" fmla="*/ 763042 w 1011125"/>
                <a:gd name="connsiteY8" fmla="*/ 405954 h 1009245"/>
                <a:gd name="connsiteX9" fmla="*/ 603292 w 1011125"/>
                <a:gd name="connsiteY9" fmla="*/ 405954 h 1009245"/>
                <a:gd name="connsiteX10" fmla="*/ 603292 w 1011125"/>
                <a:gd name="connsiteY10" fmla="*/ 246203 h 1009245"/>
                <a:gd name="connsiteX11" fmla="*/ 763042 w 1011125"/>
                <a:gd name="connsiteY11" fmla="*/ 246203 h 1009245"/>
                <a:gd name="connsiteX12" fmla="*/ 763042 w 1011125"/>
                <a:gd name="connsiteY12" fmla="*/ 405954 h 10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1125" h="1009245">
                  <a:moveTo>
                    <a:pt x="667192" y="0"/>
                  </a:moveTo>
                  <a:cubicBezTo>
                    <a:pt x="556307" y="45106"/>
                    <a:pt x="430386" y="122162"/>
                    <a:pt x="308224" y="244324"/>
                  </a:cubicBezTo>
                  <a:cubicBezTo>
                    <a:pt x="84574" y="467974"/>
                    <a:pt x="18794" y="738610"/>
                    <a:pt x="0" y="892722"/>
                  </a:cubicBezTo>
                  <a:lnTo>
                    <a:pt x="116524" y="1009246"/>
                  </a:lnTo>
                  <a:cubicBezTo>
                    <a:pt x="270636" y="990451"/>
                    <a:pt x="543151" y="926551"/>
                    <a:pt x="766801" y="702901"/>
                  </a:cubicBezTo>
                  <a:cubicBezTo>
                    <a:pt x="888963" y="580739"/>
                    <a:pt x="966019" y="456698"/>
                    <a:pt x="1011125" y="345812"/>
                  </a:cubicBezTo>
                  <a:cubicBezTo>
                    <a:pt x="986693" y="283792"/>
                    <a:pt x="937828" y="210494"/>
                    <a:pt x="868290" y="139077"/>
                  </a:cubicBezTo>
                  <a:cubicBezTo>
                    <a:pt x="800631" y="73297"/>
                    <a:pt x="729213" y="24432"/>
                    <a:pt x="667192" y="0"/>
                  </a:cubicBezTo>
                  <a:close/>
                  <a:moveTo>
                    <a:pt x="763042" y="405954"/>
                  </a:moveTo>
                  <a:cubicBezTo>
                    <a:pt x="719816" y="449180"/>
                    <a:pt x="648398" y="449180"/>
                    <a:pt x="603292" y="405954"/>
                  </a:cubicBezTo>
                  <a:cubicBezTo>
                    <a:pt x="560066" y="362727"/>
                    <a:pt x="560066" y="291309"/>
                    <a:pt x="603292" y="246203"/>
                  </a:cubicBezTo>
                  <a:cubicBezTo>
                    <a:pt x="646519" y="202977"/>
                    <a:pt x="717936" y="202977"/>
                    <a:pt x="763042" y="246203"/>
                  </a:cubicBezTo>
                  <a:cubicBezTo>
                    <a:pt x="806269" y="291309"/>
                    <a:pt x="806269" y="362727"/>
                    <a:pt x="763042" y="4059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87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347756E-B8E0-D959-385E-DBF380294E15}"/>
                </a:ext>
              </a:extLst>
            </p:cNvPr>
            <p:cNvSpPr/>
            <p:nvPr/>
          </p:nvSpPr>
          <p:spPr>
            <a:xfrm rot="18900000">
              <a:off x="5950394" y="2024097"/>
              <a:ext cx="267681" cy="268235"/>
            </a:xfrm>
            <a:custGeom>
              <a:avLst/>
              <a:gdLst>
                <a:gd name="connsiteX0" fmla="*/ 219482 w 267681"/>
                <a:gd name="connsiteY0" fmla="*/ 48200 h 268235"/>
                <a:gd name="connsiteX1" fmla="*/ 131150 w 267681"/>
                <a:gd name="connsiteY1" fmla="*/ 29405 h 268235"/>
                <a:gd name="connsiteX2" fmla="*/ 5229 w 267681"/>
                <a:gd name="connsiteY2" fmla="*/ 262453 h 268235"/>
                <a:gd name="connsiteX3" fmla="*/ 238276 w 267681"/>
                <a:gd name="connsiteY3" fmla="*/ 136532 h 268235"/>
                <a:gd name="connsiteX4" fmla="*/ 219482 w 267681"/>
                <a:gd name="connsiteY4" fmla="*/ 48200 h 2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681" h="268235">
                  <a:moveTo>
                    <a:pt x="219482" y="48200"/>
                  </a:moveTo>
                  <a:cubicBezTo>
                    <a:pt x="189411" y="18129"/>
                    <a:pt x="193170" y="-32615"/>
                    <a:pt x="131150" y="29405"/>
                  </a:cubicBezTo>
                  <a:cubicBezTo>
                    <a:pt x="69129" y="91426"/>
                    <a:pt x="-22962" y="232382"/>
                    <a:pt x="5229" y="262453"/>
                  </a:cubicBezTo>
                  <a:cubicBezTo>
                    <a:pt x="35299" y="292523"/>
                    <a:pt x="176255" y="198553"/>
                    <a:pt x="238276" y="136532"/>
                  </a:cubicBezTo>
                  <a:cubicBezTo>
                    <a:pt x="300297" y="72632"/>
                    <a:pt x="249553" y="76391"/>
                    <a:pt x="219482" y="48200"/>
                  </a:cubicBezTo>
                  <a:close/>
                </a:path>
              </a:pathLst>
            </a:custGeom>
            <a:solidFill>
              <a:srgbClr val="FF0000"/>
            </a:solidFill>
            <a:ln w="187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114287-B5CD-F4A4-A57B-5AB3A747331F}"/>
              </a:ext>
            </a:extLst>
          </p:cNvPr>
          <p:cNvSpPr txBox="1"/>
          <p:nvPr/>
        </p:nvSpPr>
        <p:spPr>
          <a:xfrm>
            <a:off x="2911851" y="3660513"/>
            <a:ext cx="638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600" dirty="0">
                <a:solidFill>
                  <a:srgbClr val="00206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 STEPS TO SUCCESS</a:t>
            </a:r>
          </a:p>
        </p:txBody>
      </p:sp>
      <p:pic>
        <p:nvPicPr>
          <p:cNvPr id="15" name="Graphic 14" descr="Trophy with solid fill">
            <a:extLst>
              <a:ext uri="{FF2B5EF4-FFF2-40B4-BE49-F238E27FC236}">
                <a16:creationId xmlns:a16="http://schemas.microsoft.com/office/drawing/2014/main" id="{9B0D6A3E-BD3C-EE92-CC0A-E367C4BF42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6815" y="4939584"/>
            <a:ext cx="914400" cy="914400"/>
          </a:xfrm>
          <a:prstGeom prst="rect">
            <a:avLst/>
          </a:prstGeom>
        </p:spPr>
      </p:pic>
      <p:pic>
        <p:nvPicPr>
          <p:cNvPr id="17" name="Graphic 16" descr="Eye with solid fill">
            <a:extLst>
              <a:ext uri="{FF2B5EF4-FFF2-40B4-BE49-F238E27FC236}">
                <a16:creationId xmlns:a16="http://schemas.microsoft.com/office/drawing/2014/main" id="{B9AE6D96-648A-BB3B-B357-D4D44C7A8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1167" y="4939584"/>
            <a:ext cx="914400" cy="914400"/>
          </a:xfrm>
          <a:prstGeom prst="rect">
            <a:avLst/>
          </a:prstGeom>
        </p:spPr>
      </p:pic>
      <p:pic>
        <p:nvPicPr>
          <p:cNvPr id="19" name="Graphic 18" descr="Bullseye with solid fill">
            <a:extLst>
              <a:ext uri="{FF2B5EF4-FFF2-40B4-BE49-F238E27FC236}">
                <a16:creationId xmlns:a16="http://schemas.microsoft.com/office/drawing/2014/main" id="{DAD13C33-8498-3009-A914-1B7C3C6341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5540" y="493958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24C71C-5F6B-BC60-F373-BC601B44C78E}"/>
              </a:ext>
            </a:extLst>
          </p:cNvPr>
          <p:cNvSpPr txBox="1"/>
          <p:nvPr/>
        </p:nvSpPr>
        <p:spPr>
          <a:xfrm>
            <a:off x="885083" y="5772554"/>
            <a:ext cx="1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F5B16-895F-BB9B-9F03-38008FCAE9F3}"/>
              </a:ext>
            </a:extLst>
          </p:cNvPr>
          <p:cNvSpPr txBox="1"/>
          <p:nvPr/>
        </p:nvSpPr>
        <p:spPr>
          <a:xfrm>
            <a:off x="5259456" y="5772554"/>
            <a:ext cx="1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B3D8E-3D97-7193-698A-C8C2D4E8EA93}"/>
              </a:ext>
            </a:extLst>
          </p:cNvPr>
          <p:cNvSpPr txBox="1"/>
          <p:nvPr/>
        </p:nvSpPr>
        <p:spPr>
          <a:xfrm>
            <a:off x="9416823" y="5772554"/>
            <a:ext cx="1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SUCCESS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4C1EA-6940-F708-D133-FF9104DEA856}"/>
              </a:ext>
            </a:extLst>
          </p:cNvPr>
          <p:cNvSpPr txBox="1"/>
          <p:nvPr/>
        </p:nvSpPr>
        <p:spPr>
          <a:xfrm>
            <a:off x="196932" y="6116715"/>
            <a:ext cx="304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C3451-20B0-F06E-9C9C-DFCA90C22FA5}"/>
              </a:ext>
            </a:extLst>
          </p:cNvPr>
          <p:cNvSpPr txBox="1"/>
          <p:nvPr/>
        </p:nvSpPr>
        <p:spPr>
          <a:xfrm>
            <a:off x="4583444" y="6116715"/>
            <a:ext cx="304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697E4-53BD-0118-02FE-E29EAC7BFD4E}"/>
              </a:ext>
            </a:extLst>
          </p:cNvPr>
          <p:cNvSpPr txBox="1"/>
          <p:nvPr/>
        </p:nvSpPr>
        <p:spPr>
          <a:xfrm>
            <a:off x="8752581" y="6116715"/>
            <a:ext cx="304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30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B0F19A-AE75-DA4D-26E3-1705CAD0241A}"/>
              </a:ext>
            </a:extLst>
          </p:cNvPr>
          <p:cNvSpPr/>
          <p:nvPr/>
        </p:nvSpPr>
        <p:spPr>
          <a:xfrm flipH="1">
            <a:off x="0" y="-2"/>
            <a:ext cx="12192000" cy="4291782"/>
          </a:xfrm>
          <a:custGeom>
            <a:avLst/>
            <a:gdLst>
              <a:gd name="connsiteX0" fmla="*/ 6096000 w 12192000"/>
              <a:gd name="connsiteY0" fmla="*/ 0 h 4291782"/>
              <a:gd name="connsiteX1" fmla="*/ 0 w 12192000"/>
              <a:gd name="connsiteY1" fmla="*/ 0 h 4291782"/>
              <a:gd name="connsiteX2" fmla="*/ 0 w 12192000"/>
              <a:gd name="connsiteY2" fmla="*/ 4291781 h 4291782"/>
              <a:gd name="connsiteX3" fmla="*/ 1976284 w 12192000"/>
              <a:gd name="connsiteY3" fmla="*/ 3996813 h 4291782"/>
              <a:gd name="connsiteX4" fmla="*/ 3229897 w 12192000"/>
              <a:gd name="connsiteY4" fmla="*/ 2462980 h 4291782"/>
              <a:gd name="connsiteX5" fmla="*/ 5191432 w 12192000"/>
              <a:gd name="connsiteY5" fmla="*/ 2713703 h 4291782"/>
              <a:gd name="connsiteX6" fmla="*/ 6096000 w 12192000"/>
              <a:gd name="connsiteY6" fmla="*/ 1474839 h 4291782"/>
              <a:gd name="connsiteX7" fmla="*/ 6096000 w 12192000"/>
              <a:gd name="connsiteY7" fmla="*/ 1474840 h 4291782"/>
              <a:gd name="connsiteX8" fmla="*/ 7000568 w 12192000"/>
              <a:gd name="connsiteY8" fmla="*/ 2713704 h 4291782"/>
              <a:gd name="connsiteX9" fmla="*/ 8962103 w 12192000"/>
              <a:gd name="connsiteY9" fmla="*/ 2462981 h 4291782"/>
              <a:gd name="connsiteX10" fmla="*/ 10215716 w 12192000"/>
              <a:gd name="connsiteY10" fmla="*/ 3996814 h 4291782"/>
              <a:gd name="connsiteX11" fmla="*/ 12192000 w 12192000"/>
              <a:gd name="connsiteY11" fmla="*/ 4291782 h 4291782"/>
              <a:gd name="connsiteX12" fmla="*/ 12192000 w 12192000"/>
              <a:gd name="connsiteY12" fmla="*/ 1 h 4291782"/>
              <a:gd name="connsiteX13" fmla="*/ 6096000 w 12192000"/>
              <a:gd name="connsiteY13" fmla="*/ 1 h 429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4291782">
                <a:moveTo>
                  <a:pt x="6096000" y="0"/>
                </a:moveTo>
                <a:lnTo>
                  <a:pt x="0" y="0"/>
                </a:lnTo>
                <a:lnTo>
                  <a:pt x="0" y="4291781"/>
                </a:lnTo>
                <a:cubicBezTo>
                  <a:pt x="557980" y="3229897"/>
                  <a:pt x="1172497" y="4257368"/>
                  <a:pt x="1976284" y="3996813"/>
                </a:cubicBezTo>
                <a:cubicBezTo>
                  <a:pt x="2780071" y="3736258"/>
                  <a:pt x="2561304" y="2676832"/>
                  <a:pt x="3229897" y="2462980"/>
                </a:cubicBezTo>
                <a:cubicBezTo>
                  <a:pt x="3898490" y="2249128"/>
                  <a:pt x="4728496" y="3055374"/>
                  <a:pt x="5191432" y="2713703"/>
                </a:cubicBezTo>
                <a:cubicBezTo>
                  <a:pt x="5654368" y="2372032"/>
                  <a:pt x="5945239" y="1895168"/>
                  <a:pt x="6096000" y="1474839"/>
                </a:cubicBezTo>
                <a:lnTo>
                  <a:pt x="6096000" y="1474840"/>
                </a:lnTo>
                <a:cubicBezTo>
                  <a:pt x="6246761" y="1895169"/>
                  <a:pt x="6537632" y="2372033"/>
                  <a:pt x="7000568" y="2713704"/>
                </a:cubicBezTo>
                <a:cubicBezTo>
                  <a:pt x="7463504" y="3055375"/>
                  <a:pt x="8293510" y="2249129"/>
                  <a:pt x="8962103" y="2462981"/>
                </a:cubicBezTo>
                <a:cubicBezTo>
                  <a:pt x="9630696" y="2676833"/>
                  <a:pt x="9411929" y="3736259"/>
                  <a:pt x="10215716" y="3996814"/>
                </a:cubicBezTo>
                <a:cubicBezTo>
                  <a:pt x="11019503" y="4257369"/>
                  <a:pt x="11634020" y="3229898"/>
                  <a:pt x="12192000" y="4291782"/>
                </a:cubicBezTo>
                <a:lnTo>
                  <a:pt x="12192000" y="1"/>
                </a:lnTo>
                <a:lnTo>
                  <a:pt x="6096000" y="1"/>
                </a:lnTo>
                <a:close/>
              </a:path>
            </a:pathLst>
          </a:cu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9D2A6A-5092-6371-D2CD-8736F6043474}"/>
              </a:ext>
            </a:extLst>
          </p:cNvPr>
          <p:cNvGrpSpPr/>
          <p:nvPr/>
        </p:nvGrpSpPr>
        <p:grpSpPr>
          <a:xfrm>
            <a:off x="5467168" y="334403"/>
            <a:ext cx="1257664" cy="1811486"/>
            <a:chOff x="5457341" y="2802441"/>
            <a:chExt cx="1257664" cy="181148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748B57-677A-3F12-0FC4-2019A51A0C02}"/>
                </a:ext>
              </a:extLst>
            </p:cNvPr>
            <p:cNvSpPr/>
            <p:nvPr/>
          </p:nvSpPr>
          <p:spPr>
            <a:xfrm rot="18900000">
              <a:off x="5913788" y="2802441"/>
              <a:ext cx="357754" cy="343777"/>
            </a:xfrm>
            <a:custGeom>
              <a:avLst/>
              <a:gdLst>
                <a:gd name="connsiteX0" fmla="*/ 349055 w 357754"/>
                <a:gd name="connsiteY0" fmla="*/ 10323 h 343777"/>
                <a:gd name="connsiteX1" fmla="*/ 0 w 357754"/>
                <a:gd name="connsiteY1" fmla="*/ 53224 h 343777"/>
                <a:gd name="connsiteX2" fmla="*/ 159902 w 357754"/>
                <a:gd name="connsiteY2" fmla="*/ 179975 h 343777"/>
                <a:gd name="connsiteX3" fmla="*/ 288604 w 357754"/>
                <a:gd name="connsiteY3" fmla="*/ 343778 h 343777"/>
                <a:gd name="connsiteX4" fmla="*/ 349055 w 357754"/>
                <a:gd name="connsiteY4" fmla="*/ 10323 h 34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754" h="343777">
                  <a:moveTo>
                    <a:pt x="349055" y="10323"/>
                  </a:moveTo>
                  <a:cubicBezTo>
                    <a:pt x="321754" y="-16977"/>
                    <a:pt x="146252" y="14223"/>
                    <a:pt x="0" y="53224"/>
                  </a:cubicBezTo>
                  <a:cubicBezTo>
                    <a:pt x="52651" y="84424"/>
                    <a:pt x="107251" y="127325"/>
                    <a:pt x="159902" y="179975"/>
                  </a:cubicBezTo>
                  <a:cubicBezTo>
                    <a:pt x="214503" y="234576"/>
                    <a:pt x="257404" y="289177"/>
                    <a:pt x="288604" y="343778"/>
                  </a:cubicBezTo>
                  <a:cubicBezTo>
                    <a:pt x="327604" y="193626"/>
                    <a:pt x="378305" y="37623"/>
                    <a:pt x="349055" y="10323"/>
                  </a:cubicBezTo>
                  <a:close/>
                </a:path>
              </a:pathLst>
            </a:custGeom>
            <a:solidFill>
              <a:srgbClr val="92D050"/>
            </a:solidFill>
            <a:ln w="19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4539ED-68B5-9A0E-337C-98BE3BD1D638}"/>
                </a:ext>
              </a:extLst>
            </p:cNvPr>
            <p:cNvSpPr/>
            <p:nvPr/>
          </p:nvSpPr>
          <p:spPr>
            <a:xfrm rot="18900000">
              <a:off x="5457341" y="3981114"/>
              <a:ext cx="475674" cy="454969"/>
            </a:xfrm>
            <a:custGeom>
              <a:avLst/>
              <a:gdLst>
                <a:gd name="connsiteX0" fmla="*/ 475675 w 475674"/>
                <a:gd name="connsiteY0" fmla="*/ 29982 h 454969"/>
                <a:gd name="connsiteX1" fmla="*/ 409374 w 475674"/>
                <a:gd name="connsiteY1" fmla="*/ 4632 h 454969"/>
                <a:gd name="connsiteX2" fmla="*/ 331373 w 475674"/>
                <a:gd name="connsiteY2" fmla="*/ 20232 h 454969"/>
                <a:gd name="connsiteX3" fmla="*/ 21319 w 475674"/>
                <a:gd name="connsiteY3" fmla="*/ 330286 h 454969"/>
                <a:gd name="connsiteX4" fmla="*/ 87620 w 475674"/>
                <a:gd name="connsiteY4" fmla="*/ 453138 h 454969"/>
                <a:gd name="connsiteX5" fmla="*/ 346973 w 475674"/>
                <a:gd name="connsiteY5" fmla="*/ 394637 h 454969"/>
                <a:gd name="connsiteX6" fmla="*/ 475675 w 475674"/>
                <a:gd name="connsiteY6" fmla="*/ 29982 h 45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5674" h="454969">
                  <a:moveTo>
                    <a:pt x="475675" y="29982"/>
                  </a:moveTo>
                  <a:lnTo>
                    <a:pt x="409374" y="4632"/>
                  </a:lnTo>
                  <a:cubicBezTo>
                    <a:pt x="382074" y="-5118"/>
                    <a:pt x="352823" y="732"/>
                    <a:pt x="331373" y="20232"/>
                  </a:cubicBezTo>
                  <a:lnTo>
                    <a:pt x="21319" y="330286"/>
                  </a:lnTo>
                  <a:cubicBezTo>
                    <a:pt x="-29382" y="380987"/>
                    <a:pt x="17419" y="468738"/>
                    <a:pt x="87620" y="453138"/>
                  </a:cubicBezTo>
                  <a:lnTo>
                    <a:pt x="346973" y="394637"/>
                  </a:lnTo>
                  <a:cubicBezTo>
                    <a:pt x="368424" y="297136"/>
                    <a:pt x="403524" y="166484"/>
                    <a:pt x="475675" y="29982"/>
                  </a:cubicBezTo>
                  <a:close/>
                </a:path>
              </a:pathLst>
            </a:custGeom>
            <a:solidFill>
              <a:srgbClr val="FFC000"/>
            </a:solidFill>
            <a:ln w="19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7396E3-FD52-A34F-EC3D-7C6683C73A5D}"/>
                </a:ext>
              </a:extLst>
            </p:cNvPr>
            <p:cNvSpPr/>
            <p:nvPr/>
          </p:nvSpPr>
          <p:spPr>
            <a:xfrm rot="18900000">
              <a:off x="6259135" y="3958691"/>
              <a:ext cx="455870" cy="490181"/>
            </a:xfrm>
            <a:custGeom>
              <a:avLst/>
              <a:gdLst>
                <a:gd name="connsiteX0" fmla="*/ 419172 w 455870"/>
                <a:gd name="connsiteY0" fmla="*/ 0 h 490181"/>
                <a:gd name="connsiteX1" fmla="*/ 62317 w 455870"/>
                <a:gd name="connsiteY1" fmla="*/ 124802 h 490181"/>
                <a:gd name="connsiteX2" fmla="*/ 1866 w 455870"/>
                <a:gd name="connsiteY2" fmla="*/ 401706 h 490181"/>
                <a:gd name="connsiteX3" fmla="*/ 124718 w 455870"/>
                <a:gd name="connsiteY3" fmla="*/ 468007 h 490181"/>
                <a:gd name="connsiteX4" fmla="*/ 434773 w 455870"/>
                <a:gd name="connsiteY4" fmla="*/ 157952 h 490181"/>
                <a:gd name="connsiteX5" fmla="*/ 450373 w 455870"/>
                <a:gd name="connsiteY5" fmla="*/ 79951 h 490181"/>
                <a:gd name="connsiteX6" fmla="*/ 419172 w 455870"/>
                <a:gd name="connsiteY6" fmla="*/ 0 h 4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870" h="490181">
                  <a:moveTo>
                    <a:pt x="419172" y="0"/>
                  </a:moveTo>
                  <a:cubicBezTo>
                    <a:pt x="288521" y="68251"/>
                    <a:pt x="163719" y="105301"/>
                    <a:pt x="62317" y="124802"/>
                  </a:cubicBezTo>
                  <a:lnTo>
                    <a:pt x="1866" y="401706"/>
                  </a:lnTo>
                  <a:cubicBezTo>
                    <a:pt x="-13734" y="471907"/>
                    <a:pt x="72067" y="520657"/>
                    <a:pt x="124718" y="468007"/>
                  </a:cubicBezTo>
                  <a:lnTo>
                    <a:pt x="434773" y="157952"/>
                  </a:lnTo>
                  <a:cubicBezTo>
                    <a:pt x="454273" y="138452"/>
                    <a:pt x="462073" y="107251"/>
                    <a:pt x="450373" y="79951"/>
                  </a:cubicBezTo>
                  <a:lnTo>
                    <a:pt x="419172" y="0"/>
                  </a:lnTo>
                  <a:close/>
                </a:path>
              </a:pathLst>
            </a:custGeom>
            <a:solidFill>
              <a:srgbClr val="FFC000"/>
            </a:solidFill>
            <a:ln w="19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E2B954-4C08-C01C-C61C-58692F1D2106}"/>
                </a:ext>
              </a:extLst>
            </p:cNvPr>
            <p:cNvSpPr/>
            <p:nvPr/>
          </p:nvSpPr>
          <p:spPr>
            <a:xfrm rot="18900000">
              <a:off x="5559719" y="3081415"/>
              <a:ext cx="1049114" cy="1047164"/>
            </a:xfrm>
            <a:custGeom>
              <a:avLst/>
              <a:gdLst>
                <a:gd name="connsiteX0" fmla="*/ 692260 w 1049114"/>
                <a:gd name="connsiteY0" fmla="*/ 0 h 1047164"/>
                <a:gd name="connsiteX1" fmla="*/ 319804 w 1049114"/>
                <a:gd name="connsiteY1" fmla="*/ 253504 h 1047164"/>
                <a:gd name="connsiteX2" fmla="*/ 0 w 1049114"/>
                <a:gd name="connsiteY2" fmla="*/ 926263 h 1047164"/>
                <a:gd name="connsiteX3" fmla="*/ 120902 w 1049114"/>
                <a:gd name="connsiteY3" fmla="*/ 1047165 h 1047164"/>
                <a:gd name="connsiteX4" fmla="*/ 795611 w 1049114"/>
                <a:gd name="connsiteY4" fmla="*/ 729310 h 1047164"/>
                <a:gd name="connsiteX5" fmla="*/ 1049115 w 1049114"/>
                <a:gd name="connsiteY5" fmla="*/ 358805 h 1047164"/>
                <a:gd name="connsiteX6" fmla="*/ 900912 w 1049114"/>
                <a:gd name="connsiteY6" fmla="*/ 144302 h 1047164"/>
                <a:gd name="connsiteX7" fmla="*/ 692260 w 1049114"/>
                <a:gd name="connsiteY7" fmla="*/ 0 h 1047164"/>
                <a:gd name="connsiteX8" fmla="*/ 791711 w 1049114"/>
                <a:gd name="connsiteY8" fmla="*/ 421206 h 1047164"/>
                <a:gd name="connsiteX9" fmla="*/ 625959 w 1049114"/>
                <a:gd name="connsiteY9" fmla="*/ 421206 h 1047164"/>
                <a:gd name="connsiteX10" fmla="*/ 625959 w 1049114"/>
                <a:gd name="connsiteY10" fmla="*/ 255454 h 1047164"/>
                <a:gd name="connsiteX11" fmla="*/ 791711 w 1049114"/>
                <a:gd name="connsiteY11" fmla="*/ 255454 h 1047164"/>
                <a:gd name="connsiteX12" fmla="*/ 791711 w 1049114"/>
                <a:gd name="connsiteY12" fmla="*/ 421206 h 1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9114" h="1047164">
                  <a:moveTo>
                    <a:pt x="692260" y="0"/>
                  </a:moveTo>
                  <a:cubicBezTo>
                    <a:pt x="577208" y="46801"/>
                    <a:pt x="446556" y="126752"/>
                    <a:pt x="319804" y="253504"/>
                  </a:cubicBezTo>
                  <a:cubicBezTo>
                    <a:pt x="87751" y="485557"/>
                    <a:pt x="19500" y="766361"/>
                    <a:pt x="0" y="926263"/>
                  </a:cubicBezTo>
                  <a:lnTo>
                    <a:pt x="120902" y="1047165"/>
                  </a:lnTo>
                  <a:cubicBezTo>
                    <a:pt x="280804" y="1027664"/>
                    <a:pt x="563558" y="961363"/>
                    <a:pt x="795611" y="729310"/>
                  </a:cubicBezTo>
                  <a:cubicBezTo>
                    <a:pt x="922363" y="602558"/>
                    <a:pt x="1002314" y="473857"/>
                    <a:pt x="1049115" y="358805"/>
                  </a:cubicBezTo>
                  <a:cubicBezTo>
                    <a:pt x="1023764" y="294454"/>
                    <a:pt x="973064" y="218403"/>
                    <a:pt x="900912" y="144302"/>
                  </a:cubicBezTo>
                  <a:cubicBezTo>
                    <a:pt x="830712" y="76051"/>
                    <a:pt x="756611" y="25350"/>
                    <a:pt x="692260" y="0"/>
                  </a:cubicBezTo>
                  <a:close/>
                  <a:moveTo>
                    <a:pt x="791711" y="421206"/>
                  </a:moveTo>
                  <a:cubicBezTo>
                    <a:pt x="746860" y="466056"/>
                    <a:pt x="672759" y="466056"/>
                    <a:pt x="625959" y="421206"/>
                  </a:cubicBezTo>
                  <a:cubicBezTo>
                    <a:pt x="581108" y="376355"/>
                    <a:pt x="581108" y="302254"/>
                    <a:pt x="625959" y="255454"/>
                  </a:cubicBezTo>
                  <a:cubicBezTo>
                    <a:pt x="670809" y="210603"/>
                    <a:pt x="744910" y="210603"/>
                    <a:pt x="791711" y="255454"/>
                  </a:cubicBezTo>
                  <a:cubicBezTo>
                    <a:pt x="836562" y="302254"/>
                    <a:pt x="836562" y="376355"/>
                    <a:pt x="791711" y="421206"/>
                  </a:cubicBezTo>
                  <a:close/>
                </a:path>
              </a:pathLst>
            </a:custGeom>
            <a:solidFill>
              <a:srgbClr val="00B0F0"/>
            </a:solidFill>
            <a:ln w="19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9C42AF-D698-9313-FB89-766789AB01C5}"/>
                </a:ext>
              </a:extLst>
            </p:cNvPr>
            <p:cNvSpPr/>
            <p:nvPr/>
          </p:nvSpPr>
          <p:spPr>
            <a:xfrm rot="18900000">
              <a:off x="5944921" y="4335614"/>
              <a:ext cx="277738" cy="278313"/>
            </a:xfrm>
            <a:custGeom>
              <a:avLst/>
              <a:gdLst>
                <a:gd name="connsiteX0" fmla="*/ 227728 w 277738"/>
                <a:gd name="connsiteY0" fmla="*/ 50010 h 278313"/>
                <a:gd name="connsiteX1" fmla="*/ 136077 w 277738"/>
                <a:gd name="connsiteY1" fmla="*/ 30510 h 278313"/>
                <a:gd name="connsiteX2" fmla="*/ 5425 w 277738"/>
                <a:gd name="connsiteY2" fmla="*/ 272314 h 278313"/>
                <a:gd name="connsiteX3" fmla="*/ 247229 w 277738"/>
                <a:gd name="connsiteY3" fmla="*/ 141662 h 278313"/>
                <a:gd name="connsiteX4" fmla="*/ 227728 w 277738"/>
                <a:gd name="connsiteY4" fmla="*/ 50010 h 27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738" h="278313">
                  <a:moveTo>
                    <a:pt x="227728" y="50010"/>
                  </a:moveTo>
                  <a:cubicBezTo>
                    <a:pt x="196528" y="18810"/>
                    <a:pt x="200428" y="-33841"/>
                    <a:pt x="136077" y="30510"/>
                  </a:cubicBezTo>
                  <a:cubicBezTo>
                    <a:pt x="71726" y="94861"/>
                    <a:pt x="-23825" y="241113"/>
                    <a:pt x="5425" y="272314"/>
                  </a:cubicBezTo>
                  <a:cubicBezTo>
                    <a:pt x="36626" y="303514"/>
                    <a:pt x="182878" y="206013"/>
                    <a:pt x="247229" y="141662"/>
                  </a:cubicBezTo>
                  <a:cubicBezTo>
                    <a:pt x="311579" y="75361"/>
                    <a:pt x="258929" y="79261"/>
                    <a:pt x="227728" y="50010"/>
                  </a:cubicBezTo>
                  <a:close/>
                </a:path>
              </a:pathLst>
            </a:custGeom>
            <a:solidFill>
              <a:srgbClr val="FF0000"/>
            </a:solidFill>
            <a:ln w="19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EEBA40-3CEB-2E83-3F3D-B644FABFBA5B}"/>
              </a:ext>
            </a:extLst>
          </p:cNvPr>
          <p:cNvSpPr txBox="1"/>
          <p:nvPr/>
        </p:nvSpPr>
        <p:spPr>
          <a:xfrm>
            <a:off x="3131623" y="3429000"/>
            <a:ext cx="60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rgbClr val="00206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 STEPS TO SUCCESS</a:t>
            </a:r>
          </a:p>
        </p:txBody>
      </p:sp>
      <p:pic>
        <p:nvPicPr>
          <p:cNvPr id="19" name="Graphic 18" descr="Aspiration with solid fill">
            <a:extLst>
              <a:ext uri="{FF2B5EF4-FFF2-40B4-BE49-F238E27FC236}">
                <a16:creationId xmlns:a16="http://schemas.microsoft.com/office/drawing/2014/main" id="{E316FF6C-D2B6-2BF5-CB20-730F62818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7578" y="4434605"/>
            <a:ext cx="914400" cy="914400"/>
          </a:xfrm>
          <a:prstGeom prst="rect">
            <a:avLst/>
          </a:prstGeom>
        </p:spPr>
      </p:pic>
      <p:pic>
        <p:nvPicPr>
          <p:cNvPr id="21" name="Graphic 20" descr="Bullseye with solid fill">
            <a:extLst>
              <a:ext uri="{FF2B5EF4-FFF2-40B4-BE49-F238E27FC236}">
                <a16:creationId xmlns:a16="http://schemas.microsoft.com/office/drawing/2014/main" id="{F8ACE97D-3F51-3167-1DE8-A9B869112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417" y="4434605"/>
            <a:ext cx="914400" cy="914400"/>
          </a:xfrm>
          <a:prstGeom prst="rect">
            <a:avLst/>
          </a:prstGeom>
        </p:spPr>
      </p:pic>
      <p:pic>
        <p:nvPicPr>
          <p:cNvPr id="23" name="Graphic 22" descr="Eye with solid fill">
            <a:extLst>
              <a:ext uri="{FF2B5EF4-FFF2-40B4-BE49-F238E27FC236}">
                <a16:creationId xmlns:a16="http://schemas.microsoft.com/office/drawing/2014/main" id="{9897C6FB-0726-5FB1-A679-04816F0EE9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7081" y="448506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CB2826-95A2-43F1-4BA2-B65C1DE92813}"/>
              </a:ext>
            </a:extLst>
          </p:cNvPr>
          <p:cNvSpPr txBox="1"/>
          <p:nvPr/>
        </p:nvSpPr>
        <p:spPr>
          <a:xfrm>
            <a:off x="766916" y="533278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9CC23-DF01-BEDD-BD98-AA8A19FA46F0}"/>
              </a:ext>
            </a:extLst>
          </p:cNvPr>
          <p:cNvSpPr txBox="1"/>
          <p:nvPr/>
        </p:nvSpPr>
        <p:spPr>
          <a:xfrm>
            <a:off x="5195967" y="533278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D44E1-59E3-C179-39FD-3BB685D39486}"/>
              </a:ext>
            </a:extLst>
          </p:cNvPr>
          <p:cNvSpPr txBox="1"/>
          <p:nvPr/>
        </p:nvSpPr>
        <p:spPr>
          <a:xfrm>
            <a:off x="9299875" y="5332787"/>
            <a:ext cx="17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389851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34E3C-3F07-645F-0E83-BA0AC8961631}"/>
              </a:ext>
            </a:extLst>
          </p:cNvPr>
          <p:cNvSpPr/>
          <p:nvPr/>
        </p:nvSpPr>
        <p:spPr>
          <a:xfrm>
            <a:off x="0" y="0"/>
            <a:ext cx="6096000" cy="4734232"/>
          </a:xfrm>
          <a:custGeom>
            <a:avLst/>
            <a:gdLst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4734232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1327355 w 6096000"/>
              <a:gd name="connsiteY3" fmla="*/ 4129548 h 4734232"/>
              <a:gd name="connsiteX4" fmla="*/ 0 w 6096000"/>
              <a:gd name="connsiteY4" fmla="*/ 4734232 h 4734232"/>
              <a:gd name="connsiteX5" fmla="*/ 0 w 6096000"/>
              <a:gd name="connsiteY5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3126658 w 6096000"/>
              <a:gd name="connsiteY3" fmla="*/ 3333135 h 4734232"/>
              <a:gd name="connsiteX4" fmla="*/ 1327355 w 6096000"/>
              <a:gd name="connsiteY4" fmla="*/ 4129548 h 4734232"/>
              <a:gd name="connsiteX5" fmla="*/ 0 w 6096000"/>
              <a:gd name="connsiteY5" fmla="*/ 4734232 h 4734232"/>
              <a:gd name="connsiteX6" fmla="*/ 0 w 6096000"/>
              <a:gd name="connsiteY6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327355 w 6096000"/>
              <a:gd name="connsiteY5" fmla="*/ 412954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533832 w 6096000"/>
              <a:gd name="connsiteY5" fmla="*/ 449825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533832 w 6096000"/>
              <a:gd name="connsiteY5" fmla="*/ 449825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4734232">
                <a:moveTo>
                  <a:pt x="0" y="0"/>
                </a:moveTo>
                <a:lnTo>
                  <a:pt x="6096000" y="0"/>
                </a:lnTo>
                <a:lnTo>
                  <a:pt x="6096000" y="1445342"/>
                </a:lnTo>
                <a:cubicBezTo>
                  <a:pt x="5918200" y="1863213"/>
                  <a:pt x="5996038" y="2900516"/>
                  <a:pt x="5029200" y="2507226"/>
                </a:cubicBezTo>
                <a:cubicBezTo>
                  <a:pt x="4062362" y="2113936"/>
                  <a:pt x="4500716" y="3984522"/>
                  <a:pt x="3126658" y="3333135"/>
                </a:cubicBezTo>
                <a:cubicBezTo>
                  <a:pt x="1752600" y="2681748"/>
                  <a:pt x="2512142" y="4500715"/>
                  <a:pt x="1651819" y="4704735"/>
                </a:cubicBezTo>
                <a:cubicBezTo>
                  <a:pt x="791496" y="4908755"/>
                  <a:pt x="491613" y="3728884"/>
                  <a:pt x="0" y="4734232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7F78B87-632E-A594-2657-4653B77F799E}"/>
              </a:ext>
            </a:extLst>
          </p:cNvPr>
          <p:cNvSpPr/>
          <p:nvPr/>
        </p:nvSpPr>
        <p:spPr>
          <a:xfrm flipH="1">
            <a:off x="6096000" y="1430594"/>
            <a:ext cx="6096000" cy="4734232"/>
          </a:xfrm>
          <a:custGeom>
            <a:avLst/>
            <a:gdLst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4734232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1327355 w 6096000"/>
              <a:gd name="connsiteY3" fmla="*/ 4129548 h 4734232"/>
              <a:gd name="connsiteX4" fmla="*/ 0 w 6096000"/>
              <a:gd name="connsiteY4" fmla="*/ 4734232 h 4734232"/>
              <a:gd name="connsiteX5" fmla="*/ 0 w 6096000"/>
              <a:gd name="connsiteY5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3126658 w 6096000"/>
              <a:gd name="connsiteY3" fmla="*/ 3333135 h 4734232"/>
              <a:gd name="connsiteX4" fmla="*/ 1327355 w 6096000"/>
              <a:gd name="connsiteY4" fmla="*/ 4129548 h 4734232"/>
              <a:gd name="connsiteX5" fmla="*/ 0 w 6096000"/>
              <a:gd name="connsiteY5" fmla="*/ 4734232 h 4734232"/>
              <a:gd name="connsiteX6" fmla="*/ 0 w 6096000"/>
              <a:gd name="connsiteY6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327355 w 6096000"/>
              <a:gd name="connsiteY5" fmla="*/ 412954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533832 w 6096000"/>
              <a:gd name="connsiteY5" fmla="*/ 449825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533832 w 6096000"/>
              <a:gd name="connsiteY5" fmla="*/ 449825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4734232">
                <a:moveTo>
                  <a:pt x="0" y="0"/>
                </a:moveTo>
                <a:lnTo>
                  <a:pt x="6096000" y="0"/>
                </a:lnTo>
                <a:lnTo>
                  <a:pt x="6096000" y="1445342"/>
                </a:lnTo>
                <a:cubicBezTo>
                  <a:pt x="5918200" y="1863213"/>
                  <a:pt x="5996038" y="2900516"/>
                  <a:pt x="5029200" y="2507226"/>
                </a:cubicBezTo>
                <a:cubicBezTo>
                  <a:pt x="4062362" y="2113936"/>
                  <a:pt x="4500716" y="3984522"/>
                  <a:pt x="3126658" y="3333135"/>
                </a:cubicBezTo>
                <a:cubicBezTo>
                  <a:pt x="1752600" y="2681748"/>
                  <a:pt x="2512142" y="4500715"/>
                  <a:pt x="1651819" y="4704735"/>
                </a:cubicBezTo>
                <a:cubicBezTo>
                  <a:pt x="791496" y="4908755"/>
                  <a:pt x="491613" y="3728884"/>
                  <a:pt x="0" y="4734232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ocket with solid fill">
            <a:extLst>
              <a:ext uri="{FF2B5EF4-FFF2-40B4-BE49-F238E27FC236}">
                <a16:creationId xmlns:a16="http://schemas.microsoft.com/office/drawing/2014/main" id="{95C02F02-F297-D1EE-0B87-1BD9DA3F9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34E3C-3F07-645F-0E83-BA0AC8961631}"/>
              </a:ext>
            </a:extLst>
          </p:cNvPr>
          <p:cNvSpPr/>
          <p:nvPr/>
        </p:nvSpPr>
        <p:spPr>
          <a:xfrm>
            <a:off x="0" y="0"/>
            <a:ext cx="6096000" cy="4734232"/>
          </a:xfrm>
          <a:custGeom>
            <a:avLst/>
            <a:gdLst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4734232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1327355 w 6096000"/>
              <a:gd name="connsiteY3" fmla="*/ 4129548 h 4734232"/>
              <a:gd name="connsiteX4" fmla="*/ 0 w 6096000"/>
              <a:gd name="connsiteY4" fmla="*/ 4734232 h 4734232"/>
              <a:gd name="connsiteX5" fmla="*/ 0 w 6096000"/>
              <a:gd name="connsiteY5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3126658 w 6096000"/>
              <a:gd name="connsiteY3" fmla="*/ 3333135 h 4734232"/>
              <a:gd name="connsiteX4" fmla="*/ 1327355 w 6096000"/>
              <a:gd name="connsiteY4" fmla="*/ 4129548 h 4734232"/>
              <a:gd name="connsiteX5" fmla="*/ 0 w 6096000"/>
              <a:gd name="connsiteY5" fmla="*/ 4734232 h 4734232"/>
              <a:gd name="connsiteX6" fmla="*/ 0 w 6096000"/>
              <a:gd name="connsiteY6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327355 w 6096000"/>
              <a:gd name="connsiteY5" fmla="*/ 412954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533832 w 6096000"/>
              <a:gd name="connsiteY5" fmla="*/ 449825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5058803"/>
              <a:gd name="connsiteX1" fmla="*/ 6096000 w 6096000"/>
              <a:gd name="connsiteY1" fmla="*/ 0 h 5058803"/>
              <a:gd name="connsiteX2" fmla="*/ 6096000 w 6096000"/>
              <a:gd name="connsiteY2" fmla="*/ 2035277 h 5058803"/>
              <a:gd name="connsiteX3" fmla="*/ 5029200 w 6096000"/>
              <a:gd name="connsiteY3" fmla="*/ 2507226 h 5058803"/>
              <a:gd name="connsiteX4" fmla="*/ 3126658 w 6096000"/>
              <a:gd name="connsiteY4" fmla="*/ 3333135 h 5058803"/>
              <a:gd name="connsiteX5" fmla="*/ 1533832 w 6096000"/>
              <a:gd name="connsiteY5" fmla="*/ 4498258 h 5058803"/>
              <a:gd name="connsiteX6" fmla="*/ 0 w 6096000"/>
              <a:gd name="connsiteY6" fmla="*/ 4734232 h 5058803"/>
              <a:gd name="connsiteX7" fmla="*/ 0 w 6096000"/>
              <a:gd name="connsiteY7" fmla="*/ 0 h 5058803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533832 w 6096000"/>
              <a:gd name="connsiteY5" fmla="*/ 4498258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5396"/>
              <a:gd name="connsiteX1" fmla="*/ 6096000 w 6096000"/>
              <a:gd name="connsiteY1" fmla="*/ 0 h 4735396"/>
              <a:gd name="connsiteX2" fmla="*/ 6096000 w 6096000"/>
              <a:gd name="connsiteY2" fmla="*/ 2035277 h 4735396"/>
              <a:gd name="connsiteX3" fmla="*/ 5029200 w 6096000"/>
              <a:gd name="connsiteY3" fmla="*/ 2507226 h 4735396"/>
              <a:gd name="connsiteX4" fmla="*/ 3126658 w 6096000"/>
              <a:gd name="connsiteY4" fmla="*/ 3333135 h 4735396"/>
              <a:gd name="connsiteX5" fmla="*/ 1651819 w 6096000"/>
              <a:gd name="connsiteY5" fmla="*/ 4704735 h 4735396"/>
              <a:gd name="connsiteX6" fmla="*/ 0 w 6096000"/>
              <a:gd name="connsiteY6" fmla="*/ 4734232 h 4735396"/>
              <a:gd name="connsiteX7" fmla="*/ 0 w 6096000"/>
              <a:gd name="connsiteY7" fmla="*/ 0 h 4735396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1445342 h 4734232"/>
              <a:gd name="connsiteX3" fmla="*/ 5029200 w 6096000"/>
              <a:gd name="connsiteY3" fmla="*/ 2507226 h 4734232"/>
              <a:gd name="connsiteX4" fmla="*/ 3126658 w 6096000"/>
              <a:gd name="connsiteY4" fmla="*/ 3333135 h 4734232"/>
              <a:gd name="connsiteX5" fmla="*/ 1651819 w 6096000"/>
              <a:gd name="connsiteY5" fmla="*/ 4704735 h 4734232"/>
              <a:gd name="connsiteX6" fmla="*/ 0 w 6096000"/>
              <a:gd name="connsiteY6" fmla="*/ 4734232 h 4734232"/>
              <a:gd name="connsiteX7" fmla="*/ 0 w 6096000"/>
              <a:gd name="connsiteY7" fmla="*/ 0 h 47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4734232">
                <a:moveTo>
                  <a:pt x="0" y="0"/>
                </a:moveTo>
                <a:lnTo>
                  <a:pt x="6096000" y="0"/>
                </a:lnTo>
                <a:lnTo>
                  <a:pt x="6096000" y="1445342"/>
                </a:lnTo>
                <a:cubicBezTo>
                  <a:pt x="5918200" y="1863213"/>
                  <a:pt x="5996038" y="2900516"/>
                  <a:pt x="5029200" y="2507226"/>
                </a:cubicBezTo>
                <a:cubicBezTo>
                  <a:pt x="4062362" y="2113936"/>
                  <a:pt x="4500716" y="3984522"/>
                  <a:pt x="3126658" y="3333135"/>
                </a:cubicBezTo>
                <a:cubicBezTo>
                  <a:pt x="1752600" y="2681748"/>
                  <a:pt x="2512142" y="4500715"/>
                  <a:pt x="1651819" y="4704735"/>
                </a:cubicBezTo>
                <a:cubicBezTo>
                  <a:pt x="791496" y="4908755"/>
                  <a:pt x="491613" y="3728884"/>
                  <a:pt x="0" y="4734232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34E3C-3F07-645F-0E83-BA0AC8961631}"/>
              </a:ext>
            </a:extLst>
          </p:cNvPr>
          <p:cNvSpPr/>
          <p:nvPr/>
        </p:nvSpPr>
        <p:spPr>
          <a:xfrm>
            <a:off x="0" y="0"/>
            <a:ext cx="6096000" cy="4734232"/>
          </a:xfrm>
          <a:custGeom>
            <a:avLst/>
            <a:gdLst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4734232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  <a:gd name="connsiteX0" fmla="*/ 0 w 6096000"/>
              <a:gd name="connsiteY0" fmla="*/ 0 h 4734232"/>
              <a:gd name="connsiteX1" fmla="*/ 6096000 w 6096000"/>
              <a:gd name="connsiteY1" fmla="*/ 0 h 4734232"/>
              <a:gd name="connsiteX2" fmla="*/ 6096000 w 6096000"/>
              <a:gd name="connsiteY2" fmla="*/ 2035277 h 4734232"/>
              <a:gd name="connsiteX3" fmla="*/ 0 w 6096000"/>
              <a:gd name="connsiteY3" fmla="*/ 4734232 h 4734232"/>
              <a:gd name="connsiteX4" fmla="*/ 0 w 6096000"/>
              <a:gd name="connsiteY4" fmla="*/ 0 h 473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4734232">
                <a:moveTo>
                  <a:pt x="0" y="0"/>
                </a:moveTo>
                <a:lnTo>
                  <a:pt x="6096000" y="0"/>
                </a:lnTo>
                <a:lnTo>
                  <a:pt x="6096000" y="2035277"/>
                </a:lnTo>
                <a:lnTo>
                  <a:pt x="0" y="47342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934E3C-3F07-645F-0E83-BA0AC8961631}"/>
              </a:ext>
            </a:extLst>
          </p:cNvPr>
          <p:cNvSpPr/>
          <p:nvPr/>
        </p:nvSpPr>
        <p:spPr>
          <a:xfrm>
            <a:off x="0" y="0"/>
            <a:ext cx="6096000" cy="4734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Rehman</dc:creator>
  <cp:lastModifiedBy>Samvab Chatterjee</cp:lastModifiedBy>
  <cp:revision>3</cp:revision>
  <dcterms:created xsi:type="dcterms:W3CDTF">2024-06-29T08:12:35Z</dcterms:created>
  <dcterms:modified xsi:type="dcterms:W3CDTF">2025-03-27T07:16:06Z</dcterms:modified>
</cp:coreProperties>
</file>