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80" r:id="rId3"/>
    <p:sldId id="279" r:id="rId4"/>
    <p:sldId id="260" r:id="rId5"/>
    <p:sldId id="256" r:id="rId6"/>
    <p:sldId id="259" r:id="rId7"/>
    <p:sldId id="258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FF00"/>
    <a:srgbClr val="006666"/>
    <a:srgbClr val="00CCFF"/>
    <a:srgbClr val="000099"/>
    <a:srgbClr val="FF00FF"/>
    <a:srgbClr val="FF0000"/>
    <a:srgbClr val="FF6600"/>
    <a:srgbClr val="CC0099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A2F7B8-3501-4BB3-A865-AD36BE4DDBCC}" v="3" dt="2024-03-12T14:40:41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ilashcm cm" clId="Web-{F4A2F7B8-3501-4BB3-A865-AD36BE4DDBCC}"/>
    <pc:docChg chg="delSld modSld">
      <pc:chgData name="abilashcm cm" userId="" providerId="" clId="Web-{F4A2F7B8-3501-4BB3-A865-AD36BE4DDBCC}" dt="2024-03-12T14:40:41.734" v="2"/>
      <pc:docMkLst>
        <pc:docMk/>
      </pc:docMkLst>
      <pc:sldChg chg="del">
        <pc:chgData name="abilashcm cm" userId="" providerId="" clId="Web-{F4A2F7B8-3501-4BB3-A865-AD36BE4DDBCC}" dt="2024-03-12T14:40:30.312" v="0"/>
        <pc:sldMkLst>
          <pc:docMk/>
          <pc:sldMk cId="3649968376" sldId="276"/>
        </pc:sldMkLst>
      </pc:sldChg>
      <pc:sldChg chg="del">
        <pc:chgData name="abilashcm cm" userId="" providerId="" clId="Web-{F4A2F7B8-3501-4BB3-A865-AD36BE4DDBCC}" dt="2024-03-12T14:40:31.405" v="1"/>
        <pc:sldMkLst>
          <pc:docMk/>
          <pc:sldMk cId="1008397582" sldId="278"/>
        </pc:sldMkLst>
      </pc:sldChg>
      <pc:sldChg chg="delSp">
        <pc:chgData name="abilashcm cm" userId="" providerId="" clId="Web-{F4A2F7B8-3501-4BB3-A865-AD36BE4DDBCC}" dt="2024-03-12T14:40:41.734" v="2"/>
        <pc:sldMkLst>
          <pc:docMk/>
          <pc:sldMk cId="3225731489" sldId="279"/>
        </pc:sldMkLst>
        <pc:picChg chg="del">
          <ac:chgData name="abilashcm cm" userId="" providerId="" clId="Web-{F4A2F7B8-3501-4BB3-A865-AD36BE4DDBCC}" dt="2024-03-12T14:40:41.734" v="2"/>
          <ac:picMkLst>
            <pc:docMk/>
            <pc:sldMk cId="3225731489" sldId="279"/>
            <ac:picMk id="28" creationId="{83340A20-C764-4F19-A7C8-C944EF957F3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B82D0-FCE0-4516-8CCC-0780DFDE1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72E91-2507-4689-9855-DF27D3603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011CC-6689-4C0B-9DD6-7CB7DA3C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786D8-F260-4052-81AA-F2CF304FFFB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7D560-91AC-402F-B36F-13E74308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EFD0B-58A7-4257-838A-181CFBF5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249-E8AD-4C92-95AB-A7B036D6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6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6304-CDC9-4C03-8D1E-22BB63242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69160-2D1A-45C8-998F-25C192B2D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C18DE-2325-4BD5-B594-4CEF70F9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786D8-F260-4052-81AA-F2CF304FFFB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7354D-E528-4501-AFBE-C9F84362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A90CA-7EE3-4158-80E4-435EBDB1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249-E8AD-4C92-95AB-A7B036D6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3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1D9F75-081C-457F-825D-52D2B14DC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DA5BB-C0ED-4E27-8859-8FBA8E806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63DD7-E0CA-4591-B89C-D3517A75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786D8-F260-4052-81AA-F2CF304FFFB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7BAEE-452E-4CF1-9948-38BBFE99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6CE42-17B8-41F6-B743-E81C8BF6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249-E8AD-4C92-95AB-A7B036D6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3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09BE-DBA6-4F89-87B2-CD6F1FD0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FD957-9CEB-469C-8566-2BD0B34F7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1FBDC-40AB-43A3-86EA-DE8F4E9A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786D8-F260-4052-81AA-F2CF304FFFB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5E062-80D2-4C00-B7DE-C4D5CF879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D4BB7-D432-423D-BFE6-95E802610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249-E8AD-4C92-95AB-A7B036D6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0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FA4D-E6E9-4141-9448-029CED900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9C71D-E44A-4902-A4DC-153E78D01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13CB4-D6C4-4745-879B-760BE9A8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786D8-F260-4052-81AA-F2CF304FFFB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75DEC-3BD0-4461-95C1-653EFE82F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A0070-6384-4F0D-83B7-D73C1F92B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249-E8AD-4C92-95AB-A7B036D6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9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616E-EBDE-42DD-BB6E-151B8DCBD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82806-007D-48D7-8DEE-45DD89381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8BEBC-8F32-4814-B866-02DBB955A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AF99F-4FCB-4CAE-8659-46D1B7C3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786D8-F260-4052-81AA-F2CF304FFFB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7DA77-312A-4A16-80CD-30CDD34A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C2C99-5F87-4A4F-BAF5-A9BEB55B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249-E8AD-4C92-95AB-A7B036D6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7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D5EC-397F-40B7-9BA8-89335D80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F7930-1F55-4832-9559-71E604384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6DF40-D196-4733-8C6E-BF57BF6C5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39A67E-7ECC-488A-A8E1-3B643F451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2DF41E-4CC2-467B-AFDC-18FF20AF1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24B70F-E2E8-42F0-9ED4-45B08A5F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786D8-F260-4052-81AA-F2CF304FFFB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23A894-EC3F-409F-94A0-B1362F9F1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090370-9D4F-4491-A63E-A1151A71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249-E8AD-4C92-95AB-A7B036D6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8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6501-F929-4615-9617-98CF9A76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D6263F-4973-49F0-B076-465F0787E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786D8-F260-4052-81AA-F2CF304FFFB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A82EE-559A-4A15-9D91-8D9156BC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216D0-21C1-44CE-9450-CCBD9AC1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249-E8AD-4C92-95AB-A7B036D6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5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68CA3F-1543-45EC-BABB-5413D0C5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786D8-F260-4052-81AA-F2CF304FFFB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21ECF9-3EE7-4212-B07B-C22664C52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89ED0-FCB7-4B86-8682-55CFE919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249-E8AD-4C92-95AB-A7B036D6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4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1E7D-2022-41DA-AC27-C3FF378E1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7302B-71C6-4E3C-88CA-526081354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41C15-30F5-49B5-9E6F-3C7A8EF94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1EC68-8D57-453D-BE8F-A9E22D769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786D8-F260-4052-81AA-F2CF304FFFB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64C50-D2A8-450E-961E-7C604C5A9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25342-DE6B-4A75-9E81-38CF7C61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249-E8AD-4C92-95AB-A7B036D6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7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8E533-A494-463D-8FB9-25A875888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24A964-3035-4754-9F5E-FD85B02A6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88EAA-D405-4824-A236-D9A39BC95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78D89-6FBE-4FC6-8371-8AAAC579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786D8-F260-4052-81AA-F2CF304FFFB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FDBFF-F5EE-49C8-AAA4-743EB858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DD483-AE25-4300-BD0B-72CCA835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1249-E8AD-4C92-95AB-A7B036D6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9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B0B1E-FC0B-4E34-8EA5-E472FA4A4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D60DF-C9CE-4892-9FD5-C673DE57E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A16C5-421A-40F3-A549-9B8C8917B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786D8-F260-4052-81AA-F2CF304FFFB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12E48-738D-4719-9787-640214F4B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23F0A-3CAA-4041-9945-EF4CF994F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21249-E8AD-4C92-95AB-A7B036D6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svg"/><Relationship Id="rId5" Type="http://schemas.openxmlformats.org/officeDocument/2006/relationships/image" Target="../media/image4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D84FBE2-F701-4425-8DD1-50862E4C5D4C}"/>
              </a:ext>
            </a:extLst>
          </p:cNvPr>
          <p:cNvSpPr/>
          <p:nvPr/>
        </p:nvSpPr>
        <p:spPr>
          <a:xfrm>
            <a:off x="609600" y="2923309"/>
            <a:ext cx="6913418" cy="2812473"/>
          </a:xfrm>
          <a:custGeom>
            <a:avLst/>
            <a:gdLst>
              <a:gd name="connsiteX0" fmla="*/ 3602182 w 6913418"/>
              <a:gd name="connsiteY0" fmla="*/ 2812473 h 2812473"/>
              <a:gd name="connsiteX1" fmla="*/ 0 w 6913418"/>
              <a:gd name="connsiteY1" fmla="*/ 706582 h 2812473"/>
              <a:gd name="connsiteX2" fmla="*/ 2826327 w 6913418"/>
              <a:gd name="connsiteY2" fmla="*/ 0 h 2812473"/>
              <a:gd name="connsiteX3" fmla="*/ 6913418 w 6913418"/>
              <a:gd name="connsiteY3" fmla="*/ 1565564 h 2812473"/>
              <a:gd name="connsiteX4" fmla="*/ 3602182 w 6913418"/>
              <a:gd name="connsiteY4" fmla="*/ 2812473 h 281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3418" h="2812473">
                <a:moveTo>
                  <a:pt x="3602182" y="2812473"/>
                </a:moveTo>
                <a:lnTo>
                  <a:pt x="0" y="706582"/>
                </a:lnTo>
                <a:lnTo>
                  <a:pt x="2826327" y="0"/>
                </a:lnTo>
                <a:lnTo>
                  <a:pt x="6913418" y="1565564"/>
                </a:lnTo>
                <a:lnTo>
                  <a:pt x="3602182" y="2812473"/>
                </a:lnTo>
                <a:close/>
              </a:path>
            </a:pathLst>
          </a:custGeom>
          <a:gradFill>
            <a:gsLst>
              <a:gs pos="22000">
                <a:schemeClr val="bg1">
                  <a:alpha val="0"/>
                </a:schemeClr>
              </a:gs>
              <a:gs pos="49000">
                <a:srgbClr val="454545">
                  <a:alpha val="11000"/>
                </a:srgbClr>
              </a:gs>
              <a:gs pos="76000">
                <a:schemeClr val="tx1">
                  <a:lumMod val="95000"/>
                  <a:lumOff val="5000"/>
                  <a:alpha val="3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91EEF4-7DFB-4FDF-8429-97D53EA7B78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gradFill>
            <a:gsLst>
              <a:gs pos="43000">
                <a:schemeClr val="bg1">
                  <a:alpha val="0"/>
                </a:schemeClr>
              </a:gs>
              <a:gs pos="76000">
                <a:srgbClr val="454545">
                  <a:alpha val="11000"/>
                </a:srgbClr>
              </a:gs>
              <a:gs pos="100000">
                <a:schemeClr val="tx1">
                  <a:lumMod val="95000"/>
                  <a:lumOff val="5000"/>
                  <a:alpha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AB50B8-B802-47D7-9775-090B7C686266}"/>
              </a:ext>
            </a:extLst>
          </p:cNvPr>
          <p:cNvGrpSpPr/>
          <p:nvPr/>
        </p:nvGrpSpPr>
        <p:grpSpPr>
          <a:xfrm>
            <a:off x="4015840" y="1348840"/>
            <a:ext cx="4160320" cy="4160320"/>
            <a:chOff x="4015840" y="1348840"/>
            <a:chExt cx="4160320" cy="416032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BC79807-CBC2-4055-85FC-6BE27E29070F}"/>
                </a:ext>
              </a:extLst>
            </p:cNvPr>
            <p:cNvGrpSpPr/>
            <p:nvPr/>
          </p:nvGrpSpPr>
          <p:grpSpPr>
            <a:xfrm>
              <a:off x="4015840" y="1348840"/>
              <a:ext cx="4160320" cy="4160320"/>
              <a:chOff x="4015840" y="1348840"/>
              <a:chExt cx="4160320" cy="4160320"/>
            </a:xfrm>
            <a:scene3d>
              <a:camera prst="perspectiveRight">
                <a:rot lat="897657" lon="19790623" rev="21546137"/>
              </a:camera>
              <a:lightRig rig="threePt" dir="t"/>
            </a:scene3d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F46FF54-D3B6-41E1-AB9D-D53100775F46}"/>
                  </a:ext>
                </a:extLst>
              </p:cNvPr>
              <p:cNvSpPr/>
              <p:nvPr/>
            </p:nvSpPr>
            <p:spPr>
              <a:xfrm>
                <a:off x="4015840" y="1348840"/>
                <a:ext cx="2036618" cy="2036618"/>
              </a:xfrm>
              <a:custGeom>
                <a:avLst/>
                <a:gdLst>
                  <a:gd name="connsiteX0" fmla="*/ 0 w 2036618"/>
                  <a:gd name="connsiteY0" fmla="*/ 0 h 2036618"/>
                  <a:gd name="connsiteX1" fmla="*/ 2036618 w 2036618"/>
                  <a:gd name="connsiteY1" fmla="*/ 0 h 2036618"/>
                  <a:gd name="connsiteX2" fmla="*/ 2036618 w 2036618"/>
                  <a:gd name="connsiteY2" fmla="*/ 1246909 h 2036618"/>
                  <a:gd name="connsiteX3" fmla="*/ 1246909 w 2036618"/>
                  <a:gd name="connsiteY3" fmla="*/ 1246909 h 2036618"/>
                  <a:gd name="connsiteX4" fmla="*/ 1246909 w 2036618"/>
                  <a:gd name="connsiteY4" fmla="*/ 2036618 h 2036618"/>
                  <a:gd name="connsiteX5" fmla="*/ 0 w 2036618"/>
                  <a:gd name="connsiteY5" fmla="*/ 2036618 h 2036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36618" h="2036618">
                    <a:moveTo>
                      <a:pt x="0" y="0"/>
                    </a:moveTo>
                    <a:lnTo>
                      <a:pt x="2036618" y="0"/>
                    </a:lnTo>
                    <a:lnTo>
                      <a:pt x="2036618" y="1246909"/>
                    </a:lnTo>
                    <a:lnTo>
                      <a:pt x="1246909" y="1246909"/>
                    </a:lnTo>
                    <a:lnTo>
                      <a:pt x="1246909" y="2036618"/>
                    </a:lnTo>
                    <a:lnTo>
                      <a:pt x="0" y="20366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00FF"/>
                  </a:gs>
                  <a:gs pos="100000">
                    <a:srgbClr val="CC0099"/>
                  </a:gs>
                </a:gsLst>
                <a:lin ang="13500000" scaled="1"/>
                <a:tileRect/>
              </a:gradFill>
              <a:ln>
                <a:noFill/>
              </a:ln>
              <a:sp3d extrusionH="83185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DBBE23E-251A-4A85-A71D-270FD552D355}"/>
                  </a:ext>
                </a:extLst>
              </p:cNvPr>
              <p:cNvSpPr/>
              <p:nvPr/>
            </p:nvSpPr>
            <p:spPr>
              <a:xfrm>
                <a:off x="6139542" y="1363354"/>
                <a:ext cx="2036618" cy="2036618"/>
              </a:xfrm>
              <a:custGeom>
                <a:avLst/>
                <a:gdLst>
                  <a:gd name="connsiteX0" fmla="*/ 0 w 2036618"/>
                  <a:gd name="connsiteY0" fmla="*/ 0 h 2036618"/>
                  <a:gd name="connsiteX1" fmla="*/ 2036618 w 2036618"/>
                  <a:gd name="connsiteY1" fmla="*/ 0 h 2036618"/>
                  <a:gd name="connsiteX2" fmla="*/ 2036618 w 2036618"/>
                  <a:gd name="connsiteY2" fmla="*/ 2036618 h 2036618"/>
                  <a:gd name="connsiteX3" fmla="*/ 789709 w 2036618"/>
                  <a:gd name="connsiteY3" fmla="*/ 2036618 h 2036618"/>
                  <a:gd name="connsiteX4" fmla="*/ 789709 w 2036618"/>
                  <a:gd name="connsiteY4" fmla="*/ 1246909 h 2036618"/>
                  <a:gd name="connsiteX5" fmla="*/ 0 w 2036618"/>
                  <a:gd name="connsiteY5" fmla="*/ 1246909 h 2036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36618" h="2036618">
                    <a:moveTo>
                      <a:pt x="0" y="0"/>
                    </a:moveTo>
                    <a:lnTo>
                      <a:pt x="2036618" y="0"/>
                    </a:lnTo>
                    <a:lnTo>
                      <a:pt x="2036618" y="2036618"/>
                    </a:lnTo>
                    <a:lnTo>
                      <a:pt x="789709" y="2036618"/>
                    </a:lnTo>
                    <a:lnTo>
                      <a:pt x="789709" y="1246909"/>
                    </a:lnTo>
                    <a:lnTo>
                      <a:pt x="0" y="124690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00"/>
                  </a:gs>
                  <a:gs pos="96000">
                    <a:srgbClr val="FFC000"/>
                  </a:gs>
                </a:gsLst>
                <a:lin ang="18900000" scaled="1"/>
                <a:tileRect/>
              </a:gradFill>
              <a:ln>
                <a:noFill/>
              </a:ln>
              <a:sp3d extrusionH="83185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C1E9523-0B06-4281-AD56-7C9F58DF367B}"/>
                  </a:ext>
                </a:extLst>
              </p:cNvPr>
              <p:cNvSpPr/>
              <p:nvPr/>
            </p:nvSpPr>
            <p:spPr>
              <a:xfrm>
                <a:off x="4015840" y="3472542"/>
                <a:ext cx="2036618" cy="2036618"/>
              </a:xfrm>
              <a:custGeom>
                <a:avLst/>
                <a:gdLst>
                  <a:gd name="connsiteX0" fmla="*/ 0 w 2036618"/>
                  <a:gd name="connsiteY0" fmla="*/ 0 h 2036618"/>
                  <a:gd name="connsiteX1" fmla="*/ 1246909 w 2036618"/>
                  <a:gd name="connsiteY1" fmla="*/ 0 h 2036618"/>
                  <a:gd name="connsiteX2" fmla="*/ 1246909 w 2036618"/>
                  <a:gd name="connsiteY2" fmla="*/ 789709 h 2036618"/>
                  <a:gd name="connsiteX3" fmla="*/ 2036618 w 2036618"/>
                  <a:gd name="connsiteY3" fmla="*/ 789709 h 2036618"/>
                  <a:gd name="connsiteX4" fmla="*/ 2036618 w 2036618"/>
                  <a:gd name="connsiteY4" fmla="*/ 2036618 h 2036618"/>
                  <a:gd name="connsiteX5" fmla="*/ 0 w 2036618"/>
                  <a:gd name="connsiteY5" fmla="*/ 2036618 h 2036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36618" h="2036618">
                    <a:moveTo>
                      <a:pt x="0" y="0"/>
                    </a:moveTo>
                    <a:lnTo>
                      <a:pt x="1246909" y="0"/>
                    </a:lnTo>
                    <a:lnTo>
                      <a:pt x="1246909" y="789709"/>
                    </a:lnTo>
                    <a:lnTo>
                      <a:pt x="2036618" y="789709"/>
                    </a:lnTo>
                    <a:lnTo>
                      <a:pt x="2036618" y="2036618"/>
                    </a:lnTo>
                    <a:lnTo>
                      <a:pt x="0" y="20366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CFF33"/>
                  </a:gs>
                  <a:gs pos="100000">
                    <a:srgbClr val="00B050"/>
                  </a:gs>
                </a:gsLst>
                <a:lin ang="8100000" scaled="1"/>
                <a:tileRect/>
              </a:gradFill>
              <a:ln>
                <a:noFill/>
              </a:ln>
              <a:sp3d extrusionH="83185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7EC9C6C-4A28-44FF-88C5-962FDB06A8CB}"/>
                  </a:ext>
                </a:extLst>
              </p:cNvPr>
              <p:cNvSpPr/>
              <p:nvPr/>
            </p:nvSpPr>
            <p:spPr>
              <a:xfrm>
                <a:off x="6139542" y="3472542"/>
                <a:ext cx="2036618" cy="2036618"/>
              </a:xfrm>
              <a:custGeom>
                <a:avLst/>
                <a:gdLst>
                  <a:gd name="connsiteX0" fmla="*/ 789709 w 2036618"/>
                  <a:gd name="connsiteY0" fmla="*/ 0 h 2036618"/>
                  <a:gd name="connsiteX1" fmla="*/ 2036618 w 2036618"/>
                  <a:gd name="connsiteY1" fmla="*/ 0 h 2036618"/>
                  <a:gd name="connsiteX2" fmla="*/ 2036618 w 2036618"/>
                  <a:gd name="connsiteY2" fmla="*/ 2036618 h 2036618"/>
                  <a:gd name="connsiteX3" fmla="*/ 0 w 2036618"/>
                  <a:gd name="connsiteY3" fmla="*/ 2036618 h 2036618"/>
                  <a:gd name="connsiteX4" fmla="*/ 0 w 2036618"/>
                  <a:gd name="connsiteY4" fmla="*/ 789709 h 2036618"/>
                  <a:gd name="connsiteX5" fmla="*/ 789709 w 2036618"/>
                  <a:gd name="connsiteY5" fmla="*/ 789709 h 2036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36618" h="2036618">
                    <a:moveTo>
                      <a:pt x="789709" y="0"/>
                    </a:moveTo>
                    <a:lnTo>
                      <a:pt x="2036618" y="0"/>
                    </a:lnTo>
                    <a:lnTo>
                      <a:pt x="2036618" y="2036618"/>
                    </a:lnTo>
                    <a:lnTo>
                      <a:pt x="0" y="2036618"/>
                    </a:lnTo>
                    <a:lnTo>
                      <a:pt x="0" y="789709"/>
                    </a:lnTo>
                    <a:lnTo>
                      <a:pt x="789709" y="78970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CCFF"/>
                  </a:gs>
                  <a:gs pos="100000">
                    <a:srgbClr val="000099"/>
                  </a:gs>
                </a:gsLst>
                <a:lin ang="2700000" scaled="1"/>
                <a:tileRect/>
              </a:gradFill>
              <a:ln>
                <a:noFill/>
              </a:ln>
              <a:sp3d extrusionH="83185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A01B101-F200-42A4-AE0E-4C1B0186587D}"/>
                  </a:ext>
                </a:extLst>
              </p:cNvPr>
              <p:cNvSpPr/>
              <p:nvPr/>
            </p:nvSpPr>
            <p:spPr>
              <a:xfrm>
                <a:off x="5306291" y="2639291"/>
                <a:ext cx="1579418" cy="1579418"/>
              </a:xfrm>
              <a:custGeom>
                <a:avLst/>
                <a:gdLst>
                  <a:gd name="connsiteX0" fmla="*/ 0 w 1579418"/>
                  <a:gd name="connsiteY0" fmla="*/ 0 h 1579418"/>
                  <a:gd name="connsiteX1" fmla="*/ 789709 w 1579418"/>
                  <a:gd name="connsiteY1" fmla="*/ 0 h 1579418"/>
                  <a:gd name="connsiteX2" fmla="*/ 1579418 w 1579418"/>
                  <a:gd name="connsiteY2" fmla="*/ 0 h 1579418"/>
                  <a:gd name="connsiteX3" fmla="*/ 1579418 w 1579418"/>
                  <a:gd name="connsiteY3" fmla="*/ 789709 h 1579418"/>
                  <a:gd name="connsiteX4" fmla="*/ 1579418 w 1579418"/>
                  <a:gd name="connsiteY4" fmla="*/ 1579418 h 1579418"/>
                  <a:gd name="connsiteX5" fmla="*/ 789709 w 1579418"/>
                  <a:gd name="connsiteY5" fmla="*/ 1579418 h 1579418"/>
                  <a:gd name="connsiteX6" fmla="*/ 0 w 1579418"/>
                  <a:gd name="connsiteY6" fmla="*/ 1579418 h 1579418"/>
                  <a:gd name="connsiteX7" fmla="*/ 0 w 1579418"/>
                  <a:gd name="connsiteY7" fmla="*/ 789709 h 1579418"/>
                  <a:gd name="connsiteX8" fmla="*/ 0 w 1579418"/>
                  <a:gd name="connsiteY8" fmla="*/ 0 h 157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79418" h="1579418">
                    <a:moveTo>
                      <a:pt x="0" y="0"/>
                    </a:moveTo>
                    <a:lnTo>
                      <a:pt x="789709" y="0"/>
                    </a:lnTo>
                    <a:lnTo>
                      <a:pt x="1579418" y="0"/>
                    </a:lnTo>
                    <a:lnTo>
                      <a:pt x="1579418" y="789709"/>
                    </a:lnTo>
                    <a:lnTo>
                      <a:pt x="1579418" y="1579418"/>
                    </a:lnTo>
                    <a:lnTo>
                      <a:pt x="789709" y="1579418"/>
                    </a:lnTo>
                    <a:lnTo>
                      <a:pt x="0" y="1579418"/>
                    </a:lnTo>
                    <a:lnTo>
                      <a:pt x="0" y="78970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3500000" scaled="1"/>
              </a:gradFill>
              <a:ln>
                <a:noFill/>
              </a:ln>
              <a:sp3d extrusionH="83185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" name="Graphic 4" descr="Bullseye">
              <a:extLst>
                <a:ext uri="{FF2B5EF4-FFF2-40B4-BE49-F238E27FC236}">
                  <a16:creationId xmlns:a16="http://schemas.microsoft.com/office/drawing/2014/main" id="{FA5C3ABE-B490-4A23-893D-B127E3927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83531" y="1833281"/>
              <a:ext cx="548640" cy="548640"/>
            </a:xfrm>
            <a:prstGeom prst="rect">
              <a:avLst/>
            </a:prstGeom>
            <a:scene3d>
              <a:camera prst="perspectiveRight"/>
              <a:lightRig rig="threePt" dir="t"/>
            </a:scene3d>
          </p:spPr>
        </p:pic>
        <p:pic>
          <p:nvPicPr>
            <p:cNvPr id="7" name="Graphic 6" descr="Pie chart">
              <a:extLst>
                <a:ext uri="{FF2B5EF4-FFF2-40B4-BE49-F238E27FC236}">
                  <a16:creationId xmlns:a16="http://schemas.microsoft.com/office/drawing/2014/main" id="{B3CA4988-48AC-4B8E-A1A4-1086BBD3C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11415" y="4589614"/>
              <a:ext cx="548640" cy="548640"/>
            </a:xfrm>
            <a:prstGeom prst="rect">
              <a:avLst/>
            </a:prstGeom>
            <a:scene3d>
              <a:camera prst="perspectiveRight"/>
              <a:lightRig rig="threePt" dir="t"/>
            </a:scene3d>
          </p:spPr>
        </p:pic>
        <p:pic>
          <p:nvPicPr>
            <p:cNvPr id="9" name="Graphic 8" descr="Presentation with bar chart">
              <a:extLst>
                <a:ext uri="{FF2B5EF4-FFF2-40B4-BE49-F238E27FC236}">
                  <a16:creationId xmlns:a16="http://schemas.microsoft.com/office/drawing/2014/main" id="{757BB851-5DD3-4080-9B3E-66D7D07DF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69411" y="4218709"/>
              <a:ext cx="548640" cy="548640"/>
            </a:xfrm>
            <a:prstGeom prst="rect">
              <a:avLst/>
            </a:prstGeom>
            <a:scene3d>
              <a:camera prst="perspectiveRight"/>
              <a:lightRig rig="threePt" dir="t"/>
            </a:scene3d>
          </p:spPr>
        </p:pic>
        <p:pic>
          <p:nvPicPr>
            <p:cNvPr id="11" name="Graphic 10" descr="Head with gears">
              <a:extLst>
                <a:ext uri="{FF2B5EF4-FFF2-40B4-BE49-F238E27FC236}">
                  <a16:creationId xmlns:a16="http://schemas.microsoft.com/office/drawing/2014/main" id="{1DF0FDDB-ED49-4EDC-A5C6-88A6348D7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05088" y="1924126"/>
              <a:ext cx="548640" cy="548640"/>
            </a:xfrm>
            <a:prstGeom prst="rect">
              <a:avLst/>
            </a:prstGeom>
            <a:scene3d>
              <a:camera prst="perspectiveRight"/>
              <a:lightRig rig="threePt" dir="t"/>
            </a:scene3d>
          </p:spPr>
        </p:pic>
        <p:pic>
          <p:nvPicPr>
            <p:cNvPr id="18" name="Graphic 17" descr="Lightbulb">
              <a:extLst>
                <a:ext uri="{FF2B5EF4-FFF2-40B4-BE49-F238E27FC236}">
                  <a16:creationId xmlns:a16="http://schemas.microsoft.com/office/drawing/2014/main" id="{6DB87177-2280-4F35-AC82-3713A1546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830431" y="3111138"/>
              <a:ext cx="548640" cy="548640"/>
            </a:xfrm>
            <a:prstGeom prst="rect">
              <a:avLst/>
            </a:prstGeom>
            <a:scene3d>
              <a:camera prst="perspectiveRight"/>
              <a:lightRig rig="threePt" dir="t"/>
            </a:scene3d>
          </p:spPr>
        </p:pic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A079384-2C38-4DBA-88F1-A7F3342ED5D1}"/>
              </a:ext>
            </a:extLst>
          </p:cNvPr>
          <p:cNvSpPr/>
          <p:nvPr/>
        </p:nvSpPr>
        <p:spPr>
          <a:xfrm>
            <a:off x="3135086" y="798286"/>
            <a:ext cx="1669143" cy="1117600"/>
          </a:xfrm>
          <a:custGeom>
            <a:avLst/>
            <a:gdLst>
              <a:gd name="connsiteX0" fmla="*/ 1669143 w 1669143"/>
              <a:gd name="connsiteY0" fmla="*/ 1117600 h 1117600"/>
              <a:gd name="connsiteX1" fmla="*/ 508000 w 1669143"/>
              <a:gd name="connsiteY1" fmla="*/ 29028 h 1117600"/>
              <a:gd name="connsiteX2" fmla="*/ 0 w 1669143"/>
              <a:gd name="connsiteY2" fmla="*/ 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9143" h="1117600">
                <a:moveTo>
                  <a:pt x="1669143" y="1117600"/>
                </a:moveTo>
                <a:lnTo>
                  <a:pt x="508000" y="29028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2E68CDA-30B3-4568-80E2-8E8B14911B1E}"/>
              </a:ext>
            </a:extLst>
          </p:cNvPr>
          <p:cNvSpPr/>
          <p:nvPr/>
        </p:nvSpPr>
        <p:spPr>
          <a:xfrm>
            <a:off x="3280229" y="5181600"/>
            <a:ext cx="1538514" cy="957943"/>
          </a:xfrm>
          <a:custGeom>
            <a:avLst/>
            <a:gdLst>
              <a:gd name="connsiteX0" fmla="*/ 1538514 w 1538514"/>
              <a:gd name="connsiteY0" fmla="*/ 0 h 957943"/>
              <a:gd name="connsiteX1" fmla="*/ 682171 w 1538514"/>
              <a:gd name="connsiteY1" fmla="*/ 943429 h 957943"/>
              <a:gd name="connsiteX2" fmla="*/ 0 w 1538514"/>
              <a:gd name="connsiteY2" fmla="*/ 957943 h 95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8514" h="957943">
                <a:moveTo>
                  <a:pt x="1538514" y="0"/>
                </a:moveTo>
                <a:lnTo>
                  <a:pt x="682171" y="943429"/>
                </a:lnTo>
                <a:lnTo>
                  <a:pt x="0" y="957943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7F90294-0EFC-4ED5-A606-C130C6A5B1EC}"/>
              </a:ext>
            </a:extLst>
          </p:cNvPr>
          <p:cNvSpPr/>
          <p:nvPr/>
        </p:nvSpPr>
        <p:spPr>
          <a:xfrm>
            <a:off x="7431314" y="783771"/>
            <a:ext cx="1582057" cy="1030515"/>
          </a:xfrm>
          <a:custGeom>
            <a:avLst/>
            <a:gdLst>
              <a:gd name="connsiteX0" fmla="*/ 0 w 1582057"/>
              <a:gd name="connsiteY0" fmla="*/ 1030515 h 1030515"/>
              <a:gd name="connsiteX1" fmla="*/ 957943 w 1582057"/>
              <a:gd name="connsiteY1" fmla="*/ 101600 h 1030515"/>
              <a:gd name="connsiteX2" fmla="*/ 1582057 w 1582057"/>
              <a:gd name="connsiteY2" fmla="*/ 0 h 103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2057" h="1030515">
                <a:moveTo>
                  <a:pt x="0" y="1030515"/>
                </a:moveTo>
                <a:lnTo>
                  <a:pt x="957943" y="101600"/>
                </a:lnTo>
                <a:lnTo>
                  <a:pt x="1582057" y="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25B88EC-098D-46C6-A2E9-9E1370FDBA84}"/>
              </a:ext>
            </a:extLst>
          </p:cNvPr>
          <p:cNvSpPr/>
          <p:nvPr/>
        </p:nvSpPr>
        <p:spPr>
          <a:xfrm>
            <a:off x="7300686" y="4760686"/>
            <a:ext cx="2002971" cy="551543"/>
          </a:xfrm>
          <a:custGeom>
            <a:avLst/>
            <a:gdLst>
              <a:gd name="connsiteX0" fmla="*/ 0 w 2002971"/>
              <a:gd name="connsiteY0" fmla="*/ 0 h 551543"/>
              <a:gd name="connsiteX1" fmla="*/ 1277257 w 2002971"/>
              <a:gd name="connsiteY1" fmla="*/ 551543 h 551543"/>
              <a:gd name="connsiteX2" fmla="*/ 2002971 w 2002971"/>
              <a:gd name="connsiteY2" fmla="*/ 551543 h 5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971" h="551543">
                <a:moveTo>
                  <a:pt x="0" y="0"/>
                </a:moveTo>
                <a:lnTo>
                  <a:pt x="1277257" y="551543"/>
                </a:lnTo>
                <a:lnTo>
                  <a:pt x="2002971" y="551543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79C5EB1-56AD-48AF-9237-8F422DB598D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73060" y="5767424"/>
            <a:ext cx="2932963" cy="89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3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50BA434-6543-4423-977B-4A1463A35F8C}"/>
              </a:ext>
            </a:extLst>
          </p:cNvPr>
          <p:cNvGrpSpPr/>
          <p:nvPr/>
        </p:nvGrpSpPr>
        <p:grpSpPr>
          <a:xfrm>
            <a:off x="3983180" y="1330035"/>
            <a:ext cx="4211785" cy="4197930"/>
            <a:chOff x="3983180" y="1330035"/>
            <a:chExt cx="4211785" cy="4197930"/>
          </a:xfrm>
          <a:scene3d>
            <a:camera prst="perspectiveRight">
              <a:rot lat="900000" lon="19499991" rev="0"/>
            </a:camera>
            <a:lightRig rig="threePt" dir="t"/>
          </a:scene3d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80D8C72-3C5D-4B98-9F53-96107EC1CF43}"/>
                </a:ext>
              </a:extLst>
            </p:cNvPr>
            <p:cNvSpPr/>
            <p:nvPr/>
          </p:nvSpPr>
          <p:spPr>
            <a:xfrm>
              <a:off x="3983180" y="1330035"/>
              <a:ext cx="2057400" cy="2057400"/>
            </a:xfrm>
            <a:custGeom>
              <a:avLst/>
              <a:gdLst>
                <a:gd name="connsiteX0" fmla="*/ 0 w 2057400"/>
                <a:gd name="connsiteY0" fmla="*/ 0 h 2057400"/>
                <a:gd name="connsiteX1" fmla="*/ 2057400 w 2057400"/>
                <a:gd name="connsiteY1" fmla="*/ 0 h 2057400"/>
                <a:gd name="connsiteX2" fmla="*/ 2057400 w 2057400"/>
                <a:gd name="connsiteY2" fmla="*/ 1257300 h 2057400"/>
                <a:gd name="connsiteX3" fmla="*/ 1257300 w 2057400"/>
                <a:gd name="connsiteY3" fmla="*/ 1257300 h 2057400"/>
                <a:gd name="connsiteX4" fmla="*/ 1257300 w 2057400"/>
                <a:gd name="connsiteY4" fmla="*/ 2057400 h 2057400"/>
                <a:gd name="connsiteX5" fmla="*/ 0 w 2057400"/>
                <a:gd name="connsiteY5" fmla="*/ 2057400 h 20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7400" h="2057400">
                  <a:moveTo>
                    <a:pt x="0" y="0"/>
                  </a:moveTo>
                  <a:lnTo>
                    <a:pt x="2057400" y="0"/>
                  </a:lnTo>
                  <a:lnTo>
                    <a:pt x="2057400" y="1257300"/>
                  </a:lnTo>
                  <a:lnTo>
                    <a:pt x="1257300" y="1257300"/>
                  </a:lnTo>
                  <a:lnTo>
                    <a:pt x="1257300" y="2057400"/>
                  </a:lnTo>
                  <a:lnTo>
                    <a:pt x="0" y="20574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6600"/>
                </a:gs>
                <a:gs pos="96000">
                  <a:srgbClr val="FF0000"/>
                </a:gs>
              </a:gsLst>
              <a:lin ang="13500000" scaled="1"/>
              <a:tileRect/>
            </a:gradFill>
            <a:ln>
              <a:noFill/>
            </a:ln>
            <a:sp3d extrusionH="6667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8A59E0C-2042-4C59-9895-E9EFD0FB5867}"/>
                </a:ext>
              </a:extLst>
            </p:cNvPr>
            <p:cNvSpPr/>
            <p:nvPr/>
          </p:nvSpPr>
          <p:spPr>
            <a:xfrm>
              <a:off x="6137565" y="1330035"/>
              <a:ext cx="2057400" cy="2057400"/>
            </a:xfrm>
            <a:custGeom>
              <a:avLst/>
              <a:gdLst>
                <a:gd name="connsiteX0" fmla="*/ 0 w 2057400"/>
                <a:gd name="connsiteY0" fmla="*/ 0 h 2057400"/>
                <a:gd name="connsiteX1" fmla="*/ 2057400 w 2057400"/>
                <a:gd name="connsiteY1" fmla="*/ 0 h 2057400"/>
                <a:gd name="connsiteX2" fmla="*/ 2057400 w 2057400"/>
                <a:gd name="connsiteY2" fmla="*/ 2057400 h 2057400"/>
                <a:gd name="connsiteX3" fmla="*/ 800100 w 2057400"/>
                <a:gd name="connsiteY3" fmla="*/ 2057400 h 2057400"/>
                <a:gd name="connsiteX4" fmla="*/ 800100 w 2057400"/>
                <a:gd name="connsiteY4" fmla="*/ 1257300 h 2057400"/>
                <a:gd name="connsiteX5" fmla="*/ 0 w 2057400"/>
                <a:gd name="connsiteY5" fmla="*/ 1257300 h 20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7400" h="2057400">
                  <a:moveTo>
                    <a:pt x="0" y="0"/>
                  </a:moveTo>
                  <a:lnTo>
                    <a:pt x="2057400" y="0"/>
                  </a:lnTo>
                  <a:lnTo>
                    <a:pt x="2057400" y="2057400"/>
                  </a:lnTo>
                  <a:lnTo>
                    <a:pt x="800100" y="2057400"/>
                  </a:lnTo>
                  <a:lnTo>
                    <a:pt x="800100" y="1257300"/>
                  </a:lnTo>
                  <a:lnTo>
                    <a:pt x="0" y="12573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99"/>
                </a:gs>
                <a:gs pos="78000">
                  <a:srgbClr val="FF00FF"/>
                </a:gs>
              </a:gsLst>
              <a:lin ang="8100000" scaled="1"/>
              <a:tileRect/>
            </a:gradFill>
            <a:ln>
              <a:noFill/>
            </a:ln>
            <a:sp3d extrusionH="6667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2D3132-1995-4344-987B-4B11EF156355}"/>
                </a:ext>
              </a:extLst>
            </p:cNvPr>
            <p:cNvSpPr/>
            <p:nvPr/>
          </p:nvSpPr>
          <p:spPr>
            <a:xfrm>
              <a:off x="3983180" y="3470565"/>
              <a:ext cx="2057400" cy="2057400"/>
            </a:xfrm>
            <a:custGeom>
              <a:avLst/>
              <a:gdLst>
                <a:gd name="connsiteX0" fmla="*/ 0 w 2057400"/>
                <a:gd name="connsiteY0" fmla="*/ 0 h 2057400"/>
                <a:gd name="connsiteX1" fmla="*/ 1257300 w 2057400"/>
                <a:gd name="connsiteY1" fmla="*/ 0 h 2057400"/>
                <a:gd name="connsiteX2" fmla="*/ 1257300 w 2057400"/>
                <a:gd name="connsiteY2" fmla="*/ 800100 h 2057400"/>
                <a:gd name="connsiteX3" fmla="*/ 2057400 w 2057400"/>
                <a:gd name="connsiteY3" fmla="*/ 800100 h 2057400"/>
                <a:gd name="connsiteX4" fmla="*/ 2057400 w 2057400"/>
                <a:gd name="connsiteY4" fmla="*/ 2057400 h 2057400"/>
                <a:gd name="connsiteX5" fmla="*/ 0 w 2057400"/>
                <a:gd name="connsiteY5" fmla="*/ 2057400 h 20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7400" h="2057400">
                  <a:moveTo>
                    <a:pt x="0" y="0"/>
                  </a:moveTo>
                  <a:lnTo>
                    <a:pt x="1257300" y="0"/>
                  </a:lnTo>
                  <a:lnTo>
                    <a:pt x="1257300" y="800100"/>
                  </a:lnTo>
                  <a:lnTo>
                    <a:pt x="2057400" y="800100"/>
                  </a:lnTo>
                  <a:lnTo>
                    <a:pt x="2057400" y="2057400"/>
                  </a:lnTo>
                  <a:lnTo>
                    <a:pt x="0" y="2057400"/>
                  </a:lnTo>
                  <a:close/>
                </a:path>
              </a:pathLst>
            </a:custGeom>
            <a:gradFill>
              <a:gsLst>
                <a:gs pos="0">
                  <a:srgbClr val="00CCFF"/>
                </a:gs>
                <a:gs pos="85000">
                  <a:srgbClr val="006666"/>
                </a:gs>
              </a:gsLst>
              <a:lin ang="8100000" scaled="1"/>
            </a:gradFill>
            <a:ln>
              <a:noFill/>
            </a:ln>
            <a:sp3d extrusionH="6667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A92ABC0-0535-486E-8BF6-3D525CACF169}"/>
                </a:ext>
              </a:extLst>
            </p:cNvPr>
            <p:cNvSpPr/>
            <p:nvPr/>
          </p:nvSpPr>
          <p:spPr>
            <a:xfrm>
              <a:off x="6137565" y="3470565"/>
              <a:ext cx="2057400" cy="2057400"/>
            </a:xfrm>
            <a:custGeom>
              <a:avLst/>
              <a:gdLst>
                <a:gd name="connsiteX0" fmla="*/ 800100 w 2057400"/>
                <a:gd name="connsiteY0" fmla="*/ 0 h 2057400"/>
                <a:gd name="connsiteX1" fmla="*/ 2057400 w 2057400"/>
                <a:gd name="connsiteY1" fmla="*/ 0 h 2057400"/>
                <a:gd name="connsiteX2" fmla="*/ 2057400 w 2057400"/>
                <a:gd name="connsiteY2" fmla="*/ 2057400 h 2057400"/>
                <a:gd name="connsiteX3" fmla="*/ 0 w 2057400"/>
                <a:gd name="connsiteY3" fmla="*/ 2057400 h 2057400"/>
                <a:gd name="connsiteX4" fmla="*/ 0 w 2057400"/>
                <a:gd name="connsiteY4" fmla="*/ 800100 h 2057400"/>
                <a:gd name="connsiteX5" fmla="*/ 800100 w 2057400"/>
                <a:gd name="connsiteY5" fmla="*/ 800100 h 20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7400" h="2057400">
                  <a:moveTo>
                    <a:pt x="800100" y="0"/>
                  </a:moveTo>
                  <a:lnTo>
                    <a:pt x="2057400" y="0"/>
                  </a:lnTo>
                  <a:lnTo>
                    <a:pt x="2057400" y="2057400"/>
                  </a:lnTo>
                  <a:lnTo>
                    <a:pt x="0" y="2057400"/>
                  </a:lnTo>
                  <a:lnTo>
                    <a:pt x="0" y="800100"/>
                  </a:lnTo>
                  <a:lnTo>
                    <a:pt x="800100" y="8001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00"/>
                </a:gs>
                <a:gs pos="85000">
                  <a:srgbClr val="33CC33"/>
                </a:gs>
              </a:gsLst>
              <a:lin ang="13500000" scaled="1"/>
              <a:tileRect/>
            </a:gradFill>
            <a:ln>
              <a:noFill/>
            </a:ln>
            <a:sp3d extrusionH="6667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7CF7DA1-4D55-4DD9-A391-0E7B09E5938C}"/>
                </a:ext>
              </a:extLst>
            </p:cNvPr>
            <p:cNvSpPr/>
            <p:nvPr/>
          </p:nvSpPr>
          <p:spPr>
            <a:xfrm>
              <a:off x="5295900" y="2628900"/>
              <a:ext cx="1600200" cy="1600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p3d extrusionH="6667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Graphic 18" descr="Bullseye">
            <a:extLst>
              <a:ext uri="{FF2B5EF4-FFF2-40B4-BE49-F238E27FC236}">
                <a16:creationId xmlns:a16="http://schemas.microsoft.com/office/drawing/2014/main" id="{F3F3F452-EE28-4F5D-8F5E-FF986E569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9065" y="4270665"/>
            <a:ext cx="457200" cy="457200"/>
          </a:xfrm>
          <a:prstGeom prst="rect">
            <a:avLst/>
          </a:prstGeom>
          <a:scene3d>
            <a:camera prst="perspectiveRight">
              <a:rot lat="0" lon="20399998" rev="0"/>
            </a:camera>
            <a:lightRig rig="threePt" dir="t"/>
          </a:scene3d>
        </p:spPr>
      </p:pic>
      <p:pic>
        <p:nvPicPr>
          <p:cNvPr id="21" name="Graphic 20" descr="Pie chart">
            <a:extLst>
              <a:ext uri="{FF2B5EF4-FFF2-40B4-BE49-F238E27FC236}">
                <a16:creationId xmlns:a16="http://schemas.microsoft.com/office/drawing/2014/main" id="{6C65E685-F5B6-4CBC-ACAE-672BB86BC7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38700" y="4647532"/>
            <a:ext cx="457200" cy="457200"/>
          </a:xfrm>
          <a:prstGeom prst="rect">
            <a:avLst/>
          </a:prstGeom>
          <a:scene3d>
            <a:camera prst="perspectiveRight">
              <a:rot lat="0" lon="20399998" rev="0"/>
            </a:camera>
            <a:lightRig rig="threePt" dir="t"/>
          </a:scene3d>
        </p:spPr>
      </p:pic>
      <p:pic>
        <p:nvPicPr>
          <p:cNvPr id="23" name="Graphic 22" descr="Presentation with bar chart RTL">
            <a:extLst>
              <a:ext uri="{FF2B5EF4-FFF2-40B4-BE49-F238E27FC236}">
                <a16:creationId xmlns:a16="http://schemas.microsoft.com/office/drawing/2014/main" id="{5181D662-6AE9-47E5-ACE2-42502F9EF7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77450" y="1857885"/>
            <a:ext cx="457200" cy="457200"/>
          </a:xfrm>
          <a:prstGeom prst="rect">
            <a:avLst/>
          </a:prstGeom>
          <a:scene3d>
            <a:camera prst="perspectiveRight">
              <a:rot lat="0" lon="20399998" rev="0"/>
            </a:camera>
            <a:lightRig rig="threePt" dir="t"/>
          </a:scene3d>
        </p:spPr>
      </p:pic>
      <p:pic>
        <p:nvPicPr>
          <p:cNvPr id="25" name="Graphic 24" descr="Head with gears">
            <a:extLst>
              <a:ext uri="{FF2B5EF4-FFF2-40B4-BE49-F238E27FC236}">
                <a16:creationId xmlns:a16="http://schemas.microsoft.com/office/drawing/2014/main" id="{402B0049-CE29-477A-98FE-14E5D1D264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38700" y="2048971"/>
            <a:ext cx="457200" cy="457200"/>
          </a:xfrm>
          <a:prstGeom prst="rect">
            <a:avLst/>
          </a:prstGeom>
          <a:scene3d>
            <a:camera prst="perspectiveRight">
              <a:rot lat="0" lon="20399998" rev="0"/>
            </a:camera>
            <a:lightRig rig="threePt" dir="t"/>
          </a:scene3d>
        </p:spPr>
      </p:pic>
      <p:pic>
        <p:nvPicPr>
          <p:cNvPr id="27" name="Graphic 26" descr="Lightbulb">
            <a:extLst>
              <a:ext uri="{FF2B5EF4-FFF2-40B4-BE49-F238E27FC236}">
                <a16:creationId xmlns:a16="http://schemas.microsoft.com/office/drawing/2014/main" id="{BEAFDE03-9E55-436B-8469-96AF282ABF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08965" y="3158835"/>
            <a:ext cx="457200" cy="457200"/>
          </a:xfrm>
          <a:prstGeom prst="rect">
            <a:avLst/>
          </a:prstGeom>
          <a:scene3d>
            <a:camera prst="perspectiveRight">
              <a:rot lat="0" lon="20399998" rev="0"/>
            </a:camera>
            <a:lightRig rig="threePt" dir="t"/>
          </a:scene3d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4ABD61-35A0-423F-80E9-94F779DE794F}"/>
              </a:ext>
            </a:extLst>
          </p:cNvPr>
          <p:cNvSpPr/>
          <p:nvPr/>
        </p:nvSpPr>
        <p:spPr>
          <a:xfrm>
            <a:off x="2496457" y="812800"/>
            <a:ext cx="2293257" cy="1204686"/>
          </a:xfrm>
          <a:custGeom>
            <a:avLst/>
            <a:gdLst>
              <a:gd name="connsiteX0" fmla="*/ 2293257 w 2293257"/>
              <a:gd name="connsiteY0" fmla="*/ 1204686 h 1204686"/>
              <a:gd name="connsiteX1" fmla="*/ 798286 w 2293257"/>
              <a:gd name="connsiteY1" fmla="*/ 0 h 1204686"/>
              <a:gd name="connsiteX2" fmla="*/ 0 w 2293257"/>
              <a:gd name="connsiteY2" fmla="*/ 29029 h 120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1204686">
                <a:moveTo>
                  <a:pt x="2293257" y="1204686"/>
                </a:moveTo>
                <a:lnTo>
                  <a:pt x="798286" y="0"/>
                </a:lnTo>
                <a:lnTo>
                  <a:pt x="0" y="290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CA8C520-1D3F-4302-869E-ABD350548306}"/>
              </a:ext>
            </a:extLst>
          </p:cNvPr>
          <p:cNvSpPr/>
          <p:nvPr/>
        </p:nvSpPr>
        <p:spPr>
          <a:xfrm>
            <a:off x="7271657" y="696686"/>
            <a:ext cx="1494972" cy="1161143"/>
          </a:xfrm>
          <a:custGeom>
            <a:avLst/>
            <a:gdLst>
              <a:gd name="connsiteX0" fmla="*/ 0 w 1494972"/>
              <a:gd name="connsiteY0" fmla="*/ 1161143 h 1161143"/>
              <a:gd name="connsiteX1" fmla="*/ 0 w 1494972"/>
              <a:gd name="connsiteY1" fmla="*/ 1161143 h 1161143"/>
              <a:gd name="connsiteX2" fmla="*/ 740229 w 1494972"/>
              <a:gd name="connsiteY2" fmla="*/ 72571 h 1161143"/>
              <a:gd name="connsiteX3" fmla="*/ 1494972 w 1494972"/>
              <a:gd name="connsiteY3" fmla="*/ 0 h 116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4972" h="1161143">
                <a:moveTo>
                  <a:pt x="0" y="1161143"/>
                </a:moveTo>
                <a:lnTo>
                  <a:pt x="0" y="1161143"/>
                </a:lnTo>
                <a:lnTo>
                  <a:pt x="740229" y="72571"/>
                </a:lnTo>
                <a:lnTo>
                  <a:pt x="1494972" y="0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B9FA9B0-6547-435A-808A-1B543D1CA816}"/>
              </a:ext>
            </a:extLst>
          </p:cNvPr>
          <p:cNvSpPr/>
          <p:nvPr/>
        </p:nvSpPr>
        <p:spPr>
          <a:xfrm>
            <a:off x="3004457" y="5080000"/>
            <a:ext cx="1886857" cy="1291771"/>
          </a:xfrm>
          <a:custGeom>
            <a:avLst/>
            <a:gdLst>
              <a:gd name="connsiteX0" fmla="*/ 1872343 w 1886857"/>
              <a:gd name="connsiteY0" fmla="*/ 0 h 1291771"/>
              <a:gd name="connsiteX1" fmla="*/ 1886857 w 1886857"/>
              <a:gd name="connsiteY1" fmla="*/ 58057 h 1291771"/>
              <a:gd name="connsiteX2" fmla="*/ 812800 w 1886857"/>
              <a:gd name="connsiteY2" fmla="*/ 1262743 h 1291771"/>
              <a:gd name="connsiteX3" fmla="*/ 0 w 1886857"/>
              <a:gd name="connsiteY3" fmla="*/ 1291771 h 129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6857" h="1291771">
                <a:moveTo>
                  <a:pt x="1872343" y="0"/>
                </a:moveTo>
                <a:lnTo>
                  <a:pt x="1886857" y="58057"/>
                </a:lnTo>
                <a:lnTo>
                  <a:pt x="812800" y="1262743"/>
                </a:lnTo>
                <a:lnTo>
                  <a:pt x="0" y="1291771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9FA46EA-E9CD-45EC-980D-299F009BC7CB}"/>
              </a:ext>
            </a:extLst>
          </p:cNvPr>
          <p:cNvSpPr/>
          <p:nvPr/>
        </p:nvSpPr>
        <p:spPr>
          <a:xfrm>
            <a:off x="7329714" y="4688114"/>
            <a:ext cx="2002972" cy="812800"/>
          </a:xfrm>
          <a:custGeom>
            <a:avLst/>
            <a:gdLst>
              <a:gd name="connsiteX0" fmla="*/ 0 w 2002972"/>
              <a:gd name="connsiteY0" fmla="*/ 0 h 812800"/>
              <a:gd name="connsiteX1" fmla="*/ 1103086 w 2002972"/>
              <a:gd name="connsiteY1" fmla="*/ 783772 h 812800"/>
              <a:gd name="connsiteX2" fmla="*/ 2002972 w 2002972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972" h="812800">
                <a:moveTo>
                  <a:pt x="0" y="0"/>
                </a:moveTo>
                <a:lnTo>
                  <a:pt x="1103086" y="783772"/>
                </a:lnTo>
                <a:lnTo>
                  <a:pt x="2002972" y="812800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8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E91EEF4-7DFB-4FDF-8429-97D53EA7B78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gradFill>
            <a:gsLst>
              <a:gs pos="43000">
                <a:schemeClr val="bg1">
                  <a:alpha val="0"/>
                </a:schemeClr>
              </a:gs>
              <a:gs pos="76000">
                <a:srgbClr val="454545">
                  <a:alpha val="11000"/>
                </a:srgbClr>
              </a:gs>
              <a:gs pos="100000">
                <a:schemeClr val="tx1">
                  <a:lumMod val="95000"/>
                  <a:lumOff val="5000"/>
                  <a:alpha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BC79807-CBC2-4055-85FC-6BE27E29070F}"/>
              </a:ext>
            </a:extLst>
          </p:cNvPr>
          <p:cNvGrpSpPr/>
          <p:nvPr/>
        </p:nvGrpSpPr>
        <p:grpSpPr>
          <a:xfrm>
            <a:off x="4015840" y="1348840"/>
            <a:ext cx="4160320" cy="4160320"/>
            <a:chOff x="4015840" y="1348840"/>
            <a:chExt cx="4160320" cy="4160320"/>
          </a:xfrm>
          <a:scene3d>
            <a:camera prst="perspectiveRight">
              <a:rot lat="897657" lon="19790623" rev="21546137"/>
            </a:camera>
            <a:lightRig rig="threePt" dir="t"/>
          </a:scene3d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F46FF54-D3B6-41E1-AB9D-D53100775F46}"/>
                </a:ext>
              </a:extLst>
            </p:cNvPr>
            <p:cNvSpPr/>
            <p:nvPr/>
          </p:nvSpPr>
          <p:spPr>
            <a:xfrm>
              <a:off x="4015840" y="1348840"/>
              <a:ext cx="2036618" cy="2036618"/>
            </a:xfrm>
            <a:custGeom>
              <a:avLst/>
              <a:gdLst>
                <a:gd name="connsiteX0" fmla="*/ 0 w 2036618"/>
                <a:gd name="connsiteY0" fmla="*/ 0 h 2036618"/>
                <a:gd name="connsiteX1" fmla="*/ 2036618 w 2036618"/>
                <a:gd name="connsiteY1" fmla="*/ 0 h 2036618"/>
                <a:gd name="connsiteX2" fmla="*/ 2036618 w 2036618"/>
                <a:gd name="connsiteY2" fmla="*/ 1246909 h 2036618"/>
                <a:gd name="connsiteX3" fmla="*/ 1246909 w 2036618"/>
                <a:gd name="connsiteY3" fmla="*/ 1246909 h 2036618"/>
                <a:gd name="connsiteX4" fmla="*/ 1246909 w 2036618"/>
                <a:gd name="connsiteY4" fmla="*/ 2036618 h 2036618"/>
                <a:gd name="connsiteX5" fmla="*/ 0 w 2036618"/>
                <a:gd name="connsiteY5" fmla="*/ 2036618 h 2036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6618" h="2036618">
                  <a:moveTo>
                    <a:pt x="0" y="0"/>
                  </a:moveTo>
                  <a:lnTo>
                    <a:pt x="2036618" y="0"/>
                  </a:lnTo>
                  <a:lnTo>
                    <a:pt x="2036618" y="1246909"/>
                  </a:lnTo>
                  <a:lnTo>
                    <a:pt x="1246909" y="1246909"/>
                  </a:lnTo>
                  <a:lnTo>
                    <a:pt x="1246909" y="2036618"/>
                  </a:lnTo>
                  <a:lnTo>
                    <a:pt x="0" y="20366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00FF"/>
                </a:gs>
                <a:gs pos="100000">
                  <a:srgbClr val="CC0099"/>
                </a:gs>
              </a:gsLst>
              <a:lin ang="13500000" scaled="1"/>
              <a:tileRect/>
            </a:gradFill>
            <a:ln>
              <a:noFill/>
            </a:ln>
            <a:sp3d extrusionH="8318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DBBE23E-251A-4A85-A71D-270FD552D355}"/>
                </a:ext>
              </a:extLst>
            </p:cNvPr>
            <p:cNvSpPr/>
            <p:nvPr/>
          </p:nvSpPr>
          <p:spPr>
            <a:xfrm>
              <a:off x="6139542" y="1363354"/>
              <a:ext cx="2036618" cy="2036618"/>
            </a:xfrm>
            <a:custGeom>
              <a:avLst/>
              <a:gdLst>
                <a:gd name="connsiteX0" fmla="*/ 0 w 2036618"/>
                <a:gd name="connsiteY0" fmla="*/ 0 h 2036618"/>
                <a:gd name="connsiteX1" fmla="*/ 2036618 w 2036618"/>
                <a:gd name="connsiteY1" fmla="*/ 0 h 2036618"/>
                <a:gd name="connsiteX2" fmla="*/ 2036618 w 2036618"/>
                <a:gd name="connsiteY2" fmla="*/ 2036618 h 2036618"/>
                <a:gd name="connsiteX3" fmla="*/ 789709 w 2036618"/>
                <a:gd name="connsiteY3" fmla="*/ 2036618 h 2036618"/>
                <a:gd name="connsiteX4" fmla="*/ 789709 w 2036618"/>
                <a:gd name="connsiteY4" fmla="*/ 1246909 h 2036618"/>
                <a:gd name="connsiteX5" fmla="*/ 0 w 2036618"/>
                <a:gd name="connsiteY5" fmla="*/ 1246909 h 2036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6618" h="2036618">
                  <a:moveTo>
                    <a:pt x="0" y="0"/>
                  </a:moveTo>
                  <a:lnTo>
                    <a:pt x="2036618" y="0"/>
                  </a:lnTo>
                  <a:lnTo>
                    <a:pt x="2036618" y="2036618"/>
                  </a:lnTo>
                  <a:lnTo>
                    <a:pt x="789709" y="2036618"/>
                  </a:lnTo>
                  <a:lnTo>
                    <a:pt x="789709" y="1246909"/>
                  </a:lnTo>
                  <a:lnTo>
                    <a:pt x="0" y="124690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00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  <a:sp3d extrusionH="8318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C1E9523-0B06-4281-AD56-7C9F58DF367B}"/>
                </a:ext>
              </a:extLst>
            </p:cNvPr>
            <p:cNvSpPr/>
            <p:nvPr/>
          </p:nvSpPr>
          <p:spPr>
            <a:xfrm>
              <a:off x="4015840" y="3472542"/>
              <a:ext cx="2036618" cy="2036618"/>
            </a:xfrm>
            <a:custGeom>
              <a:avLst/>
              <a:gdLst>
                <a:gd name="connsiteX0" fmla="*/ 0 w 2036618"/>
                <a:gd name="connsiteY0" fmla="*/ 0 h 2036618"/>
                <a:gd name="connsiteX1" fmla="*/ 1246909 w 2036618"/>
                <a:gd name="connsiteY1" fmla="*/ 0 h 2036618"/>
                <a:gd name="connsiteX2" fmla="*/ 1246909 w 2036618"/>
                <a:gd name="connsiteY2" fmla="*/ 789709 h 2036618"/>
                <a:gd name="connsiteX3" fmla="*/ 2036618 w 2036618"/>
                <a:gd name="connsiteY3" fmla="*/ 789709 h 2036618"/>
                <a:gd name="connsiteX4" fmla="*/ 2036618 w 2036618"/>
                <a:gd name="connsiteY4" fmla="*/ 2036618 h 2036618"/>
                <a:gd name="connsiteX5" fmla="*/ 0 w 2036618"/>
                <a:gd name="connsiteY5" fmla="*/ 2036618 h 2036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6618" h="2036618">
                  <a:moveTo>
                    <a:pt x="0" y="0"/>
                  </a:moveTo>
                  <a:lnTo>
                    <a:pt x="1246909" y="0"/>
                  </a:lnTo>
                  <a:lnTo>
                    <a:pt x="1246909" y="789709"/>
                  </a:lnTo>
                  <a:lnTo>
                    <a:pt x="2036618" y="789709"/>
                  </a:lnTo>
                  <a:lnTo>
                    <a:pt x="2036618" y="2036618"/>
                  </a:lnTo>
                  <a:lnTo>
                    <a:pt x="0" y="20366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CFF33"/>
                </a:gs>
                <a:gs pos="100000">
                  <a:srgbClr val="00B050"/>
                </a:gs>
              </a:gsLst>
              <a:lin ang="8100000" scaled="1"/>
              <a:tileRect/>
            </a:gradFill>
            <a:ln>
              <a:noFill/>
            </a:ln>
            <a:sp3d extrusionH="8318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EC9C6C-4A28-44FF-88C5-962FDB06A8CB}"/>
                </a:ext>
              </a:extLst>
            </p:cNvPr>
            <p:cNvSpPr/>
            <p:nvPr/>
          </p:nvSpPr>
          <p:spPr>
            <a:xfrm>
              <a:off x="6139542" y="3472542"/>
              <a:ext cx="2036618" cy="2036618"/>
            </a:xfrm>
            <a:custGeom>
              <a:avLst/>
              <a:gdLst>
                <a:gd name="connsiteX0" fmla="*/ 789709 w 2036618"/>
                <a:gd name="connsiteY0" fmla="*/ 0 h 2036618"/>
                <a:gd name="connsiteX1" fmla="*/ 2036618 w 2036618"/>
                <a:gd name="connsiteY1" fmla="*/ 0 h 2036618"/>
                <a:gd name="connsiteX2" fmla="*/ 2036618 w 2036618"/>
                <a:gd name="connsiteY2" fmla="*/ 2036618 h 2036618"/>
                <a:gd name="connsiteX3" fmla="*/ 0 w 2036618"/>
                <a:gd name="connsiteY3" fmla="*/ 2036618 h 2036618"/>
                <a:gd name="connsiteX4" fmla="*/ 0 w 2036618"/>
                <a:gd name="connsiteY4" fmla="*/ 789709 h 2036618"/>
                <a:gd name="connsiteX5" fmla="*/ 789709 w 2036618"/>
                <a:gd name="connsiteY5" fmla="*/ 789709 h 2036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6618" h="2036618">
                  <a:moveTo>
                    <a:pt x="789709" y="0"/>
                  </a:moveTo>
                  <a:lnTo>
                    <a:pt x="2036618" y="0"/>
                  </a:lnTo>
                  <a:lnTo>
                    <a:pt x="2036618" y="2036618"/>
                  </a:lnTo>
                  <a:lnTo>
                    <a:pt x="0" y="2036618"/>
                  </a:lnTo>
                  <a:lnTo>
                    <a:pt x="0" y="789709"/>
                  </a:lnTo>
                  <a:lnTo>
                    <a:pt x="789709" y="78970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CCFF"/>
                </a:gs>
                <a:gs pos="100000">
                  <a:srgbClr val="000099"/>
                </a:gs>
              </a:gsLst>
              <a:lin ang="2700000" scaled="1"/>
              <a:tileRect/>
            </a:gradFill>
            <a:ln>
              <a:noFill/>
            </a:ln>
            <a:sp3d extrusionH="8318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A01B101-F200-42A4-AE0E-4C1B0186587D}"/>
                </a:ext>
              </a:extLst>
            </p:cNvPr>
            <p:cNvSpPr/>
            <p:nvPr/>
          </p:nvSpPr>
          <p:spPr>
            <a:xfrm>
              <a:off x="5306291" y="2639291"/>
              <a:ext cx="1579418" cy="1579418"/>
            </a:xfrm>
            <a:custGeom>
              <a:avLst/>
              <a:gdLst>
                <a:gd name="connsiteX0" fmla="*/ 0 w 1579418"/>
                <a:gd name="connsiteY0" fmla="*/ 0 h 1579418"/>
                <a:gd name="connsiteX1" fmla="*/ 789709 w 1579418"/>
                <a:gd name="connsiteY1" fmla="*/ 0 h 1579418"/>
                <a:gd name="connsiteX2" fmla="*/ 1579418 w 1579418"/>
                <a:gd name="connsiteY2" fmla="*/ 0 h 1579418"/>
                <a:gd name="connsiteX3" fmla="*/ 1579418 w 1579418"/>
                <a:gd name="connsiteY3" fmla="*/ 789709 h 1579418"/>
                <a:gd name="connsiteX4" fmla="*/ 1579418 w 1579418"/>
                <a:gd name="connsiteY4" fmla="*/ 1579418 h 1579418"/>
                <a:gd name="connsiteX5" fmla="*/ 789709 w 1579418"/>
                <a:gd name="connsiteY5" fmla="*/ 1579418 h 1579418"/>
                <a:gd name="connsiteX6" fmla="*/ 0 w 1579418"/>
                <a:gd name="connsiteY6" fmla="*/ 1579418 h 1579418"/>
                <a:gd name="connsiteX7" fmla="*/ 0 w 1579418"/>
                <a:gd name="connsiteY7" fmla="*/ 789709 h 1579418"/>
                <a:gd name="connsiteX8" fmla="*/ 0 w 1579418"/>
                <a:gd name="connsiteY8" fmla="*/ 0 h 157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9418" h="1579418">
                  <a:moveTo>
                    <a:pt x="0" y="0"/>
                  </a:moveTo>
                  <a:lnTo>
                    <a:pt x="789709" y="0"/>
                  </a:lnTo>
                  <a:lnTo>
                    <a:pt x="1579418" y="0"/>
                  </a:lnTo>
                  <a:lnTo>
                    <a:pt x="1579418" y="789709"/>
                  </a:lnTo>
                  <a:lnTo>
                    <a:pt x="1579418" y="1579418"/>
                  </a:lnTo>
                  <a:lnTo>
                    <a:pt x="789709" y="1579418"/>
                  </a:lnTo>
                  <a:lnTo>
                    <a:pt x="0" y="1579418"/>
                  </a:lnTo>
                  <a:lnTo>
                    <a:pt x="0" y="78970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3500000" scaled="1"/>
            </a:gradFill>
            <a:ln>
              <a:noFill/>
            </a:ln>
            <a:sp3d extrusionH="8318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Graphic 4" descr="Bullseye">
            <a:extLst>
              <a:ext uri="{FF2B5EF4-FFF2-40B4-BE49-F238E27FC236}">
                <a16:creationId xmlns:a16="http://schemas.microsoft.com/office/drawing/2014/main" id="{FA5C3ABE-B490-4A23-893D-B127E3927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3531" y="1833281"/>
            <a:ext cx="548640" cy="548640"/>
          </a:xfrm>
          <a:prstGeom prst="rect">
            <a:avLst/>
          </a:prstGeom>
          <a:scene3d>
            <a:camera prst="perspectiveRight"/>
            <a:lightRig rig="threePt" dir="t"/>
          </a:scene3d>
        </p:spPr>
      </p:pic>
      <p:pic>
        <p:nvPicPr>
          <p:cNvPr id="7" name="Graphic 6" descr="Pie chart">
            <a:extLst>
              <a:ext uri="{FF2B5EF4-FFF2-40B4-BE49-F238E27FC236}">
                <a16:creationId xmlns:a16="http://schemas.microsoft.com/office/drawing/2014/main" id="{B3CA4988-48AC-4B8E-A1A4-1086BBD3C8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11415" y="4589614"/>
            <a:ext cx="548640" cy="548640"/>
          </a:xfrm>
          <a:prstGeom prst="rect">
            <a:avLst/>
          </a:prstGeom>
          <a:scene3d>
            <a:camera prst="perspectiveRight"/>
            <a:lightRig rig="threePt" dir="t"/>
          </a:scene3d>
        </p:spPr>
      </p:pic>
      <p:pic>
        <p:nvPicPr>
          <p:cNvPr id="9" name="Graphic 8" descr="Presentation with bar chart">
            <a:extLst>
              <a:ext uri="{FF2B5EF4-FFF2-40B4-BE49-F238E27FC236}">
                <a16:creationId xmlns:a16="http://schemas.microsoft.com/office/drawing/2014/main" id="{757BB851-5DD3-4080-9B3E-66D7D07DF5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9411" y="4218709"/>
            <a:ext cx="548640" cy="548640"/>
          </a:xfrm>
          <a:prstGeom prst="rect">
            <a:avLst/>
          </a:prstGeom>
          <a:scene3d>
            <a:camera prst="perspectiveRight"/>
            <a:lightRig rig="threePt" dir="t"/>
          </a:scene3d>
        </p:spPr>
      </p:pic>
      <p:pic>
        <p:nvPicPr>
          <p:cNvPr id="11" name="Graphic 10" descr="Head with gears">
            <a:extLst>
              <a:ext uri="{FF2B5EF4-FFF2-40B4-BE49-F238E27FC236}">
                <a16:creationId xmlns:a16="http://schemas.microsoft.com/office/drawing/2014/main" id="{1DF0FDDB-ED49-4EDC-A5C6-88A6348D78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05088" y="1924126"/>
            <a:ext cx="548640" cy="548640"/>
          </a:xfrm>
          <a:prstGeom prst="rect">
            <a:avLst/>
          </a:prstGeom>
          <a:scene3d>
            <a:camera prst="perspectiveRight"/>
            <a:lightRig rig="threePt" dir="t"/>
          </a:scene3d>
        </p:spPr>
      </p:pic>
      <p:pic>
        <p:nvPicPr>
          <p:cNvPr id="18" name="Graphic 17" descr="Lightbulb">
            <a:extLst>
              <a:ext uri="{FF2B5EF4-FFF2-40B4-BE49-F238E27FC236}">
                <a16:creationId xmlns:a16="http://schemas.microsoft.com/office/drawing/2014/main" id="{6DB87177-2280-4F35-AC82-3713A1546F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30431" y="3111138"/>
            <a:ext cx="548640" cy="548640"/>
          </a:xfrm>
          <a:prstGeom prst="rect">
            <a:avLst/>
          </a:prstGeom>
          <a:scene3d>
            <a:camera prst="perspectiveRight"/>
            <a:lightRig rig="threePt" dir="t"/>
          </a:scene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3AD9234-10F9-4572-8F98-88D92AFB9840}"/>
              </a:ext>
            </a:extLst>
          </p:cNvPr>
          <p:cNvSpPr txBox="1"/>
          <p:nvPr/>
        </p:nvSpPr>
        <p:spPr>
          <a:xfrm>
            <a:off x="1158603" y="464655"/>
            <a:ext cx="1976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135884-A173-424B-B8AA-7338CF6A19E0}"/>
              </a:ext>
            </a:extLst>
          </p:cNvPr>
          <p:cNvSpPr txBox="1"/>
          <p:nvPr/>
        </p:nvSpPr>
        <p:spPr>
          <a:xfrm>
            <a:off x="1340846" y="5798168"/>
            <a:ext cx="1976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B6AFC0-105D-462D-ABBF-235936F432A7}"/>
              </a:ext>
            </a:extLst>
          </p:cNvPr>
          <p:cNvSpPr txBox="1"/>
          <p:nvPr/>
        </p:nvSpPr>
        <p:spPr>
          <a:xfrm>
            <a:off x="9167616" y="5028727"/>
            <a:ext cx="1976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CB43AA-3F12-4981-9B45-0BA0CEC4B6CD}"/>
              </a:ext>
            </a:extLst>
          </p:cNvPr>
          <p:cNvSpPr txBox="1"/>
          <p:nvPr/>
        </p:nvSpPr>
        <p:spPr>
          <a:xfrm>
            <a:off x="8966955" y="529587"/>
            <a:ext cx="1976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A079384-2C38-4DBA-88F1-A7F3342ED5D1}"/>
              </a:ext>
            </a:extLst>
          </p:cNvPr>
          <p:cNvSpPr/>
          <p:nvPr/>
        </p:nvSpPr>
        <p:spPr>
          <a:xfrm>
            <a:off x="3135086" y="798286"/>
            <a:ext cx="1669143" cy="1117600"/>
          </a:xfrm>
          <a:custGeom>
            <a:avLst/>
            <a:gdLst>
              <a:gd name="connsiteX0" fmla="*/ 1669143 w 1669143"/>
              <a:gd name="connsiteY0" fmla="*/ 1117600 h 1117600"/>
              <a:gd name="connsiteX1" fmla="*/ 508000 w 1669143"/>
              <a:gd name="connsiteY1" fmla="*/ 29028 h 1117600"/>
              <a:gd name="connsiteX2" fmla="*/ 0 w 1669143"/>
              <a:gd name="connsiteY2" fmla="*/ 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9143" h="1117600">
                <a:moveTo>
                  <a:pt x="1669143" y="1117600"/>
                </a:moveTo>
                <a:lnTo>
                  <a:pt x="508000" y="29028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2E68CDA-30B3-4568-80E2-8E8B14911B1E}"/>
              </a:ext>
            </a:extLst>
          </p:cNvPr>
          <p:cNvSpPr/>
          <p:nvPr/>
        </p:nvSpPr>
        <p:spPr>
          <a:xfrm>
            <a:off x="3280229" y="5181600"/>
            <a:ext cx="1538514" cy="957943"/>
          </a:xfrm>
          <a:custGeom>
            <a:avLst/>
            <a:gdLst>
              <a:gd name="connsiteX0" fmla="*/ 1538514 w 1538514"/>
              <a:gd name="connsiteY0" fmla="*/ 0 h 957943"/>
              <a:gd name="connsiteX1" fmla="*/ 682171 w 1538514"/>
              <a:gd name="connsiteY1" fmla="*/ 943429 h 957943"/>
              <a:gd name="connsiteX2" fmla="*/ 0 w 1538514"/>
              <a:gd name="connsiteY2" fmla="*/ 957943 h 95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8514" h="957943">
                <a:moveTo>
                  <a:pt x="1538514" y="0"/>
                </a:moveTo>
                <a:lnTo>
                  <a:pt x="682171" y="943429"/>
                </a:lnTo>
                <a:lnTo>
                  <a:pt x="0" y="957943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7F90294-0EFC-4ED5-A606-C130C6A5B1EC}"/>
              </a:ext>
            </a:extLst>
          </p:cNvPr>
          <p:cNvSpPr/>
          <p:nvPr/>
        </p:nvSpPr>
        <p:spPr>
          <a:xfrm>
            <a:off x="7431314" y="783771"/>
            <a:ext cx="1582057" cy="1030515"/>
          </a:xfrm>
          <a:custGeom>
            <a:avLst/>
            <a:gdLst>
              <a:gd name="connsiteX0" fmla="*/ 0 w 1582057"/>
              <a:gd name="connsiteY0" fmla="*/ 1030515 h 1030515"/>
              <a:gd name="connsiteX1" fmla="*/ 957943 w 1582057"/>
              <a:gd name="connsiteY1" fmla="*/ 101600 h 1030515"/>
              <a:gd name="connsiteX2" fmla="*/ 1582057 w 1582057"/>
              <a:gd name="connsiteY2" fmla="*/ 0 h 103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2057" h="1030515">
                <a:moveTo>
                  <a:pt x="0" y="1030515"/>
                </a:moveTo>
                <a:lnTo>
                  <a:pt x="957943" y="101600"/>
                </a:lnTo>
                <a:lnTo>
                  <a:pt x="1582057" y="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25B88EC-098D-46C6-A2E9-9E1370FDBA84}"/>
              </a:ext>
            </a:extLst>
          </p:cNvPr>
          <p:cNvSpPr/>
          <p:nvPr/>
        </p:nvSpPr>
        <p:spPr>
          <a:xfrm>
            <a:off x="7300686" y="4760686"/>
            <a:ext cx="2002971" cy="551543"/>
          </a:xfrm>
          <a:custGeom>
            <a:avLst/>
            <a:gdLst>
              <a:gd name="connsiteX0" fmla="*/ 0 w 2002971"/>
              <a:gd name="connsiteY0" fmla="*/ 0 h 551543"/>
              <a:gd name="connsiteX1" fmla="*/ 1277257 w 2002971"/>
              <a:gd name="connsiteY1" fmla="*/ 551543 h 551543"/>
              <a:gd name="connsiteX2" fmla="*/ 2002971 w 2002971"/>
              <a:gd name="connsiteY2" fmla="*/ 551543 h 5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971" h="551543">
                <a:moveTo>
                  <a:pt x="0" y="0"/>
                </a:moveTo>
                <a:lnTo>
                  <a:pt x="1277257" y="551543"/>
                </a:lnTo>
                <a:lnTo>
                  <a:pt x="2002971" y="551543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3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BC79807-CBC2-4055-85FC-6BE27E29070F}"/>
              </a:ext>
            </a:extLst>
          </p:cNvPr>
          <p:cNvGrpSpPr/>
          <p:nvPr/>
        </p:nvGrpSpPr>
        <p:grpSpPr>
          <a:xfrm>
            <a:off x="4015840" y="1348840"/>
            <a:ext cx="4160320" cy="4160320"/>
            <a:chOff x="4015840" y="1348840"/>
            <a:chExt cx="4160320" cy="4160320"/>
          </a:xfrm>
          <a:scene3d>
            <a:camera prst="perspectiveRight">
              <a:rot lat="897657" lon="19790623" rev="21546137"/>
            </a:camera>
            <a:lightRig rig="threePt" dir="t"/>
          </a:scene3d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F46FF54-D3B6-41E1-AB9D-D53100775F46}"/>
                </a:ext>
              </a:extLst>
            </p:cNvPr>
            <p:cNvSpPr/>
            <p:nvPr/>
          </p:nvSpPr>
          <p:spPr>
            <a:xfrm>
              <a:off x="4015840" y="1348840"/>
              <a:ext cx="2036618" cy="2036618"/>
            </a:xfrm>
            <a:custGeom>
              <a:avLst/>
              <a:gdLst>
                <a:gd name="connsiteX0" fmla="*/ 0 w 2036618"/>
                <a:gd name="connsiteY0" fmla="*/ 0 h 2036618"/>
                <a:gd name="connsiteX1" fmla="*/ 2036618 w 2036618"/>
                <a:gd name="connsiteY1" fmla="*/ 0 h 2036618"/>
                <a:gd name="connsiteX2" fmla="*/ 2036618 w 2036618"/>
                <a:gd name="connsiteY2" fmla="*/ 1246909 h 2036618"/>
                <a:gd name="connsiteX3" fmla="*/ 1246909 w 2036618"/>
                <a:gd name="connsiteY3" fmla="*/ 1246909 h 2036618"/>
                <a:gd name="connsiteX4" fmla="*/ 1246909 w 2036618"/>
                <a:gd name="connsiteY4" fmla="*/ 2036618 h 2036618"/>
                <a:gd name="connsiteX5" fmla="*/ 0 w 2036618"/>
                <a:gd name="connsiteY5" fmla="*/ 2036618 h 2036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6618" h="2036618">
                  <a:moveTo>
                    <a:pt x="0" y="0"/>
                  </a:moveTo>
                  <a:lnTo>
                    <a:pt x="2036618" y="0"/>
                  </a:lnTo>
                  <a:lnTo>
                    <a:pt x="2036618" y="1246909"/>
                  </a:lnTo>
                  <a:lnTo>
                    <a:pt x="1246909" y="1246909"/>
                  </a:lnTo>
                  <a:lnTo>
                    <a:pt x="1246909" y="2036618"/>
                  </a:lnTo>
                  <a:lnTo>
                    <a:pt x="0" y="20366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00FF"/>
                </a:gs>
                <a:gs pos="100000">
                  <a:srgbClr val="CC0099"/>
                </a:gs>
              </a:gsLst>
              <a:lin ang="13500000" scaled="1"/>
              <a:tileRect/>
            </a:gradFill>
            <a:ln>
              <a:noFill/>
            </a:ln>
            <a:sp3d extrusionH="831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DBBE23E-251A-4A85-A71D-270FD552D355}"/>
                </a:ext>
              </a:extLst>
            </p:cNvPr>
            <p:cNvSpPr/>
            <p:nvPr/>
          </p:nvSpPr>
          <p:spPr>
            <a:xfrm>
              <a:off x="6139542" y="1363354"/>
              <a:ext cx="2036618" cy="2036618"/>
            </a:xfrm>
            <a:custGeom>
              <a:avLst/>
              <a:gdLst>
                <a:gd name="connsiteX0" fmla="*/ 0 w 2036618"/>
                <a:gd name="connsiteY0" fmla="*/ 0 h 2036618"/>
                <a:gd name="connsiteX1" fmla="*/ 2036618 w 2036618"/>
                <a:gd name="connsiteY1" fmla="*/ 0 h 2036618"/>
                <a:gd name="connsiteX2" fmla="*/ 2036618 w 2036618"/>
                <a:gd name="connsiteY2" fmla="*/ 2036618 h 2036618"/>
                <a:gd name="connsiteX3" fmla="*/ 789709 w 2036618"/>
                <a:gd name="connsiteY3" fmla="*/ 2036618 h 2036618"/>
                <a:gd name="connsiteX4" fmla="*/ 789709 w 2036618"/>
                <a:gd name="connsiteY4" fmla="*/ 1246909 h 2036618"/>
                <a:gd name="connsiteX5" fmla="*/ 0 w 2036618"/>
                <a:gd name="connsiteY5" fmla="*/ 1246909 h 2036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6618" h="2036618">
                  <a:moveTo>
                    <a:pt x="0" y="0"/>
                  </a:moveTo>
                  <a:lnTo>
                    <a:pt x="2036618" y="0"/>
                  </a:lnTo>
                  <a:lnTo>
                    <a:pt x="2036618" y="2036618"/>
                  </a:lnTo>
                  <a:lnTo>
                    <a:pt x="789709" y="2036618"/>
                  </a:lnTo>
                  <a:lnTo>
                    <a:pt x="789709" y="1246909"/>
                  </a:lnTo>
                  <a:lnTo>
                    <a:pt x="0" y="124690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00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noFill/>
            </a:ln>
            <a:sp3d extrusionH="831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C1E9523-0B06-4281-AD56-7C9F58DF367B}"/>
                </a:ext>
              </a:extLst>
            </p:cNvPr>
            <p:cNvSpPr/>
            <p:nvPr/>
          </p:nvSpPr>
          <p:spPr>
            <a:xfrm>
              <a:off x="4015840" y="3472542"/>
              <a:ext cx="2036618" cy="2036618"/>
            </a:xfrm>
            <a:custGeom>
              <a:avLst/>
              <a:gdLst>
                <a:gd name="connsiteX0" fmla="*/ 0 w 2036618"/>
                <a:gd name="connsiteY0" fmla="*/ 0 h 2036618"/>
                <a:gd name="connsiteX1" fmla="*/ 1246909 w 2036618"/>
                <a:gd name="connsiteY1" fmla="*/ 0 h 2036618"/>
                <a:gd name="connsiteX2" fmla="*/ 1246909 w 2036618"/>
                <a:gd name="connsiteY2" fmla="*/ 789709 h 2036618"/>
                <a:gd name="connsiteX3" fmla="*/ 2036618 w 2036618"/>
                <a:gd name="connsiteY3" fmla="*/ 789709 h 2036618"/>
                <a:gd name="connsiteX4" fmla="*/ 2036618 w 2036618"/>
                <a:gd name="connsiteY4" fmla="*/ 2036618 h 2036618"/>
                <a:gd name="connsiteX5" fmla="*/ 0 w 2036618"/>
                <a:gd name="connsiteY5" fmla="*/ 2036618 h 2036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6618" h="2036618">
                  <a:moveTo>
                    <a:pt x="0" y="0"/>
                  </a:moveTo>
                  <a:lnTo>
                    <a:pt x="1246909" y="0"/>
                  </a:lnTo>
                  <a:lnTo>
                    <a:pt x="1246909" y="789709"/>
                  </a:lnTo>
                  <a:lnTo>
                    <a:pt x="2036618" y="789709"/>
                  </a:lnTo>
                  <a:lnTo>
                    <a:pt x="2036618" y="2036618"/>
                  </a:lnTo>
                  <a:lnTo>
                    <a:pt x="0" y="20366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CFF33"/>
                </a:gs>
                <a:gs pos="100000">
                  <a:srgbClr val="00B050"/>
                </a:gs>
              </a:gsLst>
              <a:lin ang="8100000" scaled="1"/>
              <a:tileRect/>
            </a:gradFill>
            <a:ln>
              <a:noFill/>
            </a:ln>
            <a:sp3d extrusionH="831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EC9C6C-4A28-44FF-88C5-962FDB06A8CB}"/>
                </a:ext>
              </a:extLst>
            </p:cNvPr>
            <p:cNvSpPr/>
            <p:nvPr/>
          </p:nvSpPr>
          <p:spPr>
            <a:xfrm>
              <a:off x="6139542" y="3472542"/>
              <a:ext cx="2036618" cy="2036618"/>
            </a:xfrm>
            <a:custGeom>
              <a:avLst/>
              <a:gdLst>
                <a:gd name="connsiteX0" fmla="*/ 789709 w 2036618"/>
                <a:gd name="connsiteY0" fmla="*/ 0 h 2036618"/>
                <a:gd name="connsiteX1" fmla="*/ 2036618 w 2036618"/>
                <a:gd name="connsiteY1" fmla="*/ 0 h 2036618"/>
                <a:gd name="connsiteX2" fmla="*/ 2036618 w 2036618"/>
                <a:gd name="connsiteY2" fmla="*/ 2036618 h 2036618"/>
                <a:gd name="connsiteX3" fmla="*/ 0 w 2036618"/>
                <a:gd name="connsiteY3" fmla="*/ 2036618 h 2036618"/>
                <a:gd name="connsiteX4" fmla="*/ 0 w 2036618"/>
                <a:gd name="connsiteY4" fmla="*/ 789709 h 2036618"/>
                <a:gd name="connsiteX5" fmla="*/ 789709 w 2036618"/>
                <a:gd name="connsiteY5" fmla="*/ 789709 h 2036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6618" h="2036618">
                  <a:moveTo>
                    <a:pt x="789709" y="0"/>
                  </a:moveTo>
                  <a:lnTo>
                    <a:pt x="2036618" y="0"/>
                  </a:lnTo>
                  <a:lnTo>
                    <a:pt x="2036618" y="2036618"/>
                  </a:lnTo>
                  <a:lnTo>
                    <a:pt x="0" y="2036618"/>
                  </a:lnTo>
                  <a:lnTo>
                    <a:pt x="0" y="789709"/>
                  </a:lnTo>
                  <a:lnTo>
                    <a:pt x="789709" y="78970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CCFF"/>
                </a:gs>
                <a:gs pos="100000">
                  <a:srgbClr val="000099"/>
                </a:gs>
              </a:gsLst>
              <a:lin ang="2700000" scaled="1"/>
              <a:tileRect/>
            </a:gradFill>
            <a:ln>
              <a:noFill/>
            </a:ln>
            <a:sp3d extrusionH="831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A01B101-F200-42A4-AE0E-4C1B0186587D}"/>
                </a:ext>
              </a:extLst>
            </p:cNvPr>
            <p:cNvSpPr/>
            <p:nvPr/>
          </p:nvSpPr>
          <p:spPr>
            <a:xfrm>
              <a:off x="5306291" y="2639291"/>
              <a:ext cx="1579418" cy="1579418"/>
            </a:xfrm>
            <a:custGeom>
              <a:avLst/>
              <a:gdLst>
                <a:gd name="connsiteX0" fmla="*/ 0 w 1579418"/>
                <a:gd name="connsiteY0" fmla="*/ 0 h 1579418"/>
                <a:gd name="connsiteX1" fmla="*/ 789709 w 1579418"/>
                <a:gd name="connsiteY1" fmla="*/ 0 h 1579418"/>
                <a:gd name="connsiteX2" fmla="*/ 1579418 w 1579418"/>
                <a:gd name="connsiteY2" fmla="*/ 0 h 1579418"/>
                <a:gd name="connsiteX3" fmla="*/ 1579418 w 1579418"/>
                <a:gd name="connsiteY3" fmla="*/ 789709 h 1579418"/>
                <a:gd name="connsiteX4" fmla="*/ 1579418 w 1579418"/>
                <a:gd name="connsiteY4" fmla="*/ 1579418 h 1579418"/>
                <a:gd name="connsiteX5" fmla="*/ 789709 w 1579418"/>
                <a:gd name="connsiteY5" fmla="*/ 1579418 h 1579418"/>
                <a:gd name="connsiteX6" fmla="*/ 0 w 1579418"/>
                <a:gd name="connsiteY6" fmla="*/ 1579418 h 1579418"/>
                <a:gd name="connsiteX7" fmla="*/ 0 w 1579418"/>
                <a:gd name="connsiteY7" fmla="*/ 789709 h 1579418"/>
                <a:gd name="connsiteX8" fmla="*/ 0 w 1579418"/>
                <a:gd name="connsiteY8" fmla="*/ 0 h 157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9418" h="1579418">
                  <a:moveTo>
                    <a:pt x="0" y="0"/>
                  </a:moveTo>
                  <a:lnTo>
                    <a:pt x="789709" y="0"/>
                  </a:lnTo>
                  <a:lnTo>
                    <a:pt x="1579418" y="0"/>
                  </a:lnTo>
                  <a:lnTo>
                    <a:pt x="1579418" y="789709"/>
                  </a:lnTo>
                  <a:lnTo>
                    <a:pt x="1579418" y="1579418"/>
                  </a:lnTo>
                  <a:lnTo>
                    <a:pt x="789709" y="1579418"/>
                  </a:lnTo>
                  <a:lnTo>
                    <a:pt x="0" y="1579418"/>
                  </a:lnTo>
                  <a:lnTo>
                    <a:pt x="0" y="78970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13500000" scaled="1"/>
            </a:gradFill>
            <a:ln>
              <a:noFill/>
            </a:ln>
            <a:sp3d extrusionH="831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781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A01B101-F200-42A4-AE0E-4C1B0186587D}"/>
              </a:ext>
            </a:extLst>
          </p:cNvPr>
          <p:cNvSpPr/>
          <p:nvPr/>
        </p:nvSpPr>
        <p:spPr>
          <a:xfrm>
            <a:off x="5306291" y="2639291"/>
            <a:ext cx="1579418" cy="1579418"/>
          </a:xfrm>
          <a:custGeom>
            <a:avLst/>
            <a:gdLst>
              <a:gd name="connsiteX0" fmla="*/ 0 w 1579418"/>
              <a:gd name="connsiteY0" fmla="*/ 0 h 1579418"/>
              <a:gd name="connsiteX1" fmla="*/ 789709 w 1579418"/>
              <a:gd name="connsiteY1" fmla="*/ 0 h 1579418"/>
              <a:gd name="connsiteX2" fmla="*/ 1579418 w 1579418"/>
              <a:gd name="connsiteY2" fmla="*/ 0 h 1579418"/>
              <a:gd name="connsiteX3" fmla="*/ 1579418 w 1579418"/>
              <a:gd name="connsiteY3" fmla="*/ 789709 h 1579418"/>
              <a:gd name="connsiteX4" fmla="*/ 1579418 w 1579418"/>
              <a:gd name="connsiteY4" fmla="*/ 1579418 h 1579418"/>
              <a:gd name="connsiteX5" fmla="*/ 789709 w 1579418"/>
              <a:gd name="connsiteY5" fmla="*/ 1579418 h 1579418"/>
              <a:gd name="connsiteX6" fmla="*/ 0 w 1579418"/>
              <a:gd name="connsiteY6" fmla="*/ 1579418 h 1579418"/>
              <a:gd name="connsiteX7" fmla="*/ 0 w 1579418"/>
              <a:gd name="connsiteY7" fmla="*/ 789709 h 1579418"/>
              <a:gd name="connsiteX8" fmla="*/ 0 w 1579418"/>
              <a:gd name="connsiteY8" fmla="*/ 0 h 157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9418" h="1579418">
                <a:moveTo>
                  <a:pt x="0" y="0"/>
                </a:moveTo>
                <a:lnTo>
                  <a:pt x="789709" y="0"/>
                </a:lnTo>
                <a:lnTo>
                  <a:pt x="1579418" y="0"/>
                </a:lnTo>
                <a:lnTo>
                  <a:pt x="1579418" y="789709"/>
                </a:lnTo>
                <a:lnTo>
                  <a:pt x="1579418" y="1579418"/>
                </a:lnTo>
                <a:lnTo>
                  <a:pt x="789709" y="1579418"/>
                </a:lnTo>
                <a:lnTo>
                  <a:pt x="0" y="1579418"/>
                </a:lnTo>
                <a:lnTo>
                  <a:pt x="0" y="78970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scene3d>
            <a:camera prst="perspectiveRight">
              <a:rot lat="900000" lon="19499988" rev="0"/>
            </a:camera>
            <a:lightRig rig="threePt" dir="t"/>
          </a:scene3d>
          <a:sp3d extrusionH="571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F46FF54-D3B6-41E1-AB9D-D53100775F46}"/>
              </a:ext>
            </a:extLst>
          </p:cNvPr>
          <p:cNvSpPr/>
          <p:nvPr/>
        </p:nvSpPr>
        <p:spPr>
          <a:xfrm>
            <a:off x="4287982" y="1671947"/>
            <a:ext cx="2036618" cy="2036618"/>
          </a:xfrm>
          <a:custGeom>
            <a:avLst/>
            <a:gdLst>
              <a:gd name="connsiteX0" fmla="*/ 0 w 2036618"/>
              <a:gd name="connsiteY0" fmla="*/ 0 h 2036618"/>
              <a:gd name="connsiteX1" fmla="*/ 2036618 w 2036618"/>
              <a:gd name="connsiteY1" fmla="*/ 0 h 2036618"/>
              <a:gd name="connsiteX2" fmla="*/ 2036618 w 2036618"/>
              <a:gd name="connsiteY2" fmla="*/ 1246909 h 2036618"/>
              <a:gd name="connsiteX3" fmla="*/ 1246909 w 2036618"/>
              <a:gd name="connsiteY3" fmla="*/ 1246909 h 2036618"/>
              <a:gd name="connsiteX4" fmla="*/ 1246909 w 2036618"/>
              <a:gd name="connsiteY4" fmla="*/ 2036618 h 2036618"/>
              <a:gd name="connsiteX5" fmla="*/ 0 w 2036618"/>
              <a:gd name="connsiteY5" fmla="*/ 2036618 h 20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6618" h="2036618">
                <a:moveTo>
                  <a:pt x="0" y="0"/>
                </a:moveTo>
                <a:lnTo>
                  <a:pt x="2036618" y="0"/>
                </a:lnTo>
                <a:lnTo>
                  <a:pt x="2036618" y="1246909"/>
                </a:lnTo>
                <a:lnTo>
                  <a:pt x="1246909" y="1246909"/>
                </a:lnTo>
                <a:lnTo>
                  <a:pt x="1246909" y="2036618"/>
                </a:lnTo>
                <a:lnTo>
                  <a:pt x="0" y="20366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scene3d>
            <a:camera prst="perspectiveRight">
              <a:rot lat="900000" lon="19499988" rev="0"/>
            </a:camera>
            <a:lightRig rig="threePt" dir="t"/>
          </a:scene3d>
          <a:sp3d extrusionH="571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BBE23E-251A-4A85-A71D-270FD552D355}"/>
              </a:ext>
            </a:extLst>
          </p:cNvPr>
          <p:cNvSpPr/>
          <p:nvPr/>
        </p:nvSpPr>
        <p:spPr>
          <a:xfrm>
            <a:off x="6096000" y="1392382"/>
            <a:ext cx="2036618" cy="2036618"/>
          </a:xfrm>
          <a:custGeom>
            <a:avLst/>
            <a:gdLst>
              <a:gd name="connsiteX0" fmla="*/ 0 w 2036618"/>
              <a:gd name="connsiteY0" fmla="*/ 0 h 2036618"/>
              <a:gd name="connsiteX1" fmla="*/ 2036618 w 2036618"/>
              <a:gd name="connsiteY1" fmla="*/ 0 h 2036618"/>
              <a:gd name="connsiteX2" fmla="*/ 2036618 w 2036618"/>
              <a:gd name="connsiteY2" fmla="*/ 2036618 h 2036618"/>
              <a:gd name="connsiteX3" fmla="*/ 789709 w 2036618"/>
              <a:gd name="connsiteY3" fmla="*/ 2036618 h 2036618"/>
              <a:gd name="connsiteX4" fmla="*/ 789709 w 2036618"/>
              <a:gd name="connsiteY4" fmla="*/ 1246909 h 2036618"/>
              <a:gd name="connsiteX5" fmla="*/ 0 w 2036618"/>
              <a:gd name="connsiteY5" fmla="*/ 1246909 h 20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6618" h="2036618">
                <a:moveTo>
                  <a:pt x="0" y="0"/>
                </a:moveTo>
                <a:lnTo>
                  <a:pt x="2036618" y="0"/>
                </a:lnTo>
                <a:lnTo>
                  <a:pt x="2036618" y="2036618"/>
                </a:lnTo>
                <a:lnTo>
                  <a:pt x="789709" y="2036618"/>
                </a:lnTo>
                <a:lnTo>
                  <a:pt x="789709" y="1246909"/>
                </a:lnTo>
                <a:lnTo>
                  <a:pt x="0" y="1246909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scene3d>
            <a:camera prst="perspectiveRight">
              <a:rot lat="900000" lon="19499988" rev="0"/>
            </a:camera>
            <a:lightRig rig="threePt" dir="t"/>
          </a:scene3d>
          <a:sp3d extrusionH="571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1E9523-0B06-4281-AD56-7C9F58DF367B}"/>
              </a:ext>
            </a:extLst>
          </p:cNvPr>
          <p:cNvSpPr/>
          <p:nvPr/>
        </p:nvSpPr>
        <p:spPr>
          <a:xfrm>
            <a:off x="4287982" y="3657600"/>
            <a:ext cx="2036618" cy="2036618"/>
          </a:xfrm>
          <a:custGeom>
            <a:avLst/>
            <a:gdLst>
              <a:gd name="connsiteX0" fmla="*/ 0 w 2036618"/>
              <a:gd name="connsiteY0" fmla="*/ 0 h 2036618"/>
              <a:gd name="connsiteX1" fmla="*/ 1246909 w 2036618"/>
              <a:gd name="connsiteY1" fmla="*/ 0 h 2036618"/>
              <a:gd name="connsiteX2" fmla="*/ 1246909 w 2036618"/>
              <a:gd name="connsiteY2" fmla="*/ 789709 h 2036618"/>
              <a:gd name="connsiteX3" fmla="*/ 2036618 w 2036618"/>
              <a:gd name="connsiteY3" fmla="*/ 789709 h 2036618"/>
              <a:gd name="connsiteX4" fmla="*/ 2036618 w 2036618"/>
              <a:gd name="connsiteY4" fmla="*/ 2036618 h 2036618"/>
              <a:gd name="connsiteX5" fmla="*/ 0 w 2036618"/>
              <a:gd name="connsiteY5" fmla="*/ 2036618 h 20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6618" h="2036618">
                <a:moveTo>
                  <a:pt x="0" y="0"/>
                </a:moveTo>
                <a:lnTo>
                  <a:pt x="1246909" y="0"/>
                </a:lnTo>
                <a:lnTo>
                  <a:pt x="1246909" y="789709"/>
                </a:lnTo>
                <a:lnTo>
                  <a:pt x="2036618" y="789709"/>
                </a:lnTo>
                <a:lnTo>
                  <a:pt x="2036618" y="2036618"/>
                </a:lnTo>
                <a:lnTo>
                  <a:pt x="0" y="2036618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  <a:scene3d>
            <a:camera prst="perspectiveRight">
              <a:rot lat="900000" lon="19499988" rev="0"/>
            </a:camera>
            <a:lightRig rig="threePt" dir="t"/>
          </a:scene3d>
          <a:sp3d extrusionH="571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7EC9C6C-4A28-44FF-88C5-962FDB06A8CB}"/>
              </a:ext>
            </a:extLst>
          </p:cNvPr>
          <p:cNvSpPr/>
          <p:nvPr/>
        </p:nvSpPr>
        <p:spPr>
          <a:xfrm>
            <a:off x="6096000" y="3429000"/>
            <a:ext cx="2036618" cy="2036618"/>
          </a:xfrm>
          <a:custGeom>
            <a:avLst/>
            <a:gdLst>
              <a:gd name="connsiteX0" fmla="*/ 789709 w 2036618"/>
              <a:gd name="connsiteY0" fmla="*/ 0 h 2036618"/>
              <a:gd name="connsiteX1" fmla="*/ 2036618 w 2036618"/>
              <a:gd name="connsiteY1" fmla="*/ 0 h 2036618"/>
              <a:gd name="connsiteX2" fmla="*/ 2036618 w 2036618"/>
              <a:gd name="connsiteY2" fmla="*/ 2036618 h 2036618"/>
              <a:gd name="connsiteX3" fmla="*/ 0 w 2036618"/>
              <a:gd name="connsiteY3" fmla="*/ 2036618 h 2036618"/>
              <a:gd name="connsiteX4" fmla="*/ 0 w 2036618"/>
              <a:gd name="connsiteY4" fmla="*/ 789709 h 2036618"/>
              <a:gd name="connsiteX5" fmla="*/ 789709 w 2036618"/>
              <a:gd name="connsiteY5" fmla="*/ 789709 h 20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6618" h="2036618">
                <a:moveTo>
                  <a:pt x="789709" y="0"/>
                </a:moveTo>
                <a:lnTo>
                  <a:pt x="2036618" y="0"/>
                </a:lnTo>
                <a:lnTo>
                  <a:pt x="2036618" y="2036618"/>
                </a:lnTo>
                <a:lnTo>
                  <a:pt x="0" y="2036618"/>
                </a:lnTo>
                <a:lnTo>
                  <a:pt x="0" y="789709"/>
                </a:lnTo>
                <a:lnTo>
                  <a:pt x="789709" y="789709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scene3d>
            <a:camera prst="perspectiveRight">
              <a:rot lat="900000" lon="19499988" rev="0"/>
            </a:camera>
            <a:lightRig rig="threePt" dir="t"/>
          </a:scene3d>
          <a:sp3d extrusionH="571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6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F3FBD50-FA62-4F4A-87D0-B6FB5AAA269F}"/>
              </a:ext>
            </a:extLst>
          </p:cNvPr>
          <p:cNvGrpSpPr/>
          <p:nvPr/>
        </p:nvGrpSpPr>
        <p:grpSpPr>
          <a:xfrm>
            <a:off x="4059382" y="1392382"/>
            <a:ext cx="4073236" cy="4073236"/>
            <a:chOff x="4059382" y="1392382"/>
            <a:chExt cx="4073236" cy="4073236"/>
          </a:xfrm>
          <a:scene3d>
            <a:camera prst="perspectiveRight">
              <a:rot lat="900000" lon="19499988" rev="0"/>
            </a:camera>
            <a:lightRig rig="threePt" dir="t"/>
          </a:scene3d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F46FF54-D3B6-41E1-AB9D-D53100775F46}"/>
                </a:ext>
              </a:extLst>
            </p:cNvPr>
            <p:cNvSpPr/>
            <p:nvPr/>
          </p:nvSpPr>
          <p:spPr>
            <a:xfrm>
              <a:off x="4059382" y="1392382"/>
              <a:ext cx="2036618" cy="2036618"/>
            </a:xfrm>
            <a:custGeom>
              <a:avLst/>
              <a:gdLst>
                <a:gd name="connsiteX0" fmla="*/ 0 w 2036618"/>
                <a:gd name="connsiteY0" fmla="*/ 0 h 2036618"/>
                <a:gd name="connsiteX1" fmla="*/ 2036618 w 2036618"/>
                <a:gd name="connsiteY1" fmla="*/ 0 h 2036618"/>
                <a:gd name="connsiteX2" fmla="*/ 2036618 w 2036618"/>
                <a:gd name="connsiteY2" fmla="*/ 1246909 h 2036618"/>
                <a:gd name="connsiteX3" fmla="*/ 1246909 w 2036618"/>
                <a:gd name="connsiteY3" fmla="*/ 1246909 h 2036618"/>
                <a:gd name="connsiteX4" fmla="*/ 1246909 w 2036618"/>
                <a:gd name="connsiteY4" fmla="*/ 2036618 h 2036618"/>
                <a:gd name="connsiteX5" fmla="*/ 0 w 2036618"/>
                <a:gd name="connsiteY5" fmla="*/ 2036618 h 2036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6618" h="2036618">
                  <a:moveTo>
                    <a:pt x="0" y="0"/>
                  </a:moveTo>
                  <a:lnTo>
                    <a:pt x="2036618" y="0"/>
                  </a:lnTo>
                  <a:lnTo>
                    <a:pt x="2036618" y="1246909"/>
                  </a:lnTo>
                  <a:lnTo>
                    <a:pt x="1246909" y="1246909"/>
                  </a:lnTo>
                  <a:lnTo>
                    <a:pt x="1246909" y="2036618"/>
                  </a:lnTo>
                  <a:lnTo>
                    <a:pt x="0" y="203661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extrusionH="571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DBBE23E-251A-4A85-A71D-270FD552D355}"/>
                </a:ext>
              </a:extLst>
            </p:cNvPr>
            <p:cNvSpPr/>
            <p:nvPr/>
          </p:nvSpPr>
          <p:spPr>
            <a:xfrm>
              <a:off x="6096000" y="1392382"/>
              <a:ext cx="2036618" cy="2036618"/>
            </a:xfrm>
            <a:custGeom>
              <a:avLst/>
              <a:gdLst>
                <a:gd name="connsiteX0" fmla="*/ 0 w 2036618"/>
                <a:gd name="connsiteY0" fmla="*/ 0 h 2036618"/>
                <a:gd name="connsiteX1" fmla="*/ 2036618 w 2036618"/>
                <a:gd name="connsiteY1" fmla="*/ 0 h 2036618"/>
                <a:gd name="connsiteX2" fmla="*/ 2036618 w 2036618"/>
                <a:gd name="connsiteY2" fmla="*/ 2036618 h 2036618"/>
                <a:gd name="connsiteX3" fmla="*/ 789709 w 2036618"/>
                <a:gd name="connsiteY3" fmla="*/ 2036618 h 2036618"/>
                <a:gd name="connsiteX4" fmla="*/ 789709 w 2036618"/>
                <a:gd name="connsiteY4" fmla="*/ 1246909 h 2036618"/>
                <a:gd name="connsiteX5" fmla="*/ 0 w 2036618"/>
                <a:gd name="connsiteY5" fmla="*/ 1246909 h 2036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6618" h="2036618">
                  <a:moveTo>
                    <a:pt x="0" y="0"/>
                  </a:moveTo>
                  <a:lnTo>
                    <a:pt x="2036618" y="0"/>
                  </a:lnTo>
                  <a:lnTo>
                    <a:pt x="2036618" y="2036618"/>
                  </a:lnTo>
                  <a:lnTo>
                    <a:pt x="789709" y="2036618"/>
                  </a:lnTo>
                  <a:lnTo>
                    <a:pt x="789709" y="1246909"/>
                  </a:lnTo>
                  <a:lnTo>
                    <a:pt x="0" y="124690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sp3d extrusionH="571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C1E9523-0B06-4281-AD56-7C9F58DF367B}"/>
                </a:ext>
              </a:extLst>
            </p:cNvPr>
            <p:cNvSpPr/>
            <p:nvPr/>
          </p:nvSpPr>
          <p:spPr>
            <a:xfrm>
              <a:off x="4059382" y="3429000"/>
              <a:ext cx="2036618" cy="2036618"/>
            </a:xfrm>
            <a:custGeom>
              <a:avLst/>
              <a:gdLst>
                <a:gd name="connsiteX0" fmla="*/ 0 w 2036618"/>
                <a:gd name="connsiteY0" fmla="*/ 0 h 2036618"/>
                <a:gd name="connsiteX1" fmla="*/ 1246909 w 2036618"/>
                <a:gd name="connsiteY1" fmla="*/ 0 h 2036618"/>
                <a:gd name="connsiteX2" fmla="*/ 1246909 w 2036618"/>
                <a:gd name="connsiteY2" fmla="*/ 789709 h 2036618"/>
                <a:gd name="connsiteX3" fmla="*/ 2036618 w 2036618"/>
                <a:gd name="connsiteY3" fmla="*/ 789709 h 2036618"/>
                <a:gd name="connsiteX4" fmla="*/ 2036618 w 2036618"/>
                <a:gd name="connsiteY4" fmla="*/ 2036618 h 2036618"/>
                <a:gd name="connsiteX5" fmla="*/ 0 w 2036618"/>
                <a:gd name="connsiteY5" fmla="*/ 2036618 h 2036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6618" h="2036618">
                  <a:moveTo>
                    <a:pt x="0" y="0"/>
                  </a:moveTo>
                  <a:lnTo>
                    <a:pt x="1246909" y="0"/>
                  </a:lnTo>
                  <a:lnTo>
                    <a:pt x="1246909" y="789709"/>
                  </a:lnTo>
                  <a:lnTo>
                    <a:pt x="2036618" y="789709"/>
                  </a:lnTo>
                  <a:lnTo>
                    <a:pt x="2036618" y="2036618"/>
                  </a:lnTo>
                  <a:lnTo>
                    <a:pt x="0" y="2036618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sp3d extrusionH="571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EC9C6C-4A28-44FF-88C5-962FDB06A8CB}"/>
                </a:ext>
              </a:extLst>
            </p:cNvPr>
            <p:cNvSpPr/>
            <p:nvPr/>
          </p:nvSpPr>
          <p:spPr>
            <a:xfrm>
              <a:off x="6096000" y="3429000"/>
              <a:ext cx="2036618" cy="2036618"/>
            </a:xfrm>
            <a:custGeom>
              <a:avLst/>
              <a:gdLst>
                <a:gd name="connsiteX0" fmla="*/ 789709 w 2036618"/>
                <a:gd name="connsiteY0" fmla="*/ 0 h 2036618"/>
                <a:gd name="connsiteX1" fmla="*/ 2036618 w 2036618"/>
                <a:gd name="connsiteY1" fmla="*/ 0 h 2036618"/>
                <a:gd name="connsiteX2" fmla="*/ 2036618 w 2036618"/>
                <a:gd name="connsiteY2" fmla="*/ 2036618 h 2036618"/>
                <a:gd name="connsiteX3" fmla="*/ 0 w 2036618"/>
                <a:gd name="connsiteY3" fmla="*/ 2036618 h 2036618"/>
                <a:gd name="connsiteX4" fmla="*/ 0 w 2036618"/>
                <a:gd name="connsiteY4" fmla="*/ 789709 h 2036618"/>
                <a:gd name="connsiteX5" fmla="*/ 789709 w 2036618"/>
                <a:gd name="connsiteY5" fmla="*/ 789709 h 2036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6618" h="2036618">
                  <a:moveTo>
                    <a:pt x="789709" y="0"/>
                  </a:moveTo>
                  <a:lnTo>
                    <a:pt x="2036618" y="0"/>
                  </a:lnTo>
                  <a:lnTo>
                    <a:pt x="2036618" y="2036618"/>
                  </a:lnTo>
                  <a:lnTo>
                    <a:pt x="0" y="2036618"/>
                  </a:lnTo>
                  <a:lnTo>
                    <a:pt x="0" y="789709"/>
                  </a:lnTo>
                  <a:lnTo>
                    <a:pt x="789709" y="789709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sp3d extrusionH="571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A01B101-F200-42A4-AE0E-4C1B0186587D}"/>
                </a:ext>
              </a:extLst>
            </p:cNvPr>
            <p:cNvSpPr/>
            <p:nvPr/>
          </p:nvSpPr>
          <p:spPr>
            <a:xfrm>
              <a:off x="5306291" y="2639291"/>
              <a:ext cx="1579418" cy="1579418"/>
            </a:xfrm>
            <a:custGeom>
              <a:avLst/>
              <a:gdLst>
                <a:gd name="connsiteX0" fmla="*/ 0 w 1579418"/>
                <a:gd name="connsiteY0" fmla="*/ 0 h 1579418"/>
                <a:gd name="connsiteX1" fmla="*/ 789709 w 1579418"/>
                <a:gd name="connsiteY1" fmla="*/ 0 h 1579418"/>
                <a:gd name="connsiteX2" fmla="*/ 1579418 w 1579418"/>
                <a:gd name="connsiteY2" fmla="*/ 0 h 1579418"/>
                <a:gd name="connsiteX3" fmla="*/ 1579418 w 1579418"/>
                <a:gd name="connsiteY3" fmla="*/ 789709 h 1579418"/>
                <a:gd name="connsiteX4" fmla="*/ 1579418 w 1579418"/>
                <a:gd name="connsiteY4" fmla="*/ 1579418 h 1579418"/>
                <a:gd name="connsiteX5" fmla="*/ 789709 w 1579418"/>
                <a:gd name="connsiteY5" fmla="*/ 1579418 h 1579418"/>
                <a:gd name="connsiteX6" fmla="*/ 0 w 1579418"/>
                <a:gd name="connsiteY6" fmla="*/ 1579418 h 1579418"/>
                <a:gd name="connsiteX7" fmla="*/ 0 w 1579418"/>
                <a:gd name="connsiteY7" fmla="*/ 789709 h 1579418"/>
                <a:gd name="connsiteX8" fmla="*/ 0 w 1579418"/>
                <a:gd name="connsiteY8" fmla="*/ 0 h 157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9418" h="1579418">
                  <a:moveTo>
                    <a:pt x="0" y="0"/>
                  </a:moveTo>
                  <a:lnTo>
                    <a:pt x="789709" y="0"/>
                  </a:lnTo>
                  <a:lnTo>
                    <a:pt x="1579418" y="0"/>
                  </a:lnTo>
                  <a:lnTo>
                    <a:pt x="1579418" y="789709"/>
                  </a:lnTo>
                  <a:lnTo>
                    <a:pt x="1579418" y="1579418"/>
                  </a:lnTo>
                  <a:lnTo>
                    <a:pt x="789709" y="1579418"/>
                  </a:lnTo>
                  <a:lnTo>
                    <a:pt x="0" y="1579418"/>
                  </a:lnTo>
                  <a:lnTo>
                    <a:pt x="0" y="7897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sp3d extrusionH="571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701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F46FF54-D3B6-41E1-AB9D-D53100775F46}"/>
              </a:ext>
            </a:extLst>
          </p:cNvPr>
          <p:cNvSpPr/>
          <p:nvPr/>
        </p:nvSpPr>
        <p:spPr>
          <a:xfrm>
            <a:off x="4059382" y="1392382"/>
            <a:ext cx="2036618" cy="2036618"/>
          </a:xfrm>
          <a:custGeom>
            <a:avLst/>
            <a:gdLst>
              <a:gd name="connsiteX0" fmla="*/ 0 w 2036618"/>
              <a:gd name="connsiteY0" fmla="*/ 0 h 2036618"/>
              <a:gd name="connsiteX1" fmla="*/ 2036618 w 2036618"/>
              <a:gd name="connsiteY1" fmla="*/ 0 h 2036618"/>
              <a:gd name="connsiteX2" fmla="*/ 2036618 w 2036618"/>
              <a:gd name="connsiteY2" fmla="*/ 1246909 h 2036618"/>
              <a:gd name="connsiteX3" fmla="*/ 1246909 w 2036618"/>
              <a:gd name="connsiteY3" fmla="*/ 1246909 h 2036618"/>
              <a:gd name="connsiteX4" fmla="*/ 1246909 w 2036618"/>
              <a:gd name="connsiteY4" fmla="*/ 2036618 h 2036618"/>
              <a:gd name="connsiteX5" fmla="*/ 0 w 2036618"/>
              <a:gd name="connsiteY5" fmla="*/ 2036618 h 20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6618" h="2036618">
                <a:moveTo>
                  <a:pt x="0" y="0"/>
                </a:moveTo>
                <a:lnTo>
                  <a:pt x="2036618" y="0"/>
                </a:lnTo>
                <a:lnTo>
                  <a:pt x="2036618" y="1246909"/>
                </a:lnTo>
                <a:lnTo>
                  <a:pt x="1246909" y="1246909"/>
                </a:lnTo>
                <a:lnTo>
                  <a:pt x="1246909" y="2036618"/>
                </a:lnTo>
                <a:lnTo>
                  <a:pt x="0" y="203661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BBE23E-251A-4A85-A71D-270FD552D355}"/>
              </a:ext>
            </a:extLst>
          </p:cNvPr>
          <p:cNvSpPr/>
          <p:nvPr/>
        </p:nvSpPr>
        <p:spPr>
          <a:xfrm>
            <a:off x="6096000" y="1392382"/>
            <a:ext cx="2036618" cy="2036618"/>
          </a:xfrm>
          <a:custGeom>
            <a:avLst/>
            <a:gdLst>
              <a:gd name="connsiteX0" fmla="*/ 0 w 2036618"/>
              <a:gd name="connsiteY0" fmla="*/ 0 h 2036618"/>
              <a:gd name="connsiteX1" fmla="*/ 2036618 w 2036618"/>
              <a:gd name="connsiteY1" fmla="*/ 0 h 2036618"/>
              <a:gd name="connsiteX2" fmla="*/ 2036618 w 2036618"/>
              <a:gd name="connsiteY2" fmla="*/ 2036618 h 2036618"/>
              <a:gd name="connsiteX3" fmla="*/ 789709 w 2036618"/>
              <a:gd name="connsiteY3" fmla="*/ 2036618 h 2036618"/>
              <a:gd name="connsiteX4" fmla="*/ 789709 w 2036618"/>
              <a:gd name="connsiteY4" fmla="*/ 1246909 h 2036618"/>
              <a:gd name="connsiteX5" fmla="*/ 0 w 2036618"/>
              <a:gd name="connsiteY5" fmla="*/ 1246909 h 20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6618" h="2036618">
                <a:moveTo>
                  <a:pt x="0" y="0"/>
                </a:moveTo>
                <a:lnTo>
                  <a:pt x="2036618" y="0"/>
                </a:lnTo>
                <a:lnTo>
                  <a:pt x="2036618" y="2036618"/>
                </a:lnTo>
                <a:lnTo>
                  <a:pt x="789709" y="2036618"/>
                </a:lnTo>
                <a:lnTo>
                  <a:pt x="789709" y="1246909"/>
                </a:lnTo>
                <a:lnTo>
                  <a:pt x="0" y="1246909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1E9523-0B06-4281-AD56-7C9F58DF367B}"/>
              </a:ext>
            </a:extLst>
          </p:cNvPr>
          <p:cNvSpPr/>
          <p:nvPr/>
        </p:nvSpPr>
        <p:spPr>
          <a:xfrm>
            <a:off x="4059382" y="3429000"/>
            <a:ext cx="2036618" cy="2036618"/>
          </a:xfrm>
          <a:custGeom>
            <a:avLst/>
            <a:gdLst>
              <a:gd name="connsiteX0" fmla="*/ 0 w 2036618"/>
              <a:gd name="connsiteY0" fmla="*/ 0 h 2036618"/>
              <a:gd name="connsiteX1" fmla="*/ 1246909 w 2036618"/>
              <a:gd name="connsiteY1" fmla="*/ 0 h 2036618"/>
              <a:gd name="connsiteX2" fmla="*/ 1246909 w 2036618"/>
              <a:gd name="connsiteY2" fmla="*/ 789709 h 2036618"/>
              <a:gd name="connsiteX3" fmla="*/ 2036618 w 2036618"/>
              <a:gd name="connsiteY3" fmla="*/ 789709 h 2036618"/>
              <a:gd name="connsiteX4" fmla="*/ 2036618 w 2036618"/>
              <a:gd name="connsiteY4" fmla="*/ 2036618 h 2036618"/>
              <a:gd name="connsiteX5" fmla="*/ 0 w 2036618"/>
              <a:gd name="connsiteY5" fmla="*/ 2036618 h 20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6618" h="2036618">
                <a:moveTo>
                  <a:pt x="0" y="0"/>
                </a:moveTo>
                <a:lnTo>
                  <a:pt x="1246909" y="0"/>
                </a:lnTo>
                <a:lnTo>
                  <a:pt x="1246909" y="789709"/>
                </a:lnTo>
                <a:lnTo>
                  <a:pt x="2036618" y="789709"/>
                </a:lnTo>
                <a:lnTo>
                  <a:pt x="2036618" y="2036618"/>
                </a:lnTo>
                <a:lnTo>
                  <a:pt x="0" y="2036618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7EC9C6C-4A28-44FF-88C5-962FDB06A8CB}"/>
              </a:ext>
            </a:extLst>
          </p:cNvPr>
          <p:cNvSpPr/>
          <p:nvPr/>
        </p:nvSpPr>
        <p:spPr>
          <a:xfrm>
            <a:off x="6096000" y="3429000"/>
            <a:ext cx="2036618" cy="2036618"/>
          </a:xfrm>
          <a:custGeom>
            <a:avLst/>
            <a:gdLst>
              <a:gd name="connsiteX0" fmla="*/ 789709 w 2036618"/>
              <a:gd name="connsiteY0" fmla="*/ 0 h 2036618"/>
              <a:gd name="connsiteX1" fmla="*/ 2036618 w 2036618"/>
              <a:gd name="connsiteY1" fmla="*/ 0 h 2036618"/>
              <a:gd name="connsiteX2" fmla="*/ 2036618 w 2036618"/>
              <a:gd name="connsiteY2" fmla="*/ 2036618 h 2036618"/>
              <a:gd name="connsiteX3" fmla="*/ 0 w 2036618"/>
              <a:gd name="connsiteY3" fmla="*/ 2036618 h 2036618"/>
              <a:gd name="connsiteX4" fmla="*/ 0 w 2036618"/>
              <a:gd name="connsiteY4" fmla="*/ 789709 h 2036618"/>
              <a:gd name="connsiteX5" fmla="*/ 789709 w 2036618"/>
              <a:gd name="connsiteY5" fmla="*/ 789709 h 203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6618" h="2036618">
                <a:moveTo>
                  <a:pt x="789709" y="0"/>
                </a:moveTo>
                <a:lnTo>
                  <a:pt x="2036618" y="0"/>
                </a:lnTo>
                <a:lnTo>
                  <a:pt x="2036618" y="2036618"/>
                </a:lnTo>
                <a:lnTo>
                  <a:pt x="0" y="2036618"/>
                </a:lnTo>
                <a:lnTo>
                  <a:pt x="0" y="789709"/>
                </a:lnTo>
                <a:lnTo>
                  <a:pt x="789709" y="789709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A01B101-F200-42A4-AE0E-4C1B0186587D}"/>
              </a:ext>
            </a:extLst>
          </p:cNvPr>
          <p:cNvSpPr/>
          <p:nvPr/>
        </p:nvSpPr>
        <p:spPr>
          <a:xfrm>
            <a:off x="5306291" y="2639291"/>
            <a:ext cx="1579418" cy="1579418"/>
          </a:xfrm>
          <a:custGeom>
            <a:avLst/>
            <a:gdLst>
              <a:gd name="connsiteX0" fmla="*/ 0 w 1579418"/>
              <a:gd name="connsiteY0" fmla="*/ 0 h 1579418"/>
              <a:gd name="connsiteX1" fmla="*/ 789709 w 1579418"/>
              <a:gd name="connsiteY1" fmla="*/ 0 h 1579418"/>
              <a:gd name="connsiteX2" fmla="*/ 1579418 w 1579418"/>
              <a:gd name="connsiteY2" fmla="*/ 0 h 1579418"/>
              <a:gd name="connsiteX3" fmla="*/ 1579418 w 1579418"/>
              <a:gd name="connsiteY3" fmla="*/ 789709 h 1579418"/>
              <a:gd name="connsiteX4" fmla="*/ 1579418 w 1579418"/>
              <a:gd name="connsiteY4" fmla="*/ 1579418 h 1579418"/>
              <a:gd name="connsiteX5" fmla="*/ 789709 w 1579418"/>
              <a:gd name="connsiteY5" fmla="*/ 1579418 h 1579418"/>
              <a:gd name="connsiteX6" fmla="*/ 0 w 1579418"/>
              <a:gd name="connsiteY6" fmla="*/ 1579418 h 1579418"/>
              <a:gd name="connsiteX7" fmla="*/ 0 w 1579418"/>
              <a:gd name="connsiteY7" fmla="*/ 789709 h 1579418"/>
              <a:gd name="connsiteX8" fmla="*/ 0 w 1579418"/>
              <a:gd name="connsiteY8" fmla="*/ 0 h 157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9418" h="1579418">
                <a:moveTo>
                  <a:pt x="0" y="0"/>
                </a:moveTo>
                <a:lnTo>
                  <a:pt x="789709" y="0"/>
                </a:lnTo>
                <a:lnTo>
                  <a:pt x="1579418" y="0"/>
                </a:lnTo>
                <a:lnTo>
                  <a:pt x="1579418" y="789709"/>
                </a:lnTo>
                <a:lnTo>
                  <a:pt x="1579418" y="1579418"/>
                </a:lnTo>
                <a:lnTo>
                  <a:pt x="789709" y="1579418"/>
                </a:lnTo>
                <a:lnTo>
                  <a:pt x="0" y="1579418"/>
                </a:lnTo>
                <a:lnTo>
                  <a:pt x="0" y="78970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78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ADF9AB8-73B6-436E-93B8-94687A1B1AF1}"/>
              </a:ext>
            </a:extLst>
          </p:cNvPr>
          <p:cNvSpPr/>
          <p:nvPr/>
        </p:nvSpPr>
        <p:spPr>
          <a:xfrm>
            <a:off x="5306291" y="2639291"/>
            <a:ext cx="1579418" cy="1579418"/>
          </a:xfrm>
          <a:custGeom>
            <a:avLst/>
            <a:gdLst>
              <a:gd name="connsiteX0" fmla="*/ 0 w 1579418"/>
              <a:gd name="connsiteY0" fmla="*/ 0 h 1579418"/>
              <a:gd name="connsiteX1" fmla="*/ 789709 w 1579418"/>
              <a:gd name="connsiteY1" fmla="*/ 0 h 1579418"/>
              <a:gd name="connsiteX2" fmla="*/ 1579418 w 1579418"/>
              <a:gd name="connsiteY2" fmla="*/ 0 h 1579418"/>
              <a:gd name="connsiteX3" fmla="*/ 1579418 w 1579418"/>
              <a:gd name="connsiteY3" fmla="*/ 789709 h 1579418"/>
              <a:gd name="connsiteX4" fmla="*/ 1579418 w 1579418"/>
              <a:gd name="connsiteY4" fmla="*/ 1579418 h 1579418"/>
              <a:gd name="connsiteX5" fmla="*/ 789709 w 1579418"/>
              <a:gd name="connsiteY5" fmla="*/ 1579418 h 1579418"/>
              <a:gd name="connsiteX6" fmla="*/ 0 w 1579418"/>
              <a:gd name="connsiteY6" fmla="*/ 1579418 h 1579418"/>
              <a:gd name="connsiteX7" fmla="*/ 0 w 1579418"/>
              <a:gd name="connsiteY7" fmla="*/ 789709 h 1579418"/>
              <a:gd name="connsiteX8" fmla="*/ 0 w 1579418"/>
              <a:gd name="connsiteY8" fmla="*/ 0 h 157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9418" h="1579418">
                <a:moveTo>
                  <a:pt x="0" y="0"/>
                </a:moveTo>
                <a:lnTo>
                  <a:pt x="789709" y="0"/>
                </a:lnTo>
                <a:lnTo>
                  <a:pt x="1579418" y="0"/>
                </a:lnTo>
                <a:lnTo>
                  <a:pt x="1579418" y="789709"/>
                </a:lnTo>
                <a:lnTo>
                  <a:pt x="1579418" y="1579418"/>
                </a:lnTo>
                <a:lnTo>
                  <a:pt x="789709" y="1579418"/>
                </a:lnTo>
                <a:lnTo>
                  <a:pt x="0" y="1579418"/>
                </a:lnTo>
                <a:lnTo>
                  <a:pt x="0" y="7897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AD1713D-B2F8-4FDA-B4F0-671B10F58542}"/>
              </a:ext>
            </a:extLst>
          </p:cNvPr>
          <p:cNvSpPr/>
          <p:nvPr/>
        </p:nvSpPr>
        <p:spPr>
          <a:xfrm>
            <a:off x="4059382" y="1392382"/>
            <a:ext cx="4073236" cy="4073236"/>
          </a:xfrm>
          <a:custGeom>
            <a:avLst/>
            <a:gdLst>
              <a:gd name="connsiteX0" fmla="*/ 0 w 4073236"/>
              <a:gd name="connsiteY0" fmla="*/ 0 h 4073236"/>
              <a:gd name="connsiteX1" fmla="*/ 2036618 w 4073236"/>
              <a:gd name="connsiteY1" fmla="*/ 0 h 4073236"/>
              <a:gd name="connsiteX2" fmla="*/ 4073236 w 4073236"/>
              <a:gd name="connsiteY2" fmla="*/ 0 h 4073236"/>
              <a:gd name="connsiteX3" fmla="*/ 4073236 w 4073236"/>
              <a:gd name="connsiteY3" fmla="*/ 2036618 h 4073236"/>
              <a:gd name="connsiteX4" fmla="*/ 4073236 w 4073236"/>
              <a:gd name="connsiteY4" fmla="*/ 4073236 h 4073236"/>
              <a:gd name="connsiteX5" fmla="*/ 2036618 w 4073236"/>
              <a:gd name="connsiteY5" fmla="*/ 4073236 h 4073236"/>
              <a:gd name="connsiteX6" fmla="*/ 0 w 4073236"/>
              <a:gd name="connsiteY6" fmla="*/ 4073236 h 4073236"/>
              <a:gd name="connsiteX7" fmla="*/ 0 w 4073236"/>
              <a:gd name="connsiteY7" fmla="*/ 2036618 h 4073236"/>
              <a:gd name="connsiteX8" fmla="*/ 0 w 4073236"/>
              <a:gd name="connsiteY8" fmla="*/ 0 h 4073236"/>
              <a:gd name="connsiteX9" fmla="*/ 1246909 w 4073236"/>
              <a:gd name="connsiteY9" fmla="*/ 1246909 h 4073236"/>
              <a:gd name="connsiteX10" fmla="*/ 1246909 w 4073236"/>
              <a:gd name="connsiteY10" fmla="*/ 2036618 h 4073236"/>
              <a:gd name="connsiteX11" fmla="*/ 1246909 w 4073236"/>
              <a:gd name="connsiteY11" fmla="*/ 2826327 h 4073236"/>
              <a:gd name="connsiteX12" fmla="*/ 2036618 w 4073236"/>
              <a:gd name="connsiteY12" fmla="*/ 2826327 h 4073236"/>
              <a:gd name="connsiteX13" fmla="*/ 2826327 w 4073236"/>
              <a:gd name="connsiteY13" fmla="*/ 2826327 h 4073236"/>
              <a:gd name="connsiteX14" fmla="*/ 2826327 w 4073236"/>
              <a:gd name="connsiteY14" fmla="*/ 2036618 h 4073236"/>
              <a:gd name="connsiteX15" fmla="*/ 2826327 w 4073236"/>
              <a:gd name="connsiteY15" fmla="*/ 1246909 h 4073236"/>
              <a:gd name="connsiteX16" fmla="*/ 2036618 w 4073236"/>
              <a:gd name="connsiteY16" fmla="*/ 1246909 h 4073236"/>
              <a:gd name="connsiteX17" fmla="*/ 1246909 w 4073236"/>
              <a:gd name="connsiteY17" fmla="*/ 1246909 h 407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73236" h="4073236">
                <a:moveTo>
                  <a:pt x="0" y="0"/>
                </a:moveTo>
                <a:lnTo>
                  <a:pt x="2036618" y="0"/>
                </a:lnTo>
                <a:lnTo>
                  <a:pt x="4073236" y="0"/>
                </a:lnTo>
                <a:lnTo>
                  <a:pt x="4073236" y="2036618"/>
                </a:lnTo>
                <a:lnTo>
                  <a:pt x="4073236" y="4073236"/>
                </a:lnTo>
                <a:lnTo>
                  <a:pt x="2036618" y="4073236"/>
                </a:lnTo>
                <a:lnTo>
                  <a:pt x="0" y="4073236"/>
                </a:lnTo>
                <a:lnTo>
                  <a:pt x="0" y="2036618"/>
                </a:lnTo>
                <a:lnTo>
                  <a:pt x="0" y="0"/>
                </a:lnTo>
                <a:close/>
                <a:moveTo>
                  <a:pt x="1246909" y="1246909"/>
                </a:moveTo>
                <a:lnTo>
                  <a:pt x="1246909" y="2036618"/>
                </a:lnTo>
                <a:lnTo>
                  <a:pt x="1246909" y="2826327"/>
                </a:lnTo>
                <a:lnTo>
                  <a:pt x="2036618" y="2826327"/>
                </a:lnTo>
                <a:lnTo>
                  <a:pt x="2826327" y="2826327"/>
                </a:lnTo>
                <a:lnTo>
                  <a:pt x="2826327" y="2036618"/>
                </a:lnTo>
                <a:lnTo>
                  <a:pt x="2826327" y="1246909"/>
                </a:lnTo>
                <a:lnTo>
                  <a:pt x="2036618" y="1246909"/>
                </a:lnTo>
                <a:lnTo>
                  <a:pt x="1246909" y="1246909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4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Samvab Chatterjee</cp:lastModifiedBy>
  <cp:revision>12</cp:revision>
  <dcterms:created xsi:type="dcterms:W3CDTF">2022-07-17T17:38:07Z</dcterms:created>
  <dcterms:modified xsi:type="dcterms:W3CDTF">2025-03-27T07:17:09Z</dcterms:modified>
</cp:coreProperties>
</file>