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8" r:id="rId3"/>
    <p:sldId id="281" r:id="rId4"/>
    <p:sldId id="280" r:id="rId5"/>
    <p:sldId id="259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C2"/>
    <a:srgbClr val="F0B730"/>
    <a:srgbClr val="FF4383"/>
    <a:srgbClr val="C279EB"/>
    <a:srgbClr val="AC48E4"/>
    <a:srgbClr val="9B26DF"/>
    <a:srgbClr val="09FFE8"/>
    <a:srgbClr val="00AA9A"/>
    <a:srgbClr val="FF85AE"/>
    <a:srgbClr val="FF5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9AB19-148A-4A24-935A-BA7E17385626}" v="2" dt="2023-11-08T08:21:5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Petazzoni" clId="Web-{E729AB19-148A-4A24-935A-BA7E17385626}"/>
    <pc:docChg chg="addSld">
      <pc:chgData name="Riccardo Petazzoni" userId="" providerId="" clId="Web-{E729AB19-148A-4A24-935A-BA7E17385626}" dt="2023-11-08T08:21:59.249" v="1"/>
      <pc:docMkLst>
        <pc:docMk/>
      </pc:docMkLst>
      <pc:sldChg chg="add replId">
        <pc:chgData name="Riccardo Petazzoni" userId="" providerId="" clId="Web-{E729AB19-148A-4A24-935A-BA7E17385626}" dt="2023-11-08T08:21:52.373" v="0"/>
        <pc:sldMkLst>
          <pc:docMk/>
          <pc:sldMk cId="3105972323" sldId="280"/>
        </pc:sldMkLst>
      </pc:sldChg>
      <pc:sldChg chg="add replId">
        <pc:chgData name="Riccardo Petazzoni" userId="" providerId="" clId="Web-{E729AB19-148A-4A24-935A-BA7E17385626}" dt="2023-11-08T08:21:59.249" v="1"/>
        <pc:sldMkLst>
          <pc:docMk/>
          <pc:sldMk cId="169900620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4ABE-841A-9163-D695-9BA40B75D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90C16-5D48-C2C2-64FA-15EC7D73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A390-B1CA-4811-CFA9-FD23EEB0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68C8-CE23-5D72-A839-416A00DF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C209-2FB7-E522-0B46-4E41DBAC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BDFD-8264-C580-1B84-327F9563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C8A6C-18E2-F4C2-165F-03BB33CC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0110-C1C1-9571-92A2-60FAA96B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EEE2-8BE2-AD5D-781E-F410ED7C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1624-E92D-4F22-E1B4-355F530A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1A33F-11C6-B6B8-5E09-9C61505BA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DD7F6-3E58-DFAE-1427-2994A921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6531-5482-3897-E379-27CB6BF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BE39-81ED-057B-9165-6ECF9E10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A90B-EE71-7F37-A9FB-C4476B8C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E9E-7439-EC24-0326-852CEFAD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79C1-8C5B-5C88-084A-34C2A661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3256-D96E-9732-DE54-E0B03B90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8D97-6680-80CF-1B2F-F208ED48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7368-AF61-8D02-F375-744856ED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CEE1-E660-956E-83D7-023063FE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BDD7-10C2-32A1-8769-73460E5B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F0DA-EDAB-3C55-3D10-D4808E79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3733-0AD8-704B-FCD4-F3A509D4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C687-2622-3F7B-8946-442681C5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DB22-6761-FE48-1970-C4A1A2B4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573-6AF6-8856-A65C-1D96ED4FD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BD50-1D9F-E381-D8E3-FE39E861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122D-6FA6-6A33-8E58-B91B7E51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BABB8-1BF1-F485-D908-C9177EA7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D0E39-C638-F3BE-E1E7-BDEA6C25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1C75-4C1C-CEF9-BA3D-B49E68CB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CC33-777A-C266-7FDF-6BB00860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8210-8CB4-39AD-09FB-DA53F9F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C436-B3A4-BCD0-06EE-9484888DC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D2EF5-0940-61A2-E5AB-68A452F3C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4EBF6-A6E0-79D9-06DB-804F176F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3D6A5-AF35-F8A7-480B-148E55F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A0E97-F796-6A24-BD0E-3A634BA0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B0D7-A11B-46CB-704D-B67C1ED8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2CFFE-6926-3A6C-AF38-FF52E29C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ABBE-490B-E1B8-7D37-74BCF6F1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7497C-45F4-973F-1D36-7C3CF039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68F61-C482-585A-5588-C0E0CFE4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AEC8A-C673-542D-F1A6-F4942486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D6E-8507-2490-5D8F-30550282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ECC1-E6AF-59BB-AB7C-E80FFF16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D9EA-2337-B36B-3901-EC3E1B7C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1AF1-8EC2-1E6E-415B-1031F8B0D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5018-AD8A-AA29-95D6-5B058503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E8F06-FEE5-CB0A-F389-87904F02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93950-AC3F-C9E1-7BBC-221B314E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C293-55AD-9A9E-699A-3B180DD3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8843-A892-6025-6C21-9BAA956FE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8D166-001C-129E-B8C1-BD977D7A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B9B96-60B0-00B8-5FC6-B97D6FE9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C6CA-9D5C-CE85-3E35-7438AE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0667-F038-6673-5EAA-74E981A2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E1DC-7A5D-881D-6402-24F430F4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FC04-1379-0F15-B9FE-E733BD47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D278-146A-F7C7-670A-5A01E3E4D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C2F2-1DE1-4A19-9D94-FAF6E523CD9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F972-93F2-B4FA-EAF5-4C0F41DB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C8DF-CD24-821E-020C-BEFA0BB1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6DEF-54A3-489E-8C06-0937C8E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79C115-02D0-7E3D-FBE2-4D88FC57699C}"/>
              </a:ext>
            </a:extLst>
          </p:cNvPr>
          <p:cNvGrpSpPr/>
          <p:nvPr/>
        </p:nvGrpSpPr>
        <p:grpSpPr>
          <a:xfrm>
            <a:off x="2985301" y="343844"/>
            <a:ext cx="2980073" cy="2977752"/>
            <a:chOff x="2985301" y="343844"/>
            <a:chExt cx="2980073" cy="2977752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623CEC34-781C-55FC-8D7D-66B27B6CF1C3}"/>
                </a:ext>
              </a:extLst>
            </p:cNvPr>
            <p:cNvSpPr/>
            <p:nvPr/>
          </p:nvSpPr>
          <p:spPr>
            <a:xfrm flipV="1">
              <a:off x="2985301" y="343844"/>
              <a:ext cx="2967019" cy="296701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F2409C-6266-BAEF-8AEC-26045DA0BDA9}"/>
                </a:ext>
              </a:extLst>
            </p:cNvPr>
            <p:cNvSpPr/>
            <p:nvPr/>
          </p:nvSpPr>
          <p:spPr>
            <a:xfrm flipV="1">
              <a:off x="4824167" y="2158343"/>
              <a:ext cx="1141207" cy="1163253"/>
            </a:xfrm>
            <a:custGeom>
              <a:avLst/>
              <a:gdLst>
                <a:gd name="connsiteX0" fmla="*/ 1141207 w 1141207"/>
                <a:gd name="connsiteY0" fmla="*/ 1163253 h 1163253"/>
                <a:gd name="connsiteX1" fmla="*/ 1141207 w 1141207"/>
                <a:gd name="connsiteY1" fmla="*/ 1009261 h 1163253"/>
                <a:gd name="connsiteX2" fmla="*/ 1045136 w 1141207"/>
                <a:gd name="connsiteY2" fmla="*/ 994599 h 1163253"/>
                <a:gd name="connsiteX3" fmla="*/ 152785 w 1141207"/>
                <a:gd name="connsiteY3" fmla="*/ 7605 h 1163253"/>
                <a:gd name="connsiteX4" fmla="*/ 152401 w 1141207"/>
                <a:gd name="connsiteY4" fmla="*/ 0 h 1163253"/>
                <a:gd name="connsiteX5" fmla="*/ 0 w 1141207"/>
                <a:gd name="connsiteY5" fmla="*/ 0 h 1163253"/>
                <a:gd name="connsiteX6" fmla="*/ 1171 w 1141207"/>
                <a:gd name="connsiteY6" fmla="*/ 23187 h 1163253"/>
                <a:gd name="connsiteX7" fmla="*/ 1014422 w 1141207"/>
                <a:gd name="connsiteY7" fmla="*/ 1143903 h 1163253"/>
                <a:gd name="connsiteX8" fmla="*/ 1141207 w 1141207"/>
                <a:gd name="connsiteY8" fmla="*/ 1163253 h 11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07" h="1163253">
                  <a:moveTo>
                    <a:pt x="1141207" y="1163253"/>
                  </a:moveTo>
                  <a:lnTo>
                    <a:pt x="1141207" y="1009261"/>
                  </a:lnTo>
                  <a:lnTo>
                    <a:pt x="1045136" y="994599"/>
                  </a:lnTo>
                  <a:cubicBezTo>
                    <a:pt x="569171" y="897202"/>
                    <a:pt x="202708" y="499192"/>
                    <a:pt x="152785" y="7605"/>
                  </a:cubicBezTo>
                  <a:lnTo>
                    <a:pt x="152401" y="0"/>
                  </a:lnTo>
                  <a:lnTo>
                    <a:pt x="0" y="0"/>
                  </a:lnTo>
                  <a:lnTo>
                    <a:pt x="1171" y="23187"/>
                  </a:lnTo>
                  <a:cubicBezTo>
                    <a:pt x="57859" y="581377"/>
                    <a:pt x="473971" y="1033311"/>
                    <a:pt x="1014422" y="1143903"/>
                  </a:cubicBezTo>
                  <a:lnTo>
                    <a:pt x="1141207" y="1163253"/>
                  </a:lnTo>
                  <a:close/>
                </a:path>
              </a:pathLst>
            </a:custGeom>
            <a:solidFill>
              <a:srgbClr val="F5D2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F5B64A-CA3E-184B-11EF-DA56150A29E0}"/>
                </a:ext>
              </a:extLst>
            </p:cNvPr>
            <p:cNvSpPr/>
            <p:nvPr/>
          </p:nvSpPr>
          <p:spPr>
            <a:xfrm flipV="1">
              <a:off x="5181113" y="2517657"/>
              <a:ext cx="784261" cy="803939"/>
            </a:xfrm>
            <a:custGeom>
              <a:avLst/>
              <a:gdLst>
                <a:gd name="connsiteX0" fmla="*/ 784261 w 784261"/>
                <a:gd name="connsiteY0" fmla="*/ 803939 h 803939"/>
                <a:gd name="connsiteX1" fmla="*/ 784261 w 784261"/>
                <a:gd name="connsiteY1" fmla="*/ 0 h 803939"/>
                <a:gd name="connsiteX2" fmla="*/ 0 w 784261"/>
                <a:gd name="connsiteY2" fmla="*/ 0 h 803939"/>
                <a:gd name="connsiteX3" fmla="*/ 11956 w 784261"/>
                <a:gd name="connsiteY3" fmla="*/ 78340 h 803939"/>
                <a:gd name="connsiteX4" fmla="*/ 729143 w 784261"/>
                <a:gd name="connsiteY4" fmla="*/ 795527 h 803939"/>
                <a:gd name="connsiteX5" fmla="*/ 784261 w 784261"/>
                <a:gd name="connsiteY5" fmla="*/ 803939 h 80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261" h="803939">
                  <a:moveTo>
                    <a:pt x="784261" y="803939"/>
                  </a:moveTo>
                  <a:lnTo>
                    <a:pt x="784261" y="0"/>
                  </a:lnTo>
                  <a:lnTo>
                    <a:pt x="0" y="0"/>
                  </a:lnTo>
                  <a:lnTo>
                    <a:pt x="11956" y="78340"/>
                  </a:lnTo>
                  <a:cubicBezTo>
                    <a:pt x="85620" y="438327"/>
                    <a:pt x="369156" y="721864"/>
                    <a:pt x="729143" y="795527"/>
                  </a:cubicBezTo>
                  <a:lnTo>
                    <a:pt x="784261" y="803939"/>
                  </a:lnTo>
                  <a:close/>
                </a:path>
              </a:pathLst>
            </a:custGeom>
            <a:solidFill>
              <a:srgbClr val="F0B7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3DBC64-C54F-1CC5-8581-1F67B924679F}"/>
                </a:ext>
              </a:extLst>
            </p:cNvPr>
            <p:cNvSpPr/>
            <p:nvPr/>
          </p:nvSpPr>
          <p:spPr>
            <a:xfrm flipV="1">
              <a:off x="3267893" y="624115"/>
              <a:ext cx="2697480" cy="2697480"/>
            </a:xfrm>
            <a:custGeom>
              <a:avLst/>
              <a:gdLst>
                <a:gd name="connsiteX0" fmla="*/ 0 w 2697480"/>
                <a:gd name="connsiteY0" fmla="*/ 2697480 h 2697480"/>
                <a:gd name="connsiteX1" fmla="*/ 1348740 w 2697480"/>
                <a:gd name="connsiteY1" fmla="*/ 2697480 h 2697480"/>
                <a:gd name="connsiteX2" fmla="*/ 2697480 w 2697480"/>
                <a:gd name="connsiteY2" fmla="*/ 1348740 h 2697480"/>
                <a:gd name="connsiteX3" fmla="*/ 2697480 w 2697480"/>
                <a:gd name="connsiteY3" fmla="*/ 1163253 h 2697480"/>
                <a:gd name="connsiteX4" fmla="*/ 2570695 w 2697480"/>
                <a:gd name="connsiteY4" fmla="*/ 1143903 h 2697480"/>
                <a:gd name="connsiteX5" fmla="*/ 1557444 w 2697480"/>
                <a:gd name="connsiteY5" fmla="*/ 23187 h 2697480"/>
                <a:gd name="connsiteX6" fmla="*/ 1556273 w 2697480"/>
                <a:gd name="connsiteY6" fmla="*/ 0 h 2697480"/>
                <a:gd name="connsiteX7" fmla="*/ 1348740 w 2697480"/>
                <a:gd name="connsiteY7" fmla="*/ 0 h 2697480"/>
                <a:gd name="connsiteX8" fmla="*/ 0 w 2697480"/>
                <a:gd name="connsiteY8" fmla="*/ 1348740 h 2697480"/>
                <a:gd name="connsiteX9" fmla="*/ 0 w 2697480"/>
                <a:gd name="connsiteY9" fmla="*/ 2697480 h 2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7480" h="2697480">
                  <a:moveTo>
                    <a:pt x="0" y="2697480"/>
                  </a:moveTo>
                  <a:lnTo>
                    <a:pt x="1348740" y="2697480"/>
                  </a:lnTo>
                  <a:cubicBezTo>
                    <a:pt x="2093629" y="2697480"/>
                    <a:pt x="2697480" y="2093629"/>
                    <a:pt x="2697480" y="1348740"/>
                  </a:cubicBezTo>
                  <a:lnTo>
                    <a:pt x="2697480" y="1163253"/>
                  </a:lnTo>
                  <a:lnTo>
                    <a:pt x="2570695" y="1143903"/>
                  </a:lnTo>
                  <a:cubicBezTo>
                    <a:pt x="2030244" y="1033311"/>
                    <a:pt x="1614132" y="581377"/>
                    <a:pt x="1557444" y="23187"/>
                  </a:cubicBezTo>
                  <a:lnTo>
                    <a:pt x="1556273" y="0"/>
                  </a:lnTo>
                  <a:lnTo>
                    <a:pt x="1348740" y="0"/>
                  </a:lnTo>
                  <a:cubicBezTo>
                    <a:pt x="603851" y="0"/>
                    <a:pt x="0" y="603851"/>
                    <a:pt x="0" y="1348740"/>
                  </a:cubicBezTo>
                  <a:lnTo>
                    <a:pt x="0" y="2697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8236B0-5AF1-931C-7EBE-115819CB7548}"/>
                </a:ext>
              </a:extLst>
            </p:cNvPr>
            <p:cNvSpPr/>
            <p:nvPr/>
          </p:nvSpPr>
          <p:spPr>
            <a:xfrm flipV="1">
              <a:off x="4976567" y="2312335"/>
              <a:ext cx="988806" cy="1009261"/>
            </a:xfrm>
            <a:custGeom>
              <a:avLst/>
              <a:gdLst>
                <a:gd name="connsiteX0" fmla="*/ 988806 w 988806"/>
                <a:gd name="connsiteY0" fmla="*/ 1009261 h 1009261"/>
                <a:gd name="connsiteX1" fmla="*/ 988806 w 988806"/>
                <a:gd name="connsiteY1" fmla="*/ 803939 h 1009261"/>
                <a:gd name="connsiteX2" fmla="*/ 933688 w 988806"/>
                <a:gd name="connsiteY2" fmla="*/ 795527 h 1009261"/>
                <a:gd name="connsiteX3" fmla="*/ 216501 w 988806"/>
                <a:gd name="connsiteY3" fmla="*/ 78340 h 1009261"/>
                <a:gd name="connsiteX4" fmla="*/ 204545 w 988806"/>
                <a:gd name="connsiteY4" fmla="*/ 0 h 1009261"/>
                <a:gd name="connsiteX5" fmla="*/ 0 w 988806"/>
                <a:gd name="connsiteY5" fmla="*/ 0 h 1009261"/>
                <a:gd name="connsiteX6" fmla="*/ 384 w 988806"/>
                <a:gd name="connsiteY6" fmla="*/ 7605 h 1009261"/>
                <a:gd name="connsiteX7" fmla="*/ 892735 w 988806"/>
                <a:gd name="connsiteY7" fmla="*/ 994599 h 1009261"/>
                <a:gd name="connsiteX8" fmla="*/ 988806 w 988806"/>
                <a:gd name="connsiteY8" fmla="*/ 1009261 h 100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806" h="1009261">
                  <a:moveTo>
                    <a:pt x="988806" y="1009261"/>
                  </a:moveTo>
                  <a:lnTo>
                    <a:pt x="988806" y="803939"/>
                  </a:lnTo>
                  <a:lnTo>
                    <a:pt x="933688" y="795527"/>
                  </a:lnTo>
                  <a:cubicBezTo>
                    <a:pt x="573701" y="721864"/>
                    <a:pt x="290165" y="438327"/>
                    <a:pt x="216501" y="78340"/>
                  </a:cubicBezTo>
                  <a:lnTo>
                    <a:pt x="204545" y="0"/>
                  </a:lnTo>
                  <a:lnTo>
                    <a:pt x="0" y="0"/>
                  </a:lnTo>
                  <a:lnTo>
                    <a:pt x="384" y="7605"/>
                  </a:lnTo>
                  <a:cubicBezTo>
                    <a:pt x="50307" y="499192"/>
                    <a:pt x="416770" y="897202"/>
                    <a:pt x="892735" y="994599"/>
                  </a:cubicBezTo>
                  <a:lnTo>
                    <a:pt x="988806" y="1009261"/>
                  </a:lnTo>
                  <a:close/>
                </a:path>
              </a:pathLst>
            </a:custGeom>
            <a:solidFill>
              <a:srgbClr val="F3C8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7" name="Graphic 86" descr="Alarm clock with solid fill">
              <a:extLst>
                <a:ext uri="{FF2B5EF4-FFF2-40B4-BE49-F238E27FC236}">
                  <a16:creationId xmlns:a16="http://schemas.microsoft.com/office/drawing/2014/main" id="{C4625183-03A5-5D08-14ED-471434D79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3253" y="2845239"/>
              <a:ext cx="457200" cy="457200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5E22780-37D9-D0BB-B0AF-040A037B5554}"/>
                </a:ext>
              </a:extLst>
            </p:cNvPr>
            <p:cNvGrpSpPr/>
            <p:nvPr/>
          </p:nvGrpSpPr>
          <p:grpSpPr>
            <a:xfrm>
              <a:off x="3267892" y="688857"/>
              <a:ext cx="1057849" cy="747336"/>
              <a:chOff x="7723189" y="688857"/>
              <a:chExt cx="1057849" cy="747336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9F5984C-AA83-ACCA-2428-393A1695F3D9}"/>
                  </a:ext>
                </a:extLst>
              </p:cNvPr>
              <p:cNvSpPr txBox="1"/>
              <p:nvPr/>
            </p:nvSpPr>
            <p:spPr>
              <a:xfrm>
                <a:off x="7723189" y="688857"/>
                <a:ext cx="740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0B730"/>
                    </a:solidFill>
                    <a:latin typeface="Arial Black" panose="020B0A04020102020204" pitchFamily="34" charset="0"/>
                  </a:rPr>
                  <a:t>01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943FDFC-617C-DFCC-3B40-5CE346A7E29E}"/>
                  </a:ext>
                </a:extLst>
              </p:cNvPr>
              <p:cNvSpPr txBox="1"/>
              <p:nvPr/>
            </p:nvSpPr>
            <p:spPr>
              <a:xfrm>
                <a:off x="7723189" y="974528"/>
                <a:ext cx="10578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CDF4A60-21E4-86C7-2019-DD9B0C92FD55}"/>
                </a:ext>
              </a:extLst>
            </p:cNvPr>
            <p:cNvSpPr txBox="1"/>
            <p:nvPr/>
          </p:nvSpPr>
          <p:spPr>
            <a:xfrm>
              <a:off x="3723756" y="1452709"/>
              <a:ext cx="1857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E1226F4-74D3-0AA0-F655-FEC8DEB62626}"/>
              </a:ext>
            </a:extLst>
          </p:cNvPr>
          <p:cNvGrpSpPr/>
          <p:nvPr/>
        </p:nvGrpSpPr>
        <p:grpSpPr>
          <a:xfrm>
            <a:off x="6226628" y="343844"/>
            <a:ext cx="2980071" cy="2977752"/>
            <a:chOff x="6226628" y="343844"/>
            <a:chExt cx="2980071" cy="2977752"/>
          </a:xfrm>
        </p:grpSpPr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673E4DC8-B252-074F-F8FC-47FA3321B56F}"/>
                </a:ext>
              </a:extLst>
            </p:cNvPr>
            <p:cNvSpPr/>
            <p:nvPr/>
          </p:nvSpPr>
          <p:spPr>
            <a:xfrm>
              <a:off x="6239680" y="343844"/>
              <a:ext cx="2967019" cy="296701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6AF2BF4-9D89-5494-77BA-71A2C3C50060}"/>
                </a:ext>
              </a:extLst>
            </p:cNvPr>
            <p:cNvSpPr/>
            <p:nvPr/>
          </p:nvSpPr>
          <p:spPr>
            <a:xfrm flipV="1">
              <a:off x="6226628" y="2158343"/>
              <a:ext cx="1141206" cy="1163253"/>
            </a:xfrm>
            <a:custGeom>
              <a:avLst/>
              <a:gdLst>
                <a:gd name="connsiteX0" fmla="*/ 0 w 1141206"/>
                <a:gd name="connsiteY0" fmla="*/ 1163253 h 1163253"/>
                <a:gd name="connsiteX1" fmla="*/ 126784 w 1141206"/>
                <a:gd name="connsiteY1" fmla="*/ 1143903 h 1163253"/>
                <a:gd name="connsiteX2" fmla="*/ 1140035 w 1141206"/>
                <a:gd name="connsiteY2" fmla="*/ 23187 h 1163253"/>
                <a:gd name="connsiteX3" fmla="*/ 1141206 w 1141206"/>
                <a:gd name="connsiteY3" fmla="*/ 0 h 1163253"/>
                <a:gd name="connsiteX4" fmla="*/ 988805 w 1141206"/>
                <a:gd name="connsiteY4" fmla="*/ 0 h 1163253"/>
                <a:gd name="connsiteX5" fmla="*/ 988421 w 1141206"/>
                <a:gd name="connsiteY5" fmla="*/ 7605 h 1163253"/>
                <a:gd name="connsiteX6" fmla="*/ 96070 w 1141206"/>
                <a:gd name="connsiteY6" fmla="*/ 994599 h 1163253"/>
                <a:gd name="connsiteX7" fmla="*/ 0 w 1141206"/>
                <a:gd name="connsiteY7" fmla="*/ 1009261 h 1163253"/>
                <a:gd name="connsiteX8" fmla="*/ 0 w 1141206"/>
                <a:gd name="connsiteY8" fmla="*/ 1163253 h 11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06" h="1163253">
                  <a:moveTo>
                    <a:pt x="0" y="1163253"/>
                  </a:moveTo>
                  <a:lnTo>
                    <a:pt x="126784" y="1143903"/>
                  </a:lnTo>
                  <a:cubicBezTo>
                    <a:pt x="667236" y="1033311"/>
                    <a:pt x="1083348" y="581377"/>
                    <a:pt x="1140035" y="23187"/>
                  </a:cubicBezTo>
                  <a:lnTo>
                    <a:pt x="1141206" y="0"/>
                  </a:lnTo>
                  <a:lnTo>
                    <a:pt x="988805" y="0"/>
                  </a:lnTo>
                  <a:lnTo>
                    <a:pt x="988421" y="7605"/>
                  </a:lnTo>
                  <a:cubicBezTo>
                    <a:pt x="938498" y="499192"/>
                    <a:pt x="572036" y="897202"/>
                    <a:pt x="96070" y="994599"/>
                  </a:cubicBezTo>
                  <a:lnTo>
                    <a:pt x="0" y="1009261"/>
                  </a:lnTo>
                  <a:lnTo>
                    <a:pt x="0" y="1163253"/>
                  </a:lnTo>
                  <a:close/>
                </a:path>
              </a:pathLst>
            </a:custGeom>
            <a:solidFill>
              <a:srgbClr val="FF85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BCD1288-104D-6E68-901C-B0623832D415}"/>
                </a:ext>
              </a:extLst>
            </p:cNvPr>
            <p:cNvSpPr/>
            <p:nvPr/>
          </p:nvSpPr>
          <p:spPr>
            <a:xfrm flipV="1">
              <a:off x="6226629" y="2517655"/>
              <a:ext cx="784263" cy="803940"/>
            </a:xfrm>
            <a:custGeom>
              <a:avLst/>
              <a:gdLst>
                <a:gd name="connsiteX0" fmla="*/ 0 w 784263"/>
                <a:gd name="connsiteY0" fmla="*/ 803940 h 803940"/>
                <a:gd name="connsiteX1" fmla="*/ 55119 w 784263"/>
                <a:gd name="connsiteY1" fmla="*/ 795527 h 803940"/>
                <a:gd name="connsiteX2" fmla="*/ 772306 w 784263"/>
                <a:gd name="connsiteY2" fmla="*/ 78340 h 803940"/>
                <a:gd name="connsiteX3" fmla="*/ 784263 w 784263"/>
                <a:gd name="connsiteY3" fmla="*/ 0 h 803940"/>
                <a:gd name="connsiteX4" fmla="*/ 0 w 784263"/>
                <a:gd name="connsiteY4" fmla="*/ 0 h 803940"/>
                <a:gd name="connsiteX5" fmla="*/ 0 w 784263"/>
                <a:gd name="connsiteY5" fmla="*/ 803940 h 80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263" h="803940">
                  <a:moveTo>
                    <a:pt x="0" y="803940"/>
                  </a:moveTo>
                  <a:lnTo>
                    <a:pt x="55119" y="795527"/>
                  </a:lnTo>
                  <a:cubicBezTo>
                    <a:pt x="415106" y="721864"/>
                    <a:pt x="698643" y="438327"/>
                    <a:pt x="772306" y="78340"/>
                  </a:cubicBezTo>
                  <a:lnTo>
                    <a:pt x="784263" y="0"/>
                  </a:lnTo>
                  <a:lnTo>
                    <a:pt x="0" y="0"/>
                  </a:lnTo>
                  <a:lnTo>
                    <a:pt x="0" y="803940"/>
                  </a:lnTo>
                  <a:close/>
                </a:path>
              </a:pathLst>
            </a:custGeom>
            <a:solidFill>
              <a:srgbClr val="FF43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E3EC7D-A8D2-C3B3-D601-6905ABEE177E}"/>
                </a:ext>
              </a:extLst>
            </p:cNvPr>
            <p:cNvSpPr/>
            <p:nvPr/>
          </p:nvSpPr>
          <p:spPr>
            <a:xfrm flipV="1">
              <a:off x="6226628" y="624115"/>
              <a:ext cx="2697480" cy="2697480"/>
            </a:xfrm>
            <a:custGeom>
              <a:avLst/>
              <a:gdLst>
                <a:gd name="connsiteX0" fmla="*/ 1348740 w 2697480"/>
                <a:gd name="connsiteY0" fmla="*/ 2697480 h 2697480"/>
                <a:gd name="connsiteX1" fmla="*/ 2697480 w 2697480"/>
                <a:gd name="connsiteY1" fmla="*/ 2697480 h 2697480"/>
                <a:gd name="connsiteX2" fmla="*/ 2697480 w 2697480"/>
                <a:gd name="connsiteY2" fmla="*/ 1348740 h 2697480"/>
                <a:gd name="connsiteX3" fmla="*/ 1348740 w 2697480"/>
                <a:gd name="connsiteY3" fmla="*/ 0 h 2697480"/>
                <a:gd name="connsiteX4" fmla="*/ 1141206 w 2697480"/>
                <a:gd name="connsiteY4" fmla="*/ 0 h 2697480"/>
                <a:gd name="connsiteX5" fmla="*/ 1140035 w 2697480"/>
                <a:gd name="connsiteY5" fmla="*/ 23187 h 2697480"/>
                <a:gd name="connsiteX6" fmla="*/ 126784 w 2697480"/>
                <a:gd name="connsiteY6" fmla="*/ 1143903 h 2697480"/>
                <a:gd name="connsiteX7" fmla="*/ 0 w 2697480"/>
                <a:gd name="connsiteY7" fmla="*/ 1163253 h 2697480"/>
                <a:gd name="connsiteX8" fmla="*/ 0 w 2697480"/>
                <a:gd name="connsiteY8" fmla="*/ 1348740 h 2697480"/>
                <a:gd name="connsiteX9" fmla="*/ 1348740 w 2697480"/>
                <a:gd name="connsiteY9" fmla="*/ 2697480 h 2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7480" h="2697480">
                  <a:moveTo>
                    <a:pt x="1348740" y="2697480"/>
                  </a:moveTo>
                  <a:lnTo>
                    <a:pt x="2697480" y="2697480"/>
                  </a:lnTo>
                  <a:lnTo>
                    <a:pt x="2697480" y="1348740"/>
                  </a:lnTo>
                  <a:cubicBezTo>
                    <a:pt x="2697480" y="603851"/>
                    <a:pt x="2093629" y="0"/>
                    <a:pt x="1348740" y="0"/>
                  </a:cubicBezTo>
                  <a:lnTo>
                    <a:pt x="1141206" y="0"/>
                  </a:lnTo>
                  <a:lnTo>
                    <a:pt x="1140035" y="23187"/>
                  </a:lnTo>
                  <a:cubicBezTo>
                    <a:pt x="1083348" y="581377"/>
                    <a:pt x="667236" y="1033311"/>
                    <a:pt x="126784" y="1143903"/>
                  </a:cubicBezTo>
                  <a:lnTo>
                    <a:pt x="0" y="1163253"/>
                  </a:lnTo>
                  <a:lnTo>
                    <a:pt x="0" y="1348740"/>
                  </a:lnTo>
                  <a:cubicBezTo>
                    <a:pt x="0" y="2093629"/>
                    <a:pt x="603851" y="2697480"/>
                    <a:pt x="1348740" y="2697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54209-205A-8E88-CD57-35A7DFFDBAC5}"/>
                </a:ext>
              </a:extLst>
            </p:cNvPr>
            <p:cNvSpPr/>
            <p:nvPr/>
          </p:nvSpPr>
          <p:spPr>
            <a:xfrm flipV="1">
              <a:off x="6226629" y="2312335"/>
              <a:ext cx="988805" cy="1009261"/>
            </a:xfrm>
            <a:custGeom>
              <a:avLst/>
              <a:gdLst>
                <a:gd name="connsiteX0" fmla="*/ 0 w 988805"/>
                <a:gd name="connsiteY0" fmla="*/ 1009261 h 1009261"/>
                <a:gd name="connsiteX1" fmla="*/ 96070 w 988805"/>
                <a:gd name="connsiteY1" fmla="*/ 994599 h 1009261"/>
                <a:gd name="connsiteX2" fmla="*/ 988421 w 988805"/>
                <a:gd name="connsiteY2" fmla="*/ 7605 h 1009261"/>
                <a:gd name="connsiteX3" fmla="*/ 988805 w 988805"/>
                <a:gd name="connsiteY3" fmla="*/ 0 h 1009261"/>
                <a:gd name="connsiteX4" fmla="*/ 784263 w 988805"/>
                <a:gd name="connsiteY4" fmla="*/ 0 h 1009261"/>
                <a:gd name="connsiteX5" fmla="*/ 772306 w 988805"/>
                <a:gd name="connsiteY5" fmla="*/ 78340 h 1009261"/>
                <a:gd name="connsiteX6" fmla="*/ 55119 w 988805"/>
                <a:gd name="connsiteY6" fmla="*/ 795527 h 1009261"/>
                <a:gd name="connsiteX7" fmla="*/ 0 w 988805"/>
                <a:gd name="connsiteY7" fmla="*/ 803940 h 1009261"/>
                <a:gd name="connsiteX8" fmla="*/ 0 w 988805"/>
                <a:gd name="connsiteY8" fmla="*/ 1009261 h 100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805" h="1009261">
                  <a:moveTo>
                    <a:pt x="0" y="1009261"/>
                  </a:moveTo>
                  <a:lnTo>
                    <a:pt x="96070" y="994599"/>
                  </a:lnTo>
                  <a:cubicBezTo>
                    <a:pt x="572036" y="897202"/>
                    <a:pt x="938498" y="499192"/>
                    <a:pt x="988421" y="7605"/>
                  </a:cubicBezTo>
                  <a:lnTo>
                    <a:pt x="988805" y="0"/>
                  </a:lnTo>
                  <a:lnTo>
                    <a:pt x="784263" y="0"/>
                  </a:lnTo>
                  <a:lnTo>
                    <a:pt x="772306" y="78340"/>
                  </a:lnTo>
                  <a:cubicBezTo>
                    <a:pt x="698643" y="438327"/>
                    <a:pt x="415106" y="721864"/>
                    <a:pt x="55119" y="795527"/>
                  </a:cubicBezTo>
                  <a:lnTo>
                    <a:pt x="0" y="803940"/>
                  </a:lnTo>
                  <a:lnTo>
                    <a:pt x="0" y="1009261"/>
                  </a:lnTo>
                  <a:close/>
                </a:path>
              </a:pathLst>
            </a:custGeom>
            <a:solidFill>
              <a:srgbClr val="FF5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5" name="Graphic 84" descr="Agriculture with solid fill">
              <a:extLst>
                <a:ext uri="{FF2B5EF4-FFF2-40B4-BE49-F238E27FC236}">
                  <a16:creationId xmlns:a16="http://schemas.microsoft.com/office/drawing/2014/main" id="{1B34FCF3-7DF3-0710-9189-DB1AF2FC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3322" y="2773353"/>
              <a:ext cx="457200" cy="457200"/>
            </a:xfrm>
            <a:prstGeom prst="rect">
              <a:avLst/>
            </a:prstGeom>
          </p:spPr>
        </p:pic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848DE62-575C-179A-6F22-B7D7A4EE0DE9}"/>
                </a:ext>
              </a:extLst>
            </p:cNvPr>
            <p:cNvGrpSpPr/>
            <p:nvPr/>
          </p:nvGrpSpPr>
          <p:grpSpPr>
            <a:xfrm>
              <a:off x="7723189" y="688857"/>
              <a:ext cx="1085519" cy="747336"/>
              <a:chOff x="7723189" y="688857"/>
              <a:chExt cx="1085519" cy="747336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0518AE-22E6-A86C-AAB5-E6FC5AD8E984}"/>
                  </a:ext>
                </a:extLst>
              </p:cNvPr>
              <p:cNvSpPr txBox="1"/>
              <p:nvPr/>
            </p:nvSpPr>
            <p:spPr>
              <a:xfrm>
                <a:off x="8068480" y="688857"/>
                <a:ext cx="740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rgbClr val="FF4383"/>
                    </a:solidFill>
                    <a:latin typeface="Arial Black" panose="020B0A04020102020204" pitchFamily="34" charset="0"/>
                  </a:rPr>
                  <a:t>02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1C37C69-2422-EFB9-6FBE-15EE80BE8404}"/>
                  </a:ext>
                </a:extLst>
              </p:cNvPr>
              <p:cNvSpPr txBox="1"/>
              <p:nvPr/>
            </p:nvSpPr>
            <p:spPr>
              <a:xfrm>
                <a:off x="7723189" y="974528"/>
                <a:ext cx="10578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502803-B806-48E1-663A-D74F6F6DCA85}"/>
                </a:ext>
              </a:extLst>
            </p:cNvPr>
            <p:cNvSpPr txBox="1"/>
            <p:nvPr/>
          </p:nvSpPr>
          <p:spPr>
            <a:xfrm>
              <a:off x="6770522" y="1452709"/>
              <a:ext cx="1857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D16FB5-98D5-13EE-FA6D-D73011C00FFA}"/>
              </a:ext>
            </a:extLst>
          </p:cNvPr>
          <p:cNvGrpSpPr/>
          <p:nvPr/>
        </p:nvGrpSpPr>
        <p:grpSpPr>
          <a:xfrm>
            <a:off x="2985301" y="3536405"/>
            <a:ext cx="2980073" cy="2977751"/>
            <a:chOff x="2985301" y="3536405"/>
            <a:chExt cx="2980073" cy="2977751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220841D1-534E-F8DA-2580-36CCC18D348A}"/>
                </a:ext>
              </a:extLst>
            </p:cNvPr>
            <p:cNvSpPr/>
            <p:nvPr/>
          </p:nvSpPr>
          <p:spPr>
            <a:xfrm flipH="1" flipV="1">
              <a:off x="2985301" y="3547137"/>
              <a:ext cx="2967019" cy="296701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F272916-D468-B725-EE6A-0DF0B893864D}"/>
                </a:ext>
              </a:extLst>
            </p:cNvPr>
            <p:cNvSpPr/>
            <p:nvPr/>
          </p:nvSpPr>
          <p:spPr>
            <a:xfrm flipV="1">
              <a:off x="4824167" y="3536406"/>
              <a:ext cx="1141207" cy="1163253"/>
            </a:xfrm>
            <a:custGeom>
              <a:avLst/>
              <a:gdLst>
                <a:gd name="connsiteX0" fmla="*/ 0 w 1141207"/>
                <a:gd name="connsiteY0" fmla="*/ 1163253 h 1163253"/>
                <a:gd name="connsiteX1" fmla="*/ 152401 w 1141207"/>
                <a:gd name="connsiteY1" fmla="*/ 1163253 h 1163253"/>
                <a:gd name="connsiteX2" fmla="*/ 152785 w 1141207"/>
                <a:gd name="connsiteY2" fmla="*/ 1155648 h 1163253"/>
                <a:gd name="connsiteX3" fmla="*/ 1045136 w 1141207"/>
                <a:gd name="connsiteY3" fmla="*/ 168654 h 1163253"/>
                <a:gd name="connsiteX4" fmla="*/ 1141207 w 1141207"/>
                <a:gd name="connsiteY4" fmla="*/ 153992 h 1163253"/>
                <a:gd name="connsiteX5" fmla="*/ 1141207 w 1141207"/>
                <a:gd name="connsiteY5" fmla="*/ 0 h 1163253"/>
                <a:gd name="connsiteX6" fmla="*/ 1014422 w 1141207"/>
                <a:gd name="connsiteY6" fmla="*/ 19350 h 1163253"/>
                <a:gd name="connsiteX7" fmla="*/ 1171 w 1141207"/>
                <a:gd name="connsiteY7" fmla="*/ 1140066 h 1163253"/>
                <a:gd name="connsiteX8" fmla="*/ 0 w 1141207"/>
                <a:gd name="connsiteY8" fmla="*/ 1163253 h 11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07" h="1163253">
                  <a:moveTo>
                    <a:pt x="0" y="1163253"/>
                  </a:moveTo>
                  <a:lnTo>
                    <a:pt x="152401" y="1163253"/>
                  </a:lnTo>
                  <a:lnTo>
                    <a:pt x="152785" y="1155648"/>
                  </a:lnTo>
                  <a:cubicBezTo>
                    <a:pt x="202708" y="664061"/>
                    <a:pt x="569171" y="266051"/>
                    <a:pt x="1045136" y="168654"/>
                  </a:cubicBezTo>
                  <a:lnTo>
                    <a:pt x="1141207" y="153992"/>
                  </a:lnTo>
                  <a:lnTo>
                    <a:pt x="1141207" y="0"/>
                  </a:lnTo>
                  <a:lnTo>
                    <a:pt x="1014422" y="19350"/>
                  </a:lnTo>
                  <a:cubicBezTo>
                    <a:pt x="473971" y="129942"/>
                    <a:pt x="57859" y="581876"/>
                    <a:pt x="1171" y="1140066"/>
                  </a:cubicBezTo>
                  <a:lnTo>
                    <a:pt x="0" y="1163253"/>
                  </a:lnTo>
                  <a:close/>
                </a:path>
              </a:pathLst>
            </a:custGeom>
            <a:solidFill>
              <a:srgbClr val="C279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325C293-7204-F811-4EC6-76F991ECCAC4}"/>
                </a:ext>
              </a:extLst>
            </p:cNvPr>
            <p:cNvSpPr/>
            <p:nvPr/>
          </p:nvSpPr>
          <p:spPr>
            <a:xfrm flipV="1">
              <a:off x="5181111" y="3536405"/>
              <a:ext cx="784262" cy="803942"/>
            </a:xfrm>
            <a:custGeom>
              <a:avLst/>
              <a:gdLst>
                <a:gd name="connsiteX0" fmla="*/ 0 w 784262"/>
                <a:gd name="connsiteY0" fmla="*/ 803942 h 803942"/>
                <a:gd name="connsiteX1" fmla="*/ 784262 w 784262"/>
                <a:gd name="connsiteY1" fmla="*/ 803942 h 803942"/>
                <a:gd name="connsiteX2" fmla="*/ 784262 w 784262"/>
                <a:gd name="connsiteY2" fmla="*/ 0 h 803942"/>
                <a:gd name="connsiteX3" fmla="*/ 729144 w 784262"/>
                <a:gd name="connsiteY3" fmla="*/ 8413 h 803942"/>
                <a:gd name="connsiteX4" fmla="*/ 11957 w 784262"/>
                <a:gd name="connsiteY4" fmla="*/ 725600 h 803942"/>
                <a:gd name="connsiteX5" fmla="*/ 0 w 784262"/>
                <a:gd name="connsiteY5" fmla="*/ 803942 h 80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262" h="803942">
                  <a:moveTo>
                    <a:pt x="0" y="803942"/>
                  </a:moveTo>
                  <a:lnTo>
                    <a:pt x="784262" y="803942"/>
                  </a:lnTo>
                  <a:lnTo>
                    <a:pt x="784262" y="0"/>
                  </a:lnTo>
                  <a:lnTo>
                    <a:pt x="729144" y="8413"/>
                  </a:lnTo>
                  <a:cubicBezTo>
                    <a:pt x="369157" y="82076"/>
                    <a:pt x="85621" y="365613"/>
                    <a:pt x="11957" y="725600"/>
                  </a:cubicBezTo>
                  <a:lnTo>
                    <a:pt x="0" y="803942"/>
                  </a:lnTo>
                  <a:close/>
                </a:path>
              </a:pathLst>
            </a:custGeom>
            <a:solidFill>
              <a:srgbClr val="9B26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EE07F1-60EC-4AD8-E01D-48229036E347}"/>
                </a:ext>
              </a:extLst>
            </p:cNvPr>
            <p:cNvSpPr/>
            <p:nvPr/>
          </p:nvSpPr>
          <p:spPr>
            <a:xfrm flipV="1">
              <a:off x="3267893" y="3536405"/>
              <a:ext cx="2697480" cy="2697480"/>
            </a:xfrm>
            <a:custGeom>
              <a:avLst/>
              <a:gdLst>
                <a:gd name="connsiteX0" fmla="*/ 1348740 w 2697480"/>
                <a:gd name="connsiteY0" fmla="*/ 2697480 h 2697480"/>
                <a:gd name="connsiteX1" fmla="*/ 1556273 w 2697480"/>
                <a:gd name="connsiteY1" fmla="*/ 2697480 h 2697480"/>
                <a:gd name="connsiteX2" fmla="*/ 1557444 w 2697480"/>
                <a:gd name="connsiteY2" fmla="*/ 2674293 h 2697480"/>
                <a:gd name="connsiteX3" fmla="*/ 2570695 w 2697480"/>
                <a:gd name="connsiteY3" fmla="*/ 1553577 h 2697480"/>
                <a:gd name="connsiteX4" fmla="*/ 2697480 w 2697480"/>
                <a:gd name="connsiteY4" fmla="*/ 1534227 h 2697480"/>
                <a:gd name="connsiteX5" fmla="*/ 2697480 w 2697480"/>
                <a:gd name="connsiteY5" fmla="*/ 1348740 h 2697480"/>
                <a:gd name="connsiteX6" fmla="*/ 1348740 w 2697480"/>
                <a:gd name="connsiteY6" fmla="*/ 0 h 2697480"/>
                <a:gd name="connsiteX7" fmla="*/ 0 w 2697480"/>
                <a:gd name="connsiteY7" fmla="*/ 0 h 2697480"/>
                <a:gd name="connsiteX8" fmla="*/ 0 w 2697480"/>
                <a:gd name="connsiteY8" fmla="*/ 1348740 h 2697480"/>
                <a:gd name="connsiteX9" fmla="*/ 1348740 w 2697480"/>
                <a:gd name="connsiteY9" fmla="*/ 2697480 h 2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7480" h="2697480">
                  <a:moveTo>
                    <a:pt x="1348740" y="2697480"/>
                  </a:moveTo>
                  <a:lnTo>
                    <a:pt x="1556273" y="2697480"/>
                  </a:lnTo>
                  <a:lnTo>
                    <a:pt x="1557444" y="2674293"/>
                  </a:lnTo>
                  <a:cubicBezTo>
                    <a:pt x="1614132" y="2116103"/>
                    <a:pt x="2030244" y="1664169"/>
                    <a:pt x="2570695" y="1553577"/>
                  </a:cubicBezTo>
                  <a:lnTo>
                    <a:pt x="2697480" y="1534227"/>
                  </a:lnTo>
                  <a:lnTo>
                    <a:pt x="2697480" y="1348740"/>
                  </a:lnTo>
                  <a:cubicBezTo>
                    <a:pt x="2697480" y="603851"/>
                    <a:pt x="2093629" y="0"/>
                    <a:pt x="1348740" y="0"/>
                  </a:cubicBezTo>
                  <a:lnTo>
                    <a:pt x="0" y="0"/>
                  </a:lnTo>
                  <a:lnTo>
                    <a:pt x="0" y="1348740"/>
                  </a:lnTo>
                  <a:cubicBezTo>
                    <a:pt x="0" y="2093629"/>
                    <a:pt x="603851" y="2697480"/>
                    <a:pt x="1348740" y="2697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E84A0D-4ADC-16B1-9F52-86F9C5BC2FC1}"/>
                </a:ext>
              </a:extLst>
            </p:cNvPr>
            <p:cNvSpPr/>
            <p:nvPr/>
          </p:nvSpPr>
          <p:spPr>
            <a:xfrm flipV="1">
              <a:off x="4976567" y="3536406"/>
              <a:ext cx="988806" cy="1009261"/>
            </a:xfrm>
            <a:custGeom>
              <a:avLst/>
              <a:gdLst>
                <a:gd name="connsiteX0" fmla="*/ 0 w 988806"/>
                <a:gd name="connsiteY0" fmla="*/ 1009261 h 1009261"/>
                <a:gd name="connsiteX1" fmla="*/ 204544 w 988806"/>
                <a:gd name="connsiteY1" fmla="*/ 1009261 h 1009261"/>
                <a:gd name="connsiteX2" fmla="*/ 216501 w 988806"/>
                <a:gd name="connsiteY2" fmla="*/ 930919 h 1009261"/>
                <a:gd name="connsiteX3" fmla="*/ 933688 w 988806"/>
                <a:gd name="connsiteY3" fmla="*/ 213732 h 1009261"/>
                <a:gd name="connsiteX4" fmla="*/ 988806 w 988806"/>
                <a:gd name="connsiteY4" fmla="*/ 205319 h 1009261"/>
                <a:gd name="connsiteX5" fmla="*/ 988806 w 988806"/>
                <a:gd name="connsiteY5" fmla="*/ 0 h 1009261"/>
                <a:gd name="connsiteX6" fmla="*/ 892735 w 988806"/>
                <a:gd name="connsiteY6" fmla="*/ 14662 h 1009261"/>
                <a:gd name="connsiteX7" fmla="*/ 384 w 988806"/>
                <a:gd name="connsiteY7" fmla="*/ 1001656 h 1009261"/>
                <a:gd name="connsiteX8" fmla="*/ 0 w 988806"/>
                <a:gd name="connsiteY8" fmla="*/ 1009261 h 100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806" h="1009261">
                  <a:moveTo>
                    <a:pt x="0" y="1009261"/>
                  </a:moveTo>
                  <a:lnTo>
                    <a:pt x="204544" y="1009261"/>
                  </a:lnTo>
                  <a:lnTo>
                    <a:pt x="216501" y="930919"/>
                  </a:lnTo>
                  <a:cubicBezTo>
                    <a:pt x="290165" y="570932"/>
                    <a:pt x="573701" y="287395"/>
                    <a:pt x="933688" y="213732"/>
                  </a:cubicBezTo>
                  <a:lnTo>
                    <a:pt x="988806" y="205319"/>
                  </a:lnTo>
                  <a:lnTo>
                    <a:pt x="988806" y="0"/>
                  </a:lnTo>
                  <a:lnTo>
                    <a:pt x="892735" y="14662"/>
                  </a:lnTo>
                  <a:cubicBezTo>
                    <a:pt x="416770" y="112059"/>
                    <a:pt x="50307" y="510069"/>
                    <a:pt x="384" y="1001656"/>
                  </a:cubicBezTo>
                  <a:lnTo>
                    <a:pt x="0" y="1009261"/>
                  </a:lnTo>
                  <a:close/>
                </a:path>
              </a:pathLst>
            </a:custGeom>
            <a:solidFill>
              <a:srgbClr val="AC48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1" name="Graphic 80" descr="Advertising with solid fill">
              <a:extLst>
                <a:ext uri="{FF2B5EF4-FFF2-40B4-BE49-F238E27FC236}">
                  <a16:creationId xmlns:a16="http://schemas.microsoft.com/office/drawing/2014/main" id="{627DDB0C-D822-3802-782F-3B9B0A4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68791" y="3589574"/>
              <a:ext cx="457200" cy="457200"/>
            </a:xfrm>
            <a:prstGeom prst="rect">
              <a:avLst/>
            </a:prstGeom>
          </p:spPr>
        </p:pic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D08E48E-9D83-0B61-D2E4-D8C7F0AD2E2E}"/>
                </a:ext>
              </a:extLst>
            </p:cNvPr>
            <p:cNvGrpSpPr/>
            <p:nvPr/>
          </p:nvGrpSpPr>
          <p:grpSpPr>
            <a:xfrm>
              <a:off x="3267892" y="5393153"/>
              <a:ext cx="1057849" cy="747336"/>
              <a:chOff x="7723189" y="688857"/>
              <a:chExt cx="1057849" cy="747336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A1E9BF4-1A8A-713F-EDB4-CD0C343FE4A3}"/>
                  </a:ext>
                </a:extLst>
              </p:cNvPr>
              <p:cNvSpPr txBox="1"/>
              <p:nvPr/>
            </p:nvSpPr>
            <p:spPr>
              <a:xfrm>
                <a:off x="7723189" y="688857"/>
                <a:ext cx="740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Arial Black" panose="020B0A04020102020204" pitchFamily="34" charset="0"/>
                  </a:rPr>
                  <a:t>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503252C-2CA0-438E-7448-A1F5EB9057D7}"/>
                  </a:ext>
                </a:extLst>
              </p:cNvPr>
              <p:cNvSpPr txBox="1"/>
              <p:nvPr/>
            </p:nvSpPr>
            <p:spPr>
              <a:xfrm>
                <a:off x="7723189" y="974528"/>
                <a:ext cx="10578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5408AB-794D-3F02-FAD2-1D17753FE3D1}"/>
                </a:ext>
              </a:extLst>
            </p:cNvPr>
            <p:cNvSpPr txBox="1"/>
            <p:nvPr/>
          </p:nvSpPr>
          <p:spPr>
            <a:xfrm>
              <a:off x="3723756" y="4559768"/>
              <a:ext cx="1857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59111-738E-A1A8-3B49-8D60A7D54EB2}"/>
              </a:ext>
            </a:extLst>
          </p:cNvPr>
          <p:cNvGrpSpPr/>
          <p:nvPr/>
        </p:nvGrpSpPr>
        <p:grpSpPr>
          <a:xfrm>
            <a:off x="6226628" y="3536405"/>
            <a:ext cx="2980071" cy="2977751"/>
            <a:chOff x="6226628" y="3536405"/>
            <a:chExt cx="2980071" cy="297775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F9FDB272-3C92-EB49-C5A3-55C642623909}"/>
                </a:ext>
              </a:extLst>
            </p:cNvPr>
            <p:cNvSpPr/>
            <p:nvPr/>
          </p:nvSpPr>
          <p:spPr>
            <a:xfrm flipH="1">
              <a:off x="6239680" y="3547137"/>
              <a:ext cx="2967019" cy="296701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C5E67F-73A0-FE46-D83C-8DEEAF881B30}"/>
                </a:ext>
              </a:extLst>
            </p:cNvPr>
            <p:cNvSpPr/>
            <p:nvPr/>
          </p:nvSpPr>
          <p:spPr>
            <a:xfrm flipV="1">
              <a:off x="6226629" y="3536405"/>
              <a:ext cx="784263" cy="803942"/>
            </a:xfrm>
            <a:custGeom>
              <a:avLst/>
              <a:gdLst>
                <a:gd name="connsiteX0" fmla="*/ 0 w 784263"/>
                <a:gd name="connsiteY0" fmla="*/ 803942 h 803942"/>
                <a:gd name="connsiteX1" fmla="*/ 784263 w 784263"/>
                <a:gd name="connsiteY1" fmla="*/ 803942 h 803942"/>
                <a:gd name="connsiteX2" fmla="*/ 772306 w 784263"/>
                <a:gd name="connsiteY2" fmla="*/ 725600 h 803942"/>
                <a:gd name="connsiteX3" fmla="*/ 55119 w 784263"/>
                <a:gd name="connsiteY3" fmla="*/ 8413 h 803942"/>
                <a:gd name="connsiteX4" fmla="*/ 0 w 784263"/>
                <a:gd name="connsiteY4" fmla="*/ 0 h 803942"/>
                <a:gd name="connsiteX5" fmla="*/ 0 w 784263"/>
                <a:gd name="connsiteY5" fmla="*/ 803942 h 80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263" h="803942">
                  <a:moveTo>
                    <a:pt x="0" y="803942"/>
                  </a:moveTo>
                  <a:lnTo>
                    <a:pt x="784263" y="803942"/>
                  </a:lnTo>
                  <a:lnTo>
                    <a:pt x="772306" y="725600"/>
                  </a:lnTo>
                  <a:cubicBezTo>
                    <a:pt x="698643" y="365613"/>
                    <a:pt x="415106" y="82076"/>
                    <a:pt x="55119" y="8413"/>
                  </a:cubicBezTo>
                  <a:lnTo>
                    <a:pt x="0" y="0"/>
                  </a:lnTo>
                  <a:lnTo>
                    <a:pt x="0" y="803942"/>
                  </a:lnTo>
                  <a:close/>
                </a:path>
              </a:pathLst>
            </a:custGeom>
            <a:solidFill>
              <a:srgbClr val="00AA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5F96CD7-93BB-4102-F63B-4277D5D62497}"/>
                </a:ext>
              </a:extLst>
            </p:cNvPr>
            <p:cNvSpPr/>
            <p:nvPr/>
          </p:nvSpPr>
          <p:spPr>
            <a:xfrm flipV="1">
              <a:off x="6226628" y="3536406"/>
              <a:ext cx="1141206" cy="1163253"/>
            </a:xfrm>
            <a:custGeom>
              <a:avLst/>
              <a:gdLst>
                <a:gd name="connsiteX0" fmla="*/ 988805 w 1141206"/>
                <a:gd name="connsiteY0" fmla="*/ 1163253 h 1163253"/>
                <a:gd name="connsiteX1" fmla="*/ 1141206 w 1141206"/>
                <a:gd name="connsiteY1" fmla="*/ 1163253 h 1163253"/>
                <a:gd name="connsiteX2" fmla="*/ 1140035 w 1141206"/>
                <a:gd name="connsiteY2" fmla="*/ 1140066 h 1163253"/>
                <a:gd name="connsiteX3" fmla="*/ 126784 w 1141206"/>
                <a:gd name="connsiteY3" fmla="*/ 19350 h 1163253"/>
                <a:gd name="connsiteX4" fmla="*/ 0 w 1141206"/>
                <a:gd name="connsiteY4" fmla="*/ 0 h 1163253"/>
                <a:gd name="connsiteX5" fmla="*/ 0 w 1141206"/>
                <a:gd name="connsiteY5" fmla="*/ 153992 h 1163253"/>
                <a:gd name="connsiteX6" fmla="*/ 96070 w 1141206"/>
                <a:gd name="connsiteY6" fmla="*/ 168654 h 1163253"/>
                <a:gd name="connsiteX7" fmla="*/ 988421 w 1141206"/>
                <a:gd name="connsiteY7" fmla="*/ 1155648 h 1163253"/>
                <a:gd name="connsiteX8" fmla="*/ 988805 w 1141206"/>
                <a:gd name="connsiteY8" fmla="*/ 1163253 h 11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06" h="1163253">
                  <a:moveTo>
                    <a:pt x="988805" y="1163253"/>
                  </a:moveTo>
                  <a:lnTo>
                    <a:pt x="1141206" y="1163253"/>
                  </a:lnTo>
                  <a:lnTo>
                    <a:pt x="1140035" y="1140066"/>
                  </a:lnTo>
                  <a:cubicBezTo>
                    <a:pt x="1083348" y="581876"/>
                    <a:pt x="667236" y="129942"/>
                    <a:pt x="126784" y="19350"/>
                  </a:cubicBezTo>
                  <a:lnTo>
                    <a:pt x="0" y="0"/>
                  </a:lnTo>
                  <a:lnTo>
                    <a:pt x="0" y="153992"/>
                  </a:lnTo>
                  <a:lnTo>
                    <a:pt x="96070" y="168654"/>
                  </a:lnTo>
                  <a:cubicBezTo>
                    <a:pt x="572036" y="266051"/>
                    <a:pt x="938498" y="664061"/>
                    <a:pt x="988421" y="1155648"/>
                  </a:cubicBezTo>
                  <a:lnTo>
                    <a:pt x="988805" y="1163253"/>
                  </a:lnTo>
                  <a:close/>
                </a:path>
              </a:pathLst>
            </a:custGeom>
            <a:solidFill>
              <a:srgbClr val="09FF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815A7C-AA61-ECEF-9335-889832DAFE3D}"/>
                </a:ext>
              </a:extLst>
            </p:cNvPr>
            <p:cNvSpPr/>
            <p:nvPr/>
          </p:nvSpPr>
          <p:spPr>
            <a:xfrm flipV="1">
              <a:off x="6226629" y="3536406"/>
              <a:ext cx="988805" cy="1009261"/>
            </a:xfrm>
            <a:custGeom>
              <a:avLst/>
              <a:gdLst>
                <a:gd name="connsiteX0" fmla="*/ 784263 w 988805"/>
                <a:gd name="connsiteY0" fmla="*/ 1009261 h 1009261"/>
                <a:gd name="connsiteX1" fmla="*/ 988805 w 988805"/>
                <a:gd name="connsiteY1" fmla="*/ 1009261 h 1009261"/>
                <a:gd name="connsiteX2" fmla="*/ 988421 w 988805"/>
                <a:gd name="connsiteY2" fmla="*/ 1001656 h 1009261"/>
                <a:gd name="connsiteX3" fmla="*/ 96070 w 988805"/>
                <a:gd name="connsiteY3" fmla="*/ 14662 h 1009261"/>
                <a:gd name="connsiteX4" fmla="*/ 0 w 988805"/>
                <a:gd name="connsiteY4" fmla="*/ 0 h 1009261"/>
                <a:gd name="connsiteX5" fmla="*/ 0 w 988805"/>
                <a:gd name="connsiteY5" fmla="*/ 205319 h 1009261"/>
                <a:gd name="connsiteX6" fmla="*/ 55119 w 988805"/>
                <a:gd name="connsiteY6" fmla="*/ 213732 h 1009261"/>
                <a:gd name="connsiteX7" fmla="*/ 772306 w 988805"/>
                <a:gd name="connsiteY7" fmla="*/ 930919 h 1009261"/>
                <a:gd name="connsiteX8" fmla="*/ 784263 w 988805"/>
                <a:gd name="connsiteY8" fmla="*/ 1009261 h 100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805" h="1009261">
                  <a:moveTo>
                    <a:pt x="784263" y="1009261"/>
                  </a:moveTo>
                  <a:lnTo>
                    <a:pt x="988805" y="1009261"/>
                  </a:lnTo>
                  <a:lnTo>
                    <a:pt x="988421" y="1001656"/>
                  </a:lnTo>
                  <a:cubicBezTo>
                    <a:pt x="938498" y="510069"/>
                    <a:pt x="572036" y="112059"/>
                    <a:pt x="96070" y="14662"/>
                  </a:cubicBezTo>
                  <a:lnTo>
                    <a:pt x="0" y="0"/>
                  </a:lnTo>
                  <a:lnTo>
                    <a:pt x="0" y="205319"/>
                  </a:lnTo>
                  <a:lnTo>
                    <a:pt x="55119" y="213732"/>
                  </a:lnTo>
                  <a:cubicBezTo>
                    <a:pt x="415106" y="287395"/>
                    <a:pt x="698643" y="570932"/>
                    <a:pt x="772306" y="930919"/>
                  </a:cubicBezTo>
                  <a:lnTo>
                    <a:pt x="784263" y="1009261"/>
                  </a:lnTo>
                  <a:close/>
                </a:path>
              </a:pathLst>
            </a:custGeom>
            <a:solidFill>
              <a:srgbClr val="00D6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467E1C-D4BE-252D-48B4-87919AB95329}"/>
                </a:ext>
              </a:extLst>
            </p:cNvPr>
            <p:cNvSpPr/>
            <p:nvPr/>
          </p:nvSpPr>
          <p:spPr>
            <a:xfrm flipV="1">
              <a:off x="6226628" y="3536405"/>
              <a:ext cx="2697480" cy="2697480"/>
            </a:xfrm>
            <a:custGeom>
              <a:avLst/>
              <a:gdLst>
                <a:gd name="connsiteX0" fmla="*/ 1141206 w 2697480"/>
                <a:gd name="connsiteY0" fmla="*/ 2697480 h 2697480"/>
                <a:gd name="connsiteX1" fmla="*/ 1348740 w 2697480"/>
                <a:gd name="connsiteY1" fmla="*/ 2697480 h 2697480"/>
                <a:gd name="connsiteX2" fmla="*/ 2697480 w 2697480"/>
                <a:gd name="connsiteY2" fmla="*/ 1348740 h 2697480"/>
                <a:gd name="connsiteX3" fmla="*/ 2697480 w 2697480"/>
                <a:gd name="connsiteY3" fmla="*/ 0 h 2697480"/>
                <a:gd name="connsiteX4" fmla="*/ 1348740 w 2697480"/>
                <a:gd name="connsiteY4" fmla="*/ 0 h 2697480"/>
                <a:gd name="connsiteX5" fmla="*/ 0 w 2697480"/>
                <a:gd name="connsiteY5" fmla="*/ 1348740 h 2697480"/>
                <a:gd name="connsiteX6" fmla="*/ 0 w 2697480"/>
                <a:gd name="connsiteY6" fmla="*/ 1534227 h 2697480"/>
                <a:gd name="connsiteX7" fmla="*/ 126784 w 2697480"/>
                <a:gd name="connsiteY7" fmla="*/ 1553577 h 2697480"/>
                <a:gd name="connsiteX8" fmla="*/ 1140035 w 2697480"/>
                <a:gd name="connsiteY8" fmla="*/ 2674293 h 2697480"/>
                <a:gd name="connsiteX9" fmla="*/ 1141206 w 2697480"/>
                <a:gd name="connsiteY9" fmla="*/ 2697480 h 26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97480" h="2697480">
                  <a:moveTo>
                    <a:pt x="1141206" y="2697480"/>
                  </a:moveTo>
                  <a:lnTo>
                    <a:pt x="1348740" y="2697480"/>
                  </a:lnTo>
                  <a:cubicBezTo>
                    <a:pt x="2093629" y="2697480"/>
                    <a:pt x="2697480" y="2093629"/>
                    <a:pt x="2697480" y="1348740"/>
                  </a:cubicBezTo>
                  <a:lnTo>
                    <a:pt x="2697480" y="0"/>
                  </a:lnTo>
                  <a:lnTo>
                    <a:pt x="1348740" y="0"/>
                  </a:lnTo>
                  <a:cubicBezTo>
                    <a:pt x="603851" y="0"/>
                    <a:pt x="0" y="603851"/>
                    <a:pt x="0" y="1348740"/>
                  </a:cubicBezTo>
                  <a:lnTo>
                    <a:pt x="0" y="1534227"/>
                  </a:lnTo>
                  <a:lnTo>
                    <a:pt x="126784" y="1553577"/>
                  </a:lnTo>
                  <a:cubicBezTo>
                    <a:pt x="667236" y="1664169"/>
                    <a:pt x="1083348" y="2116103"/>
                    <a:pt x="1140035" y="2674293"/>
                  </a:cubicBezTo>
                  <a:lnTo>
                    <a:pt x="1141206" y="26974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3" name="Graphic 82" descr="Africa with solid fill">
              <a:extLst>
                <a:ext uri="{FF2B5EF4-FFF2-40B4-BE49-F238E27FC236}">
                  <a16:creationId xmlns:a16="http://schemas.microsoft.com/office/drawing/2014/main" id="{1F1582CF-89DB-DD03-ABEE-C783E5579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25093" y="3561166"/>
              <a:ext cx="457200" cy="457200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5F066DC-A70F-0E70-20AE-40237613B95E}"/>
                </a:ext>
              </a:extLst>
            </p:cNvPr>
            <p:cNvGrpSpPr/>
            <p:nvPr/>
          </p:nvGrpSpPr>
          <p:grpSpPr>
            <a:xfrm>
              <a:off x="7723189" y="5393153"/>
              <a:ext cx="1085519" cy="747336"/>
              <a:chOff x="7723189" y="688857"/>
              <a:chExt cx="1085519" cy="74733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E72E5C1-082A-C182-63B1-D5C4DDD91972}"/>
                  </a:ext>
                </a:extLst>
              </p:cNvPr>
              <p:cNvSpPr txBox="1"/>
              <p:nvPr/>
            </p:nvSpPr>
            <p:spPr>
              <a:xfrm>
                <a:off x="8068480" y="688857"/>
                <a:ext cx="740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rgbClr val="00D6C2"/>
                    </a:solidFill>
                    <a:latin typeface="Arial Black" panose="020B0A04020102020204" pitchFamily="34" charset="0"/>
                  </a:rPr>
                  <a:t>03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51E0694-6F4A-A1BA-CE3A-A4A2D9329A83}"/>
                  </a:ext>
                </a:extLst>
              </p:cNvPr>
              <p:cNvSpPr txBox="1"/>
              <p:nvPr/>
            </p:nvSpPr>
            <p:spPr>
              <a:xfrm>
                <a:off x="7723189" y="974528"/>
                <a:ext cx="10578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A46418-C8C8-BC27-D327-62450038D013}"/>
                </a:ext>
              </a:extLst>
            </p:cNvPr>
            <p:cNvSpPr txBox="1"/>
            <p:nvPr/>
          </p:nvSpPr>
          <p:spPr>
            <a:xfrm>
              <a:off x="6770522" y="4559768"/>
              <a:ext cx="1857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1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8E29680-6483-D5A9-BBA2-4339CA821A88}"/>
              </a:ext>
            </a:extLst>
          </p:cNvPr>
          <p:cNvGrpSpPr/>
          <p:nvPr/>
        </p:nvGrpSpPr>
        <p:grpSpPr>
          <a:xfrm>
            <a:off x="3122117" y="489284"/>
            <a:ext cx="2850057" cy="2848161"/>
            <a:chOff x="3122117" y="489284"/>
            <a:chExt cx="2850057" cy="2848161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C37709D-5671-4771-C9EB-44445518018A}"/>
                </a:ext>
              </a:extLst>
            </p:cNvPr>
            <p:cNvSpPr/>
            <p:nvPr/>
          </p:nvSpPr>
          <p:spPr>
            <a:xfrm flipV="1">
              <a:off x="3122117" y="489284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923407-4605-9DAC-9034-5753A607A343}"/>
                </a:ext>
              </a:extLst>
            </p:cNvPr>
            <p:cNvGrpSpPr/>
            <p:nvPr/>
          </p:nvGrpSpPr>
          <p:grpSpPr>
            <a:xfrm>
              <a:off x="3287031" y="652302"/>
              <a:ext cx="2685143" cy="2685143"/>
              <a:chOff x="3287031" y="652302"/>
              <a:chExt cx="2685143" cy="2685143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01427-F0BF-AEC9-9A66-8A0BC33373FC}"/>
                  </a:ext>
                </a:extLst>
              </p:cNvPr>
              <p:cNvSpPr/>
              <p:nvPr/>
            </p:nvSpPr>
            <p:spPr>
              <a:xfrm flipV="1">
                <a:off x="4608708" y="1943337"/>
                <a:ext cx="1363466" cy="1394108"/>
              </a:xfrm>
              <a:custGeom>
                <a:avLst/>
                <a:gdLst>
                  <a:gd name="connsiteX0" fmla="*/ 1363466 w 1363466"/>
                  <a:gd name="connsiteY0" fmla="*/ 1394108 h 1394108"/>
                  <a:gd name="connsiteX1" fmla="*/ 1363466 w 1363466"/>
                  <a:gd name="connsiteY1" fmla="*/ 1089058 h 1394108"/>
                  <a:gd name="connsiteX2" fmla="*/ 1248047 w 1363466"/>
                  <a:gd name="connsiteY2" fmla="*/ 1071443 h 1394108"/>
                  <a:gd name="connsiteX3" fmla="*/ 306305 w 1363466"/>
                  <a:gd name="connsiteY3" fmla="*/ 29821 h 1394108"/>
                  <a:gd name="connsiteX4" fmla="*/ 304799 w 1363466"/>
                  <a:gd name="connsiteY4" fmla="*/ 0 h 1394108"/>
                  <a:gd name="connsiteX5" fmla="*/ 0 w 1363466"/>
                  <a:gd name="connsiteY5" fmla="*/ 0 h 1394108"/>
                  <a:gd name="connsiteX6" fmla="*/ 3079 w 1363466"/>
                  <a:gd name="connsiteY6" fmla="*/ 60985 h 1394108"/>
                  <a:gd name="connsiteX7" fmla="*/ 1334752 w 1363466"/>
                  <a:gd name="connsiteY7" fmla="*/ 1392658 h 1394108"/>
                  <a:gd name="connsiteX8" fmla="*/ 1363466 w 1363466"/>
                  <a:gd name="connsiteY8" fmla="*/ 1394108 h 13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08">
                    <a:moveTo>
                      <a:pt x="1363466" y="1394108"/>
                    </a:moveTo>
                    <a:lnTo>
                      <a:pt x="1363466" y="1089058"/>
                    </a:lnTo>
                    <a:lnTo>
                      <a:pt x="1248047" y="1071443"/>
                    </a:lnTo>
                    <a:cubicBezTo>
                      <a:pt x="745737" y="968656"/>
                      <a:pt x="358992" y="548617"/>
                      <a:pt x="306305" y="29821"/>
                    </a:cubicBezTo>
                    <a:lnTo>
                      <a:pt x="304799" y="0"/>
                    </a:lnTo>
                    <a:lnTo>
                      <a:pt x="0" y="0"/>
                    </a:lnTo>
                    <a:lnTo>
                      <a:pt x="3079" y="60985"/>
                    </a:lnTo>
                    <a:cubicBezTo>
                      <a:pt x="74387" y="763138"/>
                      <a:pt x="632599" y="1321351"/>
                      <a:pt x="1334752" y="1392658"/>
                    </a:cubicBezTo>
                    <a:lnTo>
                      <a:pt x="1363466" y="1394108"/>
                    </a:lnTo>
                    <a:close/>
                  </a:path>
                </a:pathLst>
              </a:custGeom>
              <a:solidFill>
                <a:srgbClr val="C279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202BA4-6B5E-1682-1C56-688C410A9E39}"/>
                  </a:ext>
                </a:extLst>
              </p:cNvPr>
              <p:cNvSpPr/>
              <p:nvPr/>
            </p:nvSpPr>
            <p:spPr>
              <a:xfrm flipV="1">
                <a:off x="5202265" y="2540160"/>
                <a:ext cx="769909" cy="797285"/>
              </a:xfrm>
              <a:custGeom>
                <a:avLst/>
                <a:gdLst>
                  <a:gd name="connsiteX0" fmla="*/ 769909 w 769909"/>
                  <a:gd name="connsiteY0" fmla="*/ 797285 h 797285"/>
                  <a:gd name="connsiteX1" fmla="*/ 769909 w 769909"/>
                  <a:gd name="connsiteY1" fmla="*/ 0 h 797285"/>
                  <a:gd name="connsiteX2" fmla="*/ 0 w 769909"/>
                  <a:gd name="connsiteY2" fmla="*/ 0 h 797285"/>
                  <a:gd name="connsiteX3" fmla="*/ 15 w 769909"/>
                  <a:gd name="connsiteY3" fmla="*/ 297 h 797285"/>
                  <a:gd name="connsiteX4" fmla="*/ 712685 w 769909"/>
                  <a:gd name="connsiteY4" fmla="*/ 788552 h 797285"/>
                  <a:gd name="connsiteX5" fmla="*/ 769909 w 769909"/>
                  <a:gd name="connsiteY5" fmla="*/ 797285 h 79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9" h="797285">
                    <a:moveTo>
                      <a:pt x="769909" y="797285"/>
                    </a:moveTo>
                    <a:lnTo>
                      <a:pt x="769909" y="0"/>
                    </a:lnTo>
                    <a:lnTo>
                      <a:pt x="0" y="0"/>
                    </a:lnTo>
                    <a:lnTo>
                      <a:pt x="15" y="297"/>
                    </a:lnTo>
                    <a:cubicBezTo>
                      <a:pt x="39886" y="392899"/>
                      <a:pt x="332559" y="710767"/>
                      <a:pt x="712685" y="788552"/>
                    </a:cubicBezTo>
                    <a:lnTo>
                      <a:pt x="769909" y="797285"/>
                    </a:lnTo>
                    <a:close/>
                  </a:path>
                </a:pathLst>
              </a:custGeom>
              <a:solidFill>
                <a:srgbClr val="9B26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37B4169-8961-E861-4271-F37868974BD1}"/>
                  </a:ext>
                </a:extLst>
              </p:cNvPr>
              <p:cNvSpPr/>
              <p:nvPr/>
            </p:nvSpPr>
            <p:spPr>
              <a:xfrm flipV="1">
                <a:off x="3287031" y="652302"/>
                <a:ext cx="2685143" cy="2685143"/>
              </a:xfrm>
              <a:custGeom>
                <a:avLst/>
                <a:gdLst>
                  <a:gd name="connsiteX0" fmla="*/ 0 w 2685143"/>
                  <a:gd name="connsiteY0" fmla="*/ 2685143 h 2685143"/>
                  <a:gd name="connsiteX1" fmla="*/ 1540171 w 2685143"/>
                  <a:gd name="connsiteY1" fmla="*/ 2685143 h 2685143"/>
                  <a:gd name="connsiteX2" fmla="*/ 2685143 w 2685143"/>
                  <a:gd name="connsiteY2" fmla="*/ 1540171 h 2685143"/>
                  <a:gd name="connsiteX3" fmla="*/ 2685143 w 2685143"/>
                  <a:gd name="connsiteY3" fmla="*/ 1394108 h 2685143"/>
                  <a:gd name="connsiteX4" fmla="*/ 2656429 w 2685143"/>
                  <a:gd name="connsiteY4" fmla="*/ 1392658 h 2685143"/>
                  <a:gd name="connsiteX5" fmla="*/ 1324756 w 2685143"/>
                  <a:gd name="connsiteY5" fmla="*/ 60985 h 2685143"/>
                  <a:gd name="connsiteX6" fmla="*/ 1321677 w 2685143"/>
                  <a:gd name="connsiteY6" fmla="*/ 0 h 2685143"/>
                  <a:gd name="connsiteX7" fmla="*/ 1144972 w 2685143"/>
                  <a:gd name="connsiteY7" fmla="*/ 0 h 2685143"/>
                  <a:gd name="connsiteX8" fmla="*/ 0 w 2685143"/>
                  <a:gd name="connsiteY8" fmla="*/ 1144972 h 2685143"/>
                  <a:gd name="connsiteX9" fmla="*/ 0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0" y="2685143"/>
                    </a:moveTo>
                    <a:lnTo>
                      <a:pt x="1540171" y="2685143"/>
                    </a:lnTo>
                    <a:cubicBezTo>
                      <a:pt x="2172522" y="2685143"/>
                      <a:pt x="2685143" y="2172522"/>
                      <a:pt x="2685143" y="1540171"/>
                    </a:cubicBezTo>
                    <a:lnTo>
                      <a:pt x="2685143" y="1394108"/>
                    </a:lnTo>
                    <a:lnTo>
                      <a:pt x="2656429" y="1392658"/>
                    </a:lnTo>
                    <a:cubicBezTo>
                      <a:pt x="1954276" y="1321351"/>
                      <a:pt x="1396064" y="763138"/>
                      <a:pt x="1324756" y="60985"/>
                    </a:cubicBezTo>
                    <a:lnTo>
                      <a:pt x="1321677" y="0"/>
                    </a:lnTo>
                    <a:lnTo>
                      <a:pt x="1144972" y="0"/>
                    </a:lnTo>
                    <a:cubicBezTo>
                      <a:pt x="512621" y="0"/>
                      <a:pt x="0" y="512621"/>
                      <a:pt x="0" y="1144972"/>
                    </a:cubicBezTo>
                    <a:lnTo>
                      <a:pt x="0" y="2685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7F54AFE-8FB5-CB51-EF29-4F5244093DD1}"/>
                  </a:ext>
                </a:extLst>
              </p:cNvPr>
              <p:cNvSpPr/>
              <p:nvPr/>
            </p:nvSpPr>
            <p:spPr>
              <a:xfrm flipV="1">
                <a:off x="4913507" y="2248387"/>
                <a:ext cx="1058667" cy="1089058"/>
              </a:xfrm>
              <a:custGeom>
                <a:avLst/>
                <a:gdLst>
                  <a:gd name="connsiteX0" fmla="*/ 1058667 w 1058667"/>
                  <a:gd name="connsiteY0" fmla="*/ 1089058 h 1089058"/>
                  <a:gd name="connsiteX1" fmla="*/ 1058667 w 1058667"/>
                  <a:gd name="connsiteY1" fmla="*/ 797285 h 1089058"/>
                  <a:gd name="connsiteX2" fmla="*/ 1001443 w 1058667"/>
                  <a:gd name="connsiteY2" fmla="*/ 788552 h 1089058"/>
                  <a:gd name="connsiteX3" fmla="*/ 288773 w 1058667"/>
                  <a:gd name="connsiteY3" fmla="*/ 297 h 1089058"/>
                  <a:gd name="connsiteX4" fmla="*/ 288758 w 1058667"/>
                  <a:gd name="connsiteY4" fmla="*/ 0 h 1089058"/>
                  <a:gd name="connsiteX5" fmla="*/ 0 w 1058667"/>
                  <a:gd name="connsiteY5" fmla="*/ 0 h 1089058"/>
                  <a:gd name="connsiteX6" fmla="*/ 1506 w 1058667"/>
                  <a:gd name="connsiteY6" fmla="*/ 29821 h 1089058"/>
                  <a:gd name="connsiteX7" fmla="*/ 943248 w 1058667"/>
                  <a:gd name="connsiteY7" fmla="*/ 1071443 h 1089058"/>
                  <a:gd name="connsiteX8" fmla="*/ 1058667 w 1058667"/>
                  <a:gd name="connsiteY8" fmla="*/ 1089058 h 1089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7" h="1089058">
                    <a:moveTo>
                      <a:pt x="1058667" y="1089058"/>
                    </a:moveTo>
                    <a:lnTo>
                      <a:pt x="1058667" y="797285"/>
                    </a:lnTo>
                    <a:lnTo>
                      <a:pt x="1001443" y="788552"/>
                    </a:lnTo>
                    <a:cubicBezTo>
                      <a:pt x="621317" y="710767"/>
                      <a:pt x="328644" y="392899"/>
                      <a:pt x="288773" y="297"/>
                    </a:cubicBezTo>
                    <a:lnTo>
                      <a:pt x="288758" y="0"/>
                    </a:lnTo>
                    <a:lnTo>
                      <a:pt x="0" y="0"/>
                    </a:lnTo>
                    <a:lnTo>
                      <a:pt x="1506" y="29821"/>
                    </a:lnTo>
                    <a:cubicBezTo>
                      <a:pt x="54193" y="548617"/>
                      <a:pt x="440938" y="968656"/>
                      <a:pt x="943248" y="1071443"/>
                    </a:cubicBezTo>
                    <a:lnTo>
                      <a:pt x="1058667" y="1089058"/>
                    </a:lnTo>
                    <a:close/>
                  </a:path>
                </a:pathLst>
              </a:custGeom>
              <a:solidFill>
                <a:srgbClr val="AD4A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Bar graph with upward trend with solid fill">
                <a:extLst>
                  <a:ext uri="{FF2B5EF4-FFF2-40B4-BE49-F238E27FC236}">
                    <a16:creationId xmlns:a16="http://schemas.microsoft.com/office/drawing/2014/main" id="{51B9CFB4-C892-7FD2-7CE5-9909120C3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1280" y="284320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DE9919-A1D4-6AE4-5407-B51ADD23F2CE}"/>
                  </a:ext>
                </a:extLst>
              </p:cNvPr>
              <p:cNvSpPr txBox="1"/>
              <p:nvPr/>
            </p:nvSpPr>
            <p:spPr>
              <a:xfrm>
                <a:off x="3345940" y="72011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B26DF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01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A82BDD-8505-77DD-A507-74AB1FB4B96A}"/>
                  </a:ext>
                </a:extLst>
              </p:cNvPr>
              <p:cNvGrpSpPr/>
              <p:nvPr/>
            </p:nvGrpSpPr>
            <p:grpSpPr>
              <a:xfrm>
                <a:off x="3610482" y="11532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340F1C8-2669-B316-8916-AAAACC7D4ABB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B26DF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F5AEE8C-ED22-0C41-C86E-6EE845784415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882189-631B-8404-24AB-8390A007C30E}"/>
              </a:ext>
            </a:extLst>
          </p:cNvPr>
          <p:cNvGrpSpPr/>
          <p:nvPr/>
        </p:nvGrpSpPr>
        <p:grpSpPr>
          <a:xfrm>
            <a:off x="6219828" y="489285"/>
            <a:ext cx="2850055" cy="2848161"/>
            <a:chOff x="6219828" y="489285"/>
            <a:chExt cx="2850055" cy="2848161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0A320DBB-C905-40CD-795A-22E2EA3EB2DE}"/>
                </a:ext>
              </a:extLst>
            </p:cNvPr>
            <p:cNvSpPr/>
            <p:nvPr/>
          </p:nvSpPr>
          <p:spPr>
            <a:xfrm>
              <a:off x="6227097" y="489285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165D2C-ABE9-D860-6497-4374E6D505A9}"/>
                </a:ext>
              </a:extLst>
            </p:cNvPr>
            <p:cNvGrpSpPr/>
            <p:nvPr/>
          </p:nvGrpSpPr>
          <p:grpSpPr>
            <a:xfrm>
              <a:off x="6219828" y="652303"/>
              <a:ext cx="2692412" cy="2685143"/>
              <a:chOff x="6219828" y="652303"/>
              <a:chExt cx="2692412" cy="268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C2594D3-BC4C-8EF2-9745-C5EEA508B137}"/>
                  </a:ext>
                </a:extLst>
              </p:cNvPr>
              <p:cNvSpPr/>
              <p:nvPr/>
            </p:nvSpPr>
            <p:spPr>
              <a:xfrm flipV="1">
                <a:off x="6219828" y="1943337"/>
                <a:ext cx="1363465" cy="1394109"/>
              </a:xfrm>
              <a:custGeom>
                <a:avLst/>
                <a:gdLst>
                  <a:gd name="connsiteX0" fmla="*/ 0 w 1363465"/>
                  <a:gd name="connsiteY0" fmla="*/ 1394109 h 1394109"/>
                  <a:gd name="connsiteX1" fmla="*/ 28712 w 1363465"/>
                  <a:gd name="connsiteY1" fmla="*/ 1392659 h 1394109"/>
                  <a:gd name="connsiteX2" fmla="*/ 1360385 w 1363465"/>
                  <a:gd name="connsiteY2" fmla="*/ 60986 h 1394109"/>
                  <a:gd name="connsiteX3" fmla="*/ 1363465 w 1363465"/>
                  <a:gd name="connsiteY3" fmla="*/ 0 h 1394109"/>
                  <a:gd name="connsiteX4" fmla="*/ 1058665 w 1363465"/>
                  <a:gd name="connsiteY4" fmla="*/ 0 h 1394109"/>
                  <a:gd name="connsiteX5" fmla="*/ 1057159 w 1363465"/>
                  <a:gd name="connsiteY5" fmla="*/ 29822 h 1394109"/>
                  <a:gd name="connsiteX6" fmla="*/ 115417 w 1363465"/>
                  <a:gd name="connsiteY6" fmla="*/ 1071444 h 1394109"/>
                  <a:gd name="connsiteX7" fmla="*/ 0 w 1363465"/>
                  <a:gd name="connsiteY7" fmla="*/ 1089059 h 1394109"/>
                  <a:gd name="connsiteX8" fmla="*/ 0 w 1363465"/>
                  <a:gd name="connsiteY8" fmla="*/ 1394109 h 13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5" h="1394109">
                    <a:moveTo>
                      <a:pt x="0" y="1394109"/>
                    </a:moveTo>
                    <a:lnTo>
                      <a:pt x="28712" y="1392659"/>
                    </a:lnTo>
                    <a:cubicBezTo>
                      <a:pt x="730865" y="1321352"/>
                      <a:pt x="1289078" y="763139"/>
                      <a:pt x="1360385" y="60986"/>
                    </a:cubicBezTo>
                    <a:lnTo>
                      <a:pt x="1363465" y="0"/>
                    </a:lnTo>
                    <a:lnTo>
                      <a:pt x="1058665" y="0"/>
                    </a:lnTo>
                    <a:lnTo>
                      <a:pt x="1057159" y="29822"/>
                    </a:lnTo>
                    <a:cubicBezTo>
                      <a:pt x="1004473" y="548618"/>
                      <a:pt x="617727" y="968657"/>
                      <a:pt x="115417" y="1071444"/>
                    </a:cubicBezTo>
                    <a:lnTo>
                      <a:pt x="0" y="1089059"/>
                    </a:lnTo>
                    <a:lnTo>
                      <a:pt x="0" y="1394109"/>
                    </a:lnTo>
                    <a:close/>
                  </a:path>
                </a:pathLst>
              </a:custGeom>
              <a:solidFill>
                <a:srgbClr val="FF81A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2D0C55-F1BE-AE82-0A06-68107AE36D6F}"/>
                  </a:ext>
                </a:extLst>
              </p:cNvPr>
              <p:cNvSpPr/>
              <p:nvPr/>
            </p:nvSpPr>
            <p:spPr>
              <a:xfrm flipV="1">
                <a:off x="6219828" y="2540160"/>
                <a:ext cx="769907" cy="797286"/>
              </a:xfrm>
              <a:custGeom>
                <a:avLst/>
                <a:gdLst>
                  <a:gd name="connsiteX0" fmla="*/ 0 w 769907"/>
                  <a:gd name="connsiteY0" fmla="*/ 797286 h 797286"/>
                  <a:gd name="connsiteX1" fmla="*/ 57222 w 769907"/>
                  <a:gd name="connsiteY1" fmla="*/ 788553 h 797286"/>
                  <a:gd name="connsiteX2" fmla="*/ 769892 w 769907"/>
                  <a:gd name="connsiteY2" fmla="*/ 298 h 797286"/>
                  <a:gd name="connsiteX3" fmla="*/ 769907 w 769907"/>
                  <a:gd name="connsiteY3" fmla="*/ 0 h 797286"/>
                  <a:gd name="connsiteX4" fmla="*/ 0 w 769907"/>
                  <a:gd name="connsiteY4" fmla="*/ 0 h 797286"/>
                  <a:gd name="connsiteX5" fmla="*/ 0 w 769907"/>
                  <a:gd name="connsiteY5" fmla="*/ 797286 h 79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7" h="797286">
                    <a:moveTo>
                      <a:pt x="0" y="797286"/>
                    </a:moveTo>
                    <a:lnTo>
                      <a:pt x="57222" y="788553"/>
                    </a:lnTo>
                    <a:cubicBezTo>
                      <a:pt x="437349" y="710768"/>
                      <a:pt x="730021" y="392900"/>
                      <a:pt x="769892" y="298"/>
                    </a:cubicBezTo>
                    <a:lnTo>
                      <a:pt x="769907" y="0"/>
                    </a:lnTo>
                    <a:lnTo>
                      <a:pt x="0" y="0"/>
                    </a:lnTo>
                    <a:lnTo>
                      <a:pt x="0" y="797286"/>
                    </a:lnTo>
                    <a:close/>
                  </a:path>
                </a:pathLst>
              </a:custGeom>
              <a:solidFill>
                <a:srgbClr val="FF4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9A847B7-BB06-8DE0-B13C-F33A9C95F98D}"/>
                  </a:ext>
                </a:extLst>
              </p:cNvPr>
              <p:cNvSpPr/>
              <p:nvPr/>
            </p:nvSpPr>
            <p:spPr>
              <a:xfrm flipV="1">
                <a:off x="6219828" y="652303"/>
                <a:ext cx="2685143" cy="2685143"/>
              </a:xfrm>
              <a:custGeom>
                <a:avLst/>
                <a:gdLst>
                  <a:gd name="connsiteX0" fmla="*/ 1144972 w 2685143"/>
                  <a:gd name="connsiteY0" fmla="*/ 2685143 h 2685143"/>
                  <a:gd name="connsiteX1" fmla="*/ 2685143 w 2685143"/>
                  <a:gd name="connsiteY1" fmla="*/ 2685143 h 2685143"/>
                  <a:gd name="connsiteX2" fmla="*/ 2685143 w 2685143"/>
                  <a:gd name="connsiteY2" fmla="*/ 1144972 h 2685143"/>
                  <a:gd name="connsiteX3" fmla="*/ 1540171 w 2685143"/>
                  <a:gd name="connsiteY3" fmla="*/ 0 h 2685143"/>
                  <a:gd name="connsiteX4" fmla="*/ 1363465 w 2685143"/>
                  <a:gd name="connsiteY4" fmla="*/ 0 h 2685143"/>
                  <a:gd name="connsiteX5" fmla="*/ 1360385 w 2685143"/>
                  <a:gd name="connsiteY5" fmla="*/ 60986 h 2685143"/>
                  <a:gd name="connsiteX6" fmla="*/ 28712 w 2685143"/>
                  <a:gd name="connsiteY6" fmla="*/ 1392659 h 2685143"/>
                  <a:gd name="connsiteX7" fmla="*/ 0 w 2685143"/>
                  <a:gd name="connsiteY7" fmla="*/ 1394109 h 2685143"/>
                  <a:gd name="connsiteX8" fmla="*/ 0 w 2685143"/>
                  <a:gd name="connsiteY8" fmla="*/ 1540171 h 2685143"/>
                  <a:gd name="connsiteX9" fmla="*/ 1144972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144972" y="2685143"/>
                    </a:moveTo>
                    <a:lnTo>
                      <a:pt x="2685143" y="2685143"/>
                    </a:lnTo>
                    <a:lnTo>
                      <a:pt x="2685143" y="1144972"/>
                    </a:lnTo>
                    <a:cubicBezTo>
                      <a:pt x="2685143" y="512621"/>
                      <a:pt x="2172522" y="0"/>
                      <a:pt x="1540171" y="0"/>
                    </a:cubicBezTo>
                    <a:lnTo>
                      <a:pt x="1363465" y="0"/>
                    </a:lnTo>
                    <a:lnTo>
                      <a:pt x="1360385" y="60986"/>
                    </a:lnTo>
                    <a:cubicBezTo>
                      <a:pt x="1289078" y="763139"/>
                      <a:pt x="730865" y="1321352"/>
                      <a:pt x="28712" y="1392659"/>
                    </a:cubicBezTo>
                    <a:lnTo>
                      <a:pt x="0" y="1394109"/>
                    </a:lnTo>
                    <a:lnTo>
                      <a:pt x="0" y="1540171"/>
                    </a:lnTo>
                    <a:cubicBezTo>
                      <a:pt x="0" y="2172522"/>
                      <a:pt x="512621" y="2685143"/>
                      <a:pt x="1144972" y="26851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678E45F-E3AE-B8E3-804F-B6358441756F}"/>
                  </a:ext>
                </a:extLst>
              </p:cNvPr>
              <p:cNvSpPr/>
              <p:nvPr/>
            </p:nvSpPr>
            <p:spPr>
              <a:xfrm flipV="1">
                <a:off x="6219828" y="2248387"/>
                <a:ext cx="1058665" cy="1089059"/>
              </a:xfrm>
              <a:custGeom>
                <a:avLst/>
                <a:gdLst>
                  <a:gd name="connsiteX0" fmla="*/ 0 w 1058665"/>
                  <a:gd name="connsiteY0" fmla="*/ 1089059 h 1089059"/>
                  <a:gd name="connsiteX1" fmla="*/ 115417 w 1058665"/>
                  <a:gd name="connsiteY1" fmla="*/ 1071444 h 1089059"/>
                  <a:gd name="connsiteX2" fmla="*/ 1057159 w 1058665"/>
                  <a:gd name="connsiteY2" fmla="*/ 29822 h 1089059"/>
                  <a:gd name="connsiteX3" fmla="*/ 1058665 w 1058665"/>
                  <a:gd name="connsiteY3" fmla="*/ 0 h 1089059"/>
                  <a:gd name="connsiteX4" fmla="*/ 769907 w 1058665"/>
                  <a:gd name="connsiteY4" fmla="*/ 0 h 1089059"/>
                  <a:gd name="connsiteX5" fmla="*/ 769892 w 1058665"/>
                  <a:gd name="connsiteY5" fmla="*/ 298 h 1089059"/>
                  <a:gd name="connsiteX6" fmla="*/ 57222 w 1058665"/>
                  <a:gd name="connsiteY6" fmla="*/ 788553 h 1089059"/>
                  <a:gd name="connsiteX7" fmla="*/ 0 w 1058665"/>
                  <a:gd name="connsiteY7" fmla="*/ 797286 h 1089059"/>
                  <a:gd name="connsiteX8" fmla="*/ 0 w 1058665"/>
                  <a:gd name="connsiteY8" fmla="*/ 1089059 h 10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5" h="1089059">
                    <a:moveTo>
                      <a:pt x="0" y="1089059"/>
                    </a:moveTo>
                    <a:lnTo>
                      <a:pt x="115417" y="1071444"/>
                    </a:lnTo>
                    <a:cubicBezTo>
                      <a:pt x="617727" y="968657"/>
                      <a:pt x="1004473" y="548618"/>
                      <a:pt x="1057159" y="29822"/>
                    </a:cubicBezTo>
                    <a:lnTo>
                      <a:pt x="1058665" y="0"/>
                    </a:lnTo>
                    <a:lnTo>
                      <a:pt x="769907" y="0"/>
                    </a:lnTo>
                    <a:lnTo>
                      <a:pt x="769892" y="298"/>
                    </a:lnTo>
                    <a:cubicBezTo>
                      <a:pt x="730021" y="392900"/>
                      <a:pt x="437349" y="710768"/>
                      <a:pt x="57222" y="788553"/>
                    </a:cubicBezTo>
                    <a:lnTo>
                      <a:pt x="0" y="797286"/>
                    </a:lnTo>
                    <a:lnTo>
                      <a:pt x="0" y="1089059"/>
                    </a:lnTo>
                    <a:close/>
                  </a:path>
                </a:pathLst>
              </a:custGeom>
              <a:solidFill>
                <a:srgbClr val="FF5D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0" name="Graphic 29" descr="Anger Symbol with solid fill">
                <a:extLst>
                  <a:ext uri="{FF2B5EF4-FFF2-40B4-BE49-F238E27FC236}">
                    <a16:creationId xmlns:a16="http://schemas.microsoft.com/office/drawing/2014/main" id="{7720B1D4-1BCB-F7BD-D598-61A1D675F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014" y="28320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A6CCBA-86B8-1CD1-4BD9-6D6675AA1B8E}"/>
                  </a:ext>
                </a:extLst>
              </p:cNvPr>
              <p:cNvSpPr txBox="1"/>
              <p:nvPr/>
            </p:nvSpPr>
            <p:spPr>
              <a:xfrm>
                <a:off x="7997840" y="72011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FF438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02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BC21108-73EA-2A10-9941-66CDB384ADF2}"/>
                  </a:ext>
                </a:extLst>
              </p:cNvPr>
              <p:cNvGrpSpPr/>
              <p:nvPr/>
            </p:nvGrpSpPr>
            <p:grpSpPr>
              <a:xfrm>
                <a:off x="6768835" y="11532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CF6495-D787-41FD-D120-1BFD2FE64CD5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4383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0EE4484-2D52-983B-0EF4-9DDD785D241B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B21E57-3E32-813A-AA67-AEA6A18E24EC}"/>
              </a:ext>
            </a:extLst>
          </p:cNvPr>
          <p:cNvGrpSpPr/>
          <p:nvPr/>
        </p:nvGrpSpPr>
        <p:grpSpPr>
          <a:xfrm>
            <a:off x="3122117" y="3520554"/>
            <a:ext cx="2850057" cy="2848162"/>
            <a:chOff x="3122117" y="3520554"/>
            <a:chExt cx="2850057" cy="2848162"/>
          </a:xfrm>
        </p:grpSpPr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29E9BBC7-71DA-C933-491E-570589FB8C25}"/>
                </a:ext>
              </a:extLst>
            </p:cNvPr>
            <p:cNvSpPr/>
            <p:nvPr/>
          </p:nvSpPr>
          <p:spPr>
            <a:xfrm>
              <a:off x="3122117" y="3525930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70F7E-7EAE-6895-4677-10E996414713}"/>
                </a:ext>
              </a:extLst>
            </p:cNvPr>
            <p:cNvGrpSpPr/>
            <p:nvPr/>
          </p:nvGrpSpPr>
          <p:grpSpPr>
            <a:xfrm>
              <a:off x="3287031" y="3520554"/>
              <a:ext cx="2685143" cy="2685143"/>
              <a:chOff x="3287031" y="3520554"/>
              <a:chExt cx="2685143" cy="268514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42139B-ECFE-F786-57DD-96457D61E157}"/>
                  </a:ext>
                </a:extLst>
              </p:cNvPr>
              <p:cNvSpPr/>
              <p:nvPr/>
            </p:nvSpPr>
            <p:spPr>
              <a:xfrm flipV="1">
                <a:off x="4608708" y="3520554"/>
                <a:ext cx="1363466" cy="1394109"/>
              </a:xfrm>
              <a:custGeom>
                <a:avLst/>
                <a:gdLst>
                  <a:gd name="connsiteX0" fmla="*/ 0 w 1363466"/>
                  <a:gd name="connsiteY0" fmla="*/ 1394109 h 1394109"/>
                  <a:gd name="connsiteX1" fmla="*/ 304799 w 1363466"/>
                  <a:gd name="connsiteY1" fmla="*/ 1394109 h 1394109"/>
                  <a:gd name="connsiteX2" fmla="*/ 306305 w 1363466"/>
                  <a:gd name="connsiteY2" fmla="*/ 1364287 h 1394109"/>
                  <a:gd name="connsiteX3" fmla="*/ 1248047 w 1363466"/>
                  <a:gd name="connsiteY3" fmla="*/ 322665 h 1394109"/>
                  <a:gd name="connsiteX4" fmla="*/ 1363466 w 1363466"/>
                  <a:gd name="connsiteY4" fmla="*/ 305050 h 1394109"/>
                  <a:gd name="connsiteX5" fmla="*/ 1363466 w 1363466"/>
                  <a:gd name="connsiteY5" fmla="*/ 0 h 1394109"/>
                  <a:gd name="connsiteX6" fmla="*/ 1334752 w 1363466"/>
                  <a:gd name="connsiteY6" fmla="*/ 1450 h 1394109"/>
                  <a:gd name="connsiteX7" fmla="*/ 3079 w 1363466"/>
                  <a:gd name="connsiteY7" fmla="*/ 1333123 h 1394109"/>
                  <a:gd name="connsiteX8" fmla="*/ 0 w 1363466"/>
                  <a:gd name="connsiteY8" fmla="*/ 1394109 h 13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09">
                    <a:moveTo>
                      <a:pt x="0" y="1394109"/>
                    </a:moveTo>
                    <a:lnTo>
                      <a:pt x="304799" y="1394109"/>
                    </a:lnTo>
                    <a:lnTo>
                      <a:pt x="306305" y="1364287"/>
                    </a:lnTo>
                    <a:cubicBezTo>
                      <a:pt x="358992" y="845491"/>
                      <a:pt x="745737" y="425452"/>
                      <a:pt x="1248047" y="322665"/>
                    </a:cubicBezTo>
                    <a:lnTo>
                      <a:pt x="1363466" y="305050"/>
                    </a:lnTo>
                    <a:lnTo>
                      <a:pt x="1363466" y="0"/>
                    </a:lnTo>
                    <a:lnTo>
                      <a:pt x="1334752" y="1450"/>
                    </a:lnTo>
                    <a:cubicBezTo>
                      <a:pt x="632599" y="72757"/>
                      <a:pt x="74387" y="630970"/>
                      <a:pt x="3079" y="1333123"/>
                    </a:cubicBezTo>
                    <a:lnTo>
                      <a:pt x="0" y="1394109"/>
                    </a:lnTo>
                    <a:close/>
                  </a:path>
                </a:pathLst>
              </a:custGeom>
              <a:solidFill>
                <a:srgbClr val="F6D58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E50740F-198B-F75B-251C-A9123C3E215A}"/>
                  </a:ext>
                </a:extLst>
              </p:cNvPr>
              <p:cNvSpPr/>
              <p:nvPr/>
            </p:nvSpPr>
            <p:spPr>
              <a:xfrm flipV="1">
                <a:off x="5202265" y="3520554"/>
                <a:ext cx="769909" cy="797287"/>
              </a:xfrm>
              <a:custGeom>
                <a:avLst/>
                <a:gdLst>
                  <a:gd name="connsiteX0" fmla="*/ 0 w 769909"/>
                  <a:gd name="connsiteY0" fmla="*/ 797287 h 797287"/>
                  <a:gd name="connsiteX1" fmla="*/ 769909 w 769909"/>
                  <a:gd name="connsiteY1" fmla="*/ 797287 h 797287"/>
                  <a:gd name="connsiteX2" fmla="*/ 769909 w 769909"/>
                  <a:gd name="connsiteY2" fmla="*/ 0 h 797287"/>
                  <a:gd name="connsiteX3" fmla="*/ 712685 w 769909"/>
                  <a:gd name="connsiteY3" fmla="*/ 8734 h 797287"/>
                  <a:gd name="connsiteX4" fmla="*/ 15 w 769909"/>
                  <a:gd name="connsiteY4" fmla="*/ 796989 h 797287"/>
                  <a:gd name="connsiteX5" fmla="*/ 0 w 769909"/>
                  <a:gd name="connsiteY5" fmla="*/ 797287 h 7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9" h="797287">
                    <a:moveTo>
                      <a:pt x="0" y="797287"/>
                    </a:moveTo>
                    <a:lnTo>
                      <a:pt x="769909" y="797287"/>
                    </a:lnTo>
                    <a:lnTo>
                      <a:pt x="769909" y="0"/>
                    </a:lnTo>
                    <a:lnTo>
                      <a:pt x="712685" y="8734"/>
                    </a:lnTo>
                    <a:cubicBezTo>
                      <a:pt x="332559" y="86519"/>
                      <a:pt x="39886" y="404387"/>
                      <a:pt x="15" y="796989"/>
                    </a:cubicBezTo>
                    <a:lnTo>
                      <a:pt x="0" y="797287"/>
                    </a:lnTo>
                    <a:close/>
                  </a:path>
                </a:pathLst>
              </a:custGeom>
              <a:solidFill>
                <a:srgbClr val="F0B73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D018A3A-86BD-BDDF-19C8-7B9CFE159E23}"/>
                  </a:ext>
                </a:extLst>
              </p:cNvPr>
              <p:cNvSpPr/>
              <p:nvPr/>
            </p:nvSpPr>
            <p:spPr>
              <a:xfrm flipV="1">
                <a:off x="3287031" y="3520554"/>
                <a:ext cx="2685143" cy="2685143"/>
              </a:xfrm>
              <a:custGeom>
                <a:avLst/>
                <a:gdLst>
                  <a:gd name="connsiteX0" fmla="*/ 1144972 w 2685143"/>
                  <a:gd name="connsiteY0" fmla="*/ 2685143 h 2685143"/>
                  <a:gd name="connsiteX1" fmla="*/ 1321677 w 2685143"/>
                  <a:gd name="connsiteY1" fmla="*/ 2685143 h 2685143"/>
                  <a:gd name="connsiteX2" fmla="*/ 1324756 w 2685143"/>
                  <a:gd name="connsiteY2" fmla="*/ 2624157 h 2685143"/>
                  <a:gd name="connsiteX3" fmla="*/ 2656429 w 2685143"/>
                  <a:gd name="connsiteY3" fmla="*/ 1292484 h 2685143"/>
                  <a:gd name="connsiteX4" fmla="*/ 2685143 w 2685143"/>
                  <a:gd name="connsiteY4" fmla="*/ 1291034 h 2685143"/>
                  <a:gd name="connsiteX5" fmla="*/ 2685143 w 2685143"/>
                  <a:gd name="connsiteY5" fmla="*/ 1144972 h 2685143"/>
                  <a:gd name="connsiteX6" fmla="*/ 1540171 w 2685143"/>
                  <a:gd name="connsiteY6" fmla="*/ 0 h 2685143"/>
                  <a:gd name="connsiteX7" fmla="*/ 0 w 2685143"/>
                  <a:gd name="connsiteY7" fmla="*/ 0 h 2685143"/>
                  <a:gd name="connsiteX8" fmla="*/ 0 w 2685143"/>
                  <a:gd name="connsiteY8" fmla="*/ 1540171 h 2685143"/>
                  <a:gd name="connsiteX9" fmla="*/ 1144972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144972" y="2685143"/>
                    </a:moveTo>
                    <a:lnTo>
                      <a:pt x="1321677" y="2685143"/>
                    </a:lnTo>
                    <a:lnTo>
                      <a:pt x="1324756" y="2624157"/>
                    </a:lnTo>
                    <a:cubicBezTo>
                      <a:pt x="1396064" y="1922004"/>
                      <a:pt x="1954276" y="1363791"/>
                      <a:pt x="2656429" y="1292484"/>
                    </a:cubicBezTo>
                    <a:lnTo>
                      <a:pt x="2685143" y="1291034"/>
                    </a:lnTo>
                    <a:lnTo>
                      <a:pt x="2685143" y="1144972"/>
                    </a:lnTo>
                    <a:cubicBezTo>
                      <a:pt x="2685143" y="512621"/>
                      <a:pt x="2172522" y="0"/>
                      <a:pt x="1540171" y="0"/>
                    </a:cubicBezTo>
                    <a:lnTo>
                      <a:pt x="0" y="0"/>
                    </a:lnTo>
                    <a:lnTo>
                      <a:pt x="0" y="1540171"/>
                    </a:lnTo>
                    <a:cubicBezTo>
                      <a:pt x="0" y="2172522"/>
                      <a:pt x="512621" y="2685143"/>
                      <a:pt x="1144972" y="26851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C1819C4-BD76-A3A6-3A1A-84BA16D29BE5}"/>
                  </a:ext>
                </a:extLst>
              </p:cNvPr>
              <p:cNvSpPr/>
              <p:nvPr/>
            </p:nvSpPr>
            <p:spPr>
              <a:xfrm flipV="1">
                <a:off x="4913507" y="3520554"/>
                <a:ext cx="1058667" cy="1089059"/>
              </a:xfrm>
              <a:custGeom>
                <a:avLst/>
                <a:gdLst>
                  <a:gd name="connsiteX0" fmla="*/ 0 w 1058667"/>
                  <a:gd name="connsiteY0" fmla="*/ 1089059 h 1089059"/>
                  <a:gd name="connsiteX1" fmla="*/ 288758 w 1058667"/>
                  <a:gd name="connsiteY1" fmla="*/ 1089059 h 1089059"/>
                  <a:gd name="connsiteX2" fmla="*/ 288773 w 1058667"/>
                  <a:gd name="connsiteY2" fmla="*/ 1088761 h 1089059"/>
                  <a:gd name="connsiteX3" fmla="*/ 1001443 w 1058667"/>
                  <a:gd name="connsiteY3" fmla="*/ 300506 h 1089059"/>
                  <a:gd name="connsiteX4" fmla="*/ 1058667 w 1058667"/>
                  <a:gd name="connsiteY4" fmla="*/ 291772 h 1089059"/>
                  <a:gd name="connsiteX5" fmla="*/ 1058667 w 1058667"/>
                  <a:gd name="connsiteY5" fmla="*/ 0 h 1089059"/>
                  <a:gd name="connsiteX6" fmla="*/ 943248 w 1058667"/>
                  <a:gd name="connsiteY6" fmla="*/ 17615 h 1089059"/>
                  <a:gd name="connsiteX7" fmla="*/ 1506 w 1058667"/>
                  <a:gd name="connsiteY7" fmla="*/ 1059237 h 1089059"/>
                  <a:gd name="connsiteX8" fmla="*/ 0 w 1058667"/>
                  <a:gd name="connsiteY8" fmla="*/ 1089059 h 10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7" h="1089059">
                    <a:moveTo>
                      <a:pt x="0" y="1089059"/>
                    </a:moveTo>
                    <a:lnTo>
                      <a:pt x="288758" y="1089059"/>
                    </a:lnTo>
                    <a:lnTo>
                      <a:pt x="288773" y="1088761"/>
                    </a:lnTo>
                    <a:cubicBezTo>
                      <a:pt x="328644" y="696159"/>
                      <a:pt x="621317" y="378291"/>
                      <a:pt x="1001443" y="300506"/>
                    </a:cubicBezTo>
                    <a:lnTo>
                      <a:pt x="1058667" y="291772"/>
                    </a:lnTo>
                    <a:lnTo>
                      <a:pt x="1058667" y="0"/>
                    </a:lnTo>
                    <a:lnTo>
                      <a:pt x="943248" y="17615"/>
                    </a:lnTo>
                    <a:cubicBezTo>
                      <a:pt x="440938" y="120402"/>
                      <a:pt x="54193" y="540441"/>
                      <a:pt x="1506" y="1059237"/>
                    </a:cubicBezTo>
                    <a:lnTo>
                      <a:pt x="0" y="1089059"/>
                    </a:lnTo>
                    <a:close/>
                  </a:path>
                </a:pathLst>
              </a:custGeom>
              <a:solidFill>
                <a:srgbClr val="F4C9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Aperture with solid fill">
                <a:extLst>
                  <a:ext uri="{FF2B5EF4-FFF2-40B4-BE49-F238E27FC236}">
                    <a16:creationId xmlns:a16="http://schemas.microsoft.com/office/drawing/2014/main" id="{EA7145C1-2647-52BC-4E0A-3CE4BF96D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73869" y="355347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B09AC7-01DF-79F5-7286-CEFFAC85B5E6}"/>
                  </a:ext>
                </a:extLst>
              </p:cNvPr>
              <p:cNvSpPr txBox="1"/>
              <p:nvPr/>
            </p:nvSpPr>
            <p:spPr>
              <a:xfrm>
                <a:off x="3345940" y="568247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0B73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04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166160-465E-D28F-30A0-B7BC6349122D}"/>
                  </a:ext>
                </a:extLst>
              </p:cNvPr>
              <p:cNvGrpSpPr/>
              <p:nvPr/>
            </p:nvGrpSpPr>
            <p:grpSpPr>
              <a:xfrm>
                <a:off x="3610482" y="46485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5D22EB9-A510-20CC-07B6-54193AE3929C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0B730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A145D99-3057-1392-52AA-7DB4935062A0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2F4330-5EDD-FA60-85CC-52BF3E9D967E}"/>
              </a:ext>
            </a:extLst>
          </p:cNvPr>
          <p:cNvGrpSpPr/>
          <p:nvPr/>
        </p:nvGrpSpPr>
        <p:grpSpPr>
          <a:xfrm>
            <a:off x="6219827" y="3520553"/>
            <a:ext cx="2850055" cy="2848162"/>
            <a:chOff x="6219827" y="3520553"/>
            <a:chExt cx="2850055" cy="2848162"/>
          </a:xfrm>
        </p:grpSpPr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3EF52071-9BFD-CB4D-3278-DD9A9B15933E}"/>
                </a:ext>
              </a:extLst>
            </p:cNvPr>
            <p:cNvSpPr/>
            <p:nvPr/>
          </p:nvSpPr>
          <p:spPr>
            <a:xfrm flipV="1">
              <a:off x="6227096" y="3525929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0CD436-05A0-1112-C22B-B0FA65AB6EDB}"/>
                </a:ext>
              </a:extLst>
            </p:cNvPr>
            <p:cNvGrpSpPr/>
            <p:nvPr/>
          </p:nvGrpSpPr>
          <p:grpSpPr>
            <a:xfrm>
              <a:off x="6219827" y="3520553"/>
              <a:ext cx="2692413" cy="2685143"/>
              <a:chOff x="6219827" y="3520553"/>
              <a:chExt cx="2692413" cy="268514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536AB3B-94C7-5C93-328B-E06EC9F26F73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769908" cy="797287"/>
              </a:xfrm>
              <a:custGeom>
                <a:avLst/>
                <a:gdLst>
                  <a:gd name="connsiteX0" fmla="*/ 0 w 769908"/>
                  <a:gd name="connsiteY0" fmla="*/ 797287 h 797287"/>
                  <a:gd name="connsiteX1" fmla="*/ 769908 w 769908"/>
                  <a:gd name="connsiteY1" fmla="*/ 797287 h 797287"/>
                  <a:gd name="connsiteX2" fmla="*/ 769893 w 769908"/>
                  <a:gd name="connsiteY2" fmla="*/ 796988 h 797287"/>
                  <a:gd name="connsiteX3" fmla="*/ 57223 w 769908"/>
                  <a:gd name="connsiteY3" fmla="*/ 8733 h 797287"/>
                  <a:gd name="connsiteX4" fmla="*/ 0 w 769908"/>
                  <a:gd name="connsiteY4" fmla="*/ 0 h 797287"/>
                  <a:gd name="connsiteX5" fmla="*/ 0 w 769908"/>
                  <a:gd name="connsiteY5" fmla="*/ 797287 h 7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8" h="797287">
                    <a:moveTo>
                      <a:pt x="0" y="797287"/>
                    </a:moveTo>
                    <a:lnTo>
                      <a:pt x="769908" y="797287"/>
                    </a:lnTo>
                    <a:lnTo>
                      <a:pt x="769893" y="796988"/>
                    </a:lnTo>
                    <a:cubicBezTo>
                      <a:pt x="730022" y="404386"/>
                      <a:pt x="437350" y="86518"/>
                      <a:pt x="57223" y="8733"/>
                    </a:cubicBezTo>
                    <a:lnTo>
                      <a:pt x="0" y="0"/>
                    </a:lnTo>
                    <a:lnTo>
                      <a:pt x="0" y="797287"/>
                    </a:lnTo>
                    <a:close/>
                  </a:path>
                </a:pathLst>
              </a:custGeom>
              <a:solidFill>
                <a:srgbClr val="00AA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FBCB6-546A-D243-18D9-9CEC11C79113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1363466" cy="1394110"/>
              </a:xfrm>
              <a:custGeom>
                <a:avLst/>
                <a:gdLst>
                  <a:gd name="connsiteX0" fmla="*/ 1058666 w 1363466"/>
                  <a:gd name="connsiteY0" fmla="*/ 1394110 h 1394110"/>
                  <a:gd name="connsiteX1" fmla="*/ 1363466 w 1363466"/>
                  <a:gd name="connsiteY1" fmla="*/ 1394110 h 1394110"/>
                  <a:gd name="connsiteX2" fmla="*/ 1360386 w 1363466"/>
                  <a:gd name="connsiteY2" fmla="*/ 1333123 h 1394110"/>
                  <a:gd name="connsiteX3" fmla="*/ 28713 w 1363466"/>
                  <a:gd name="connsiteY3" fmla="*/ 1450 h 1394110"/>
                  <a:gd name="connsiteX4" fmla="*/ 0 w 1363466"/>
                  <a:gd name="connsiteY4" fmla="*/ 0 h 1394110"/>
                  <a:gd name="connsiteX5" fmla="*/ 0 w 1363466"/>
                  <a:gd name="connsiteY5" fmla="*/ 305050 h 1394110"/>
                  <a:gd name="connsiteX6" fmla="*/ 115418 w 1363466"/>
                  <a:gd name="connsiteY6" fmla="*/ 322665 h 1394110"/>
                  <a:gd name="connsiteX7" fmla="*/ 1057160 w 1363466"/>
                  <a:gd name="connsiteY7" fmla="*/ 1364287 h 1394110"/>
                  <a:gd name="connsiteX8" fmla="*/ 1058666 w 1363466"/>
                  <a:gd name="connsiteY8" fmla="*/ 1394110 h 139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10">
                    <a:moveTo>
                      <a:pt x="1058666" y="1394110"/>
                    </a:moveTo>
                    <a:lnTo>
                      <a:pt x="1363466" y="1394110"/>
                    </a:lnTo>
                    <a:lnTo>
                      <a:pt x="1360386" y="1333123"/>
                    </a:lnTo>
                    <a:cubicBezTo>
                      <a:pt x="1289079" y="630970"/>
                      <a:pt x="730866" y="72757"/>
                      <a:pt x="28713" y="1450"/>
                    </a:cubicBezTo>
                    <a:lnTo>
                      <a:pt x="0" y="0"/>
                    </a:lnTo>
                    <a:lnTo>
                      <a:pt x="0" y="305050"/>
                    </a:lnTo>
                    <a:lnTo>
                      <a:pt x="115418" y="322665"/>
                    </a:lnTo>
                    <a:cubicBezTo>
                      <a:pt x="617728" y="425452"/>
                      <a:pt x="1004474" y="845491"/>
                      <a:pt x="1057160" y="1364287"/>
                    </a:cubicBezTo>
                    <a:lnTo>
                      <a:pt x="1058666" y="1394110"/>
                    </a:lnTo>
                    <a:close/>
                  </a:path>
                </a:pathLst>
              </a:custGeom>
              <a:solidFill>
                <a:srgbClr val="2FFF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3E95AC-9BC6-73FE-261B-C4E0B53BA656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1058666" cy="1089060"/>
              </a:xfrm>
              <a:custGeom>
                <a:avLst/>
                <a:gdLst>
                  <a:gd name="connsiteX0" fmla="*/ 769908 w 1058666"/>
                  <a:gd name="connsiteY0" fmla="*/ 1089060 h 1089060"/>
                  <a:gd name="connsiteX1" fmla="*/ 1058666 w 1058666"/>
                  <a:gd name="connsiteY1" fmla="*/ 1089060 h 1089060"/>
                  <a:gd name="connsiteX2" fmla="*/ 1057160 w 1058666"/>
                  <a:gd name="connsiteY2" fmla="*/ 1059237 h 1089060"/>
                  <a:gd name="connsiteX3" fmla="*/ 115418 w 1058666"/>
                  <a:gd name="connsiteY3" fmla="*/ 17615 h 1089060"/>
                  <a:gd name="connsiteX4" fmla="*/ 0 w 1058666"/>
                  <a:gd name="connsiteY4" fmla="*/ 0 h 1089060"/>
                  <a:gd name="connsiteX5" fmla="*/ 0 w 1058666"/>
                  <a:gd name="connsiteY5" fmla="*/ 291773 h 1089060"/>
                  <a:gd name="connsiteX6" fmla="*/ 57223 w 1058666"/>
                  <a:gd name="connsiteY6" fmla="*/ 300506 h 1089060"/>
                  <a:gd name="connsiteX7" fmla="*/ 769893 w 1058666"/>
                  <a:gd name="connsiteY7" fmla="*/ 1088761 h 1089060"/>
                  <a:gd name="connsiteX8" fmla="*/ 769908 w 1058666"/>
                  <a:gd name="connsiteY8" fmla="*/ 1089060 h 108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6" h="1089060">
                    <a:moveTo>
                      <a:pt x="769908" y="1089060"/>
                    </a:moveTo>
                    <a:lnTo>
                      <a:pt x="1058666" y="1089060"/>
                    </a:lnTo>
                    <a:lnTo>
                      <a:pt x="1057160" y="1059237"/>
                    </a:lnTo>
                    <a:cubicBezTo>
                      <a:pt x="1004474" y="540441"/>
                      <a:pt x="617728" y="120402"/>
                      <a:pt x="115418" y="17615"/>
                    </a:cubicBezTo>
                    <a:lnTo>
                      <a:pt x="0" y="0"/>
                    </a:lnTo>
                    <a:lnTo>
                      <a:pt x="0" y="291773"/>
                    </a:lnTo>
                    <a:lnTo>
                      <a:pt x="57223" y="300506"/>
                    </a:lnTo>
                    <a:cubicBezTo>
                      <a:pt x="437350" y="378291"/>
                      <a:pt x="730022" y="696159"/>
                      <a:pt x="769893" y="1088761"/>
                    </a:cubicBezTo>
                    <a:lnTo>
                      <a:pt x="769908" y="1089060"/>
                    </a:lnTo>
                    <a:close/>
                  </a:path>
                </a:pathLst>
              </a:custGeom>
              <a:solidFill>
                <a:srgbClr val="00D6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72C1F3-CF66-14D6-1F57-6CD6C0A3F2D5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2685143" cy="2685143"/>
              </a:xfrm>
              <a:custGeom>
                <a:avLst/>
                <a:gdLst>
                  <a:gd name="connsiteX0" fmla="*/ 1363466 w 2685143"/>
                  <a:gd name="connsiteY0" fmla="*/ 2685143 h 2685143"/>
                  <a:gd name="connsiteX1" fmla="*/ 1540171 w 2685143"/>
                  <a:gd name="connsiteY1" fmla="*/ 2685143 h 2685143"/>
                  <a:gd name="connsiteX2" fmla="*/ 2685143 w 2685143"/>
                  <a:gd name="connsiteY2" fmla="*/ 1540171 h 2685143"/>
                  <a:gd name="connsiteX3" fmla="*/ 2685143 w 2685143"/>
                  <a:gd name="connsiteY3" fmla="*/ 0 h 2685143"/>
                  <a:gd name="connsiteX4" fmla="*/ 1144972 w 2685143"/>
                  <a:gd name="connsiteY4" fmla="*/ 0 h 2685143"/>
                  <a:gd name="connsiteX5" fmla="*/ 0 w 2685143"/>
                  <a:gd name="connsiteY5" fmla="*/ 1144972 h 2685143"/>
                  <a:gd name="connsiteX6" fmla="*/ 0 w 2685143"/>
                  <a:gd name="connsiteY6" fmla="*/ 1291033 h 2685143"/>
                  <a:gd name="connsiteX7" fmla="*/ 28713 w 2685143"/>
                  <a:gd name="connsiteY7" fmla="*/ 1292483 h 2685143"/>
                  <a:gd name="connsiteX8" fmla="*/ 1360386 w 2685143"/>
                  <a:gd name="connsiteY8" fmla="*/ 2624156 h 2685143"/>
                  <a:gd name="connsiteX9" fmla="*/ 1363466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363466" y="2685143"/>
                    </a:moveTo>
                    <a:lnTo>
                      <a:pt x="1540171" y="2685143"/>
                    </a:lnTo>
                    <a:cubicBezTo>
                      <a:pt x="2172522" y="2685143"/>
                      <a:pt x="2685143" y="2172522"/>
                      <a:pt x="2685143" y="1540171"/>
                    </a:cubicBezTo>
                    <a:lnTo>
                      <a:pt x="2685143" y="0"/>
                    </a:lnTo>
                    <a:lnTo>
                      <a:pt x="1144972" y="0"/>
                    </a:lnTo>
                    <a:cubicBezTo>
                      <a:pt x="512621" y="0"/>
                      <a:pt x="0" y="512621"/>
                      <a:pt x="0" y="1144972"/>
                    </a:cubicBezTo>
                    <a:lnTo>
                      <a:pt x="0" y="1291033"/>
                    </a:lnTo>
                    <a:lnTo>
                      <a:pt x="28713" y="1292483"/>
                    </a:lnTo>
                    <a:cubicBezTo>
                      <a:pt x="730866" y="1363790"/>
                      <a:pt x="1289079" y="1922003"/>
                      <a:pt x="1360386" y="2624156"/>
                    </a:cubicBezTo>
                    <a:lnTo>
                      <a:pt x="1363466" y="2685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Bank with solid fill">
                <a:extLst>
                  <a:ext uri="{FF2B5EF4-FFF2-40B4-BE49-F238E27FC236}">
                    <a16:creationId xmlns:a16="http://schemas.microsoft.com/office/drawing/2014/main" id="{A7909A94-2391-E64E-23F1-4A221163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66107" y="355347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C8B5ED-BD50-2B32-A883-2E3AC2AE90D5}"/>
                  </a:ext>
                </a:extLst>
              </p:cNvPr>
              <p:cNvSpPr txBox="1"/>
              <p:nvPr/>
            </p:nvSpPr>
            <p:spPr>
              <a:xfrm>
                <a:off x="7997840" y="568247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00AA9A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8BA3255-D3E6-82A7-719E-2DA67427068A}"/>
                  </a:ext>
                </a:extLst>
              </p:cNvPr>
              <p:cNvGrpSpPr/>
              <p:nvPr/>
            </p:nvGrpSpPr>
            <p:grpSpPr>
              <a:xfrm>
                <a:off x="6768835" y="46485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5DBA2C-41ED-B254-0909-A5FA407F980D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00AA9A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EE2A24C-0F57-5706-4F3E-B654694F640C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132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8E29680-6483-D5A9-BBA2-4339CA821A88}"/>
              </a:ext>
            </a:extLst>
          </p:cNvPr>
          <p:cNvGrpSpPr/>
          <p:nvPr/>
        </p:nvGrpSpPr>
        <p:grpSpPr>
          <a:xfrm>
            <a:off x="3122117" y="489284"/>
            <a:ext cx="2850057" cy="2848161"/>
            <a:chOff x="3122117" y="489284"/>
            <a:chExt cx="2850057" cy="2848161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C37709D-5671-4771-C9EB-44445518018A}"/>
                </a:ext>
              </a:extLst>
            </p:cNvPr>
            <p:cNvSpPr/>
            <p:nvPr/>
          </p:nvSpPr>
          <p:spPr>
            <a:xfrm flipV="1">
              <a:off x="3122117" y="489284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923407-4605-9DAC-9034-5753A607A343}"/>
                </a:ext>
              </a:extLst>
            </p:cNvPr>
            <p:cNvGrpSpPr/>
            <p:nvPr/>
          </p:nvGrpSpPr>
          <p:grpSpPr>
            <a:xfrm>
              <a:off x="3287031" y="652302"/>
              <a:ext cx="2685143" cy="2685143"/>
              <a:chOff x="3287031" y="652302"/>
              <a:chExt cx="2685143" cy="2685143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01427-F0BF-AEC9-9A66-8A0BC33373FC}"/>
                  </a:ext>
                </a:extLst>
              </p:cNvPr>
              <p:cNvSpPr/>
              <p:nvPr/>
            </p:nvSpPr>
            <p:spPr>
              <a:xfrm flipV="1">
                <a:off x="4608708" y="1943337"/>
                <a:ext cx="1363466" cy="1394108"/>
              </a:xfrm>
              <a:custGeom>
                <a:avLst/>
                <a:gdLst>
                  <a:gd name="connsiteX0" fmla="*/ 1363466 w 1363466"/>
                  <a:gd name="connsiteY0" fmla="*/ 1394108 h 1394108"/>
                  <a:gd name="connsiteX1" fmla="*/ 1363466 w 1363466"/>
                  <a:gd name="connsiteY1" fmla="*/ 1089058 h 1394108"/>
                  <a:gd name="connsiteX2" fmla="*/ 1248047 w 1363466"/>
                  <a:gd name="connsiteY2" fmla="*/ 1071443 h 1394108"/>
                  <a:gd name="connsiteX3" fmla="*/ 306305 w 1363466"/>
                  <a:gd name="connsiteY3" fmla="*/ 29821 h 1394108"/>
                  <a:gd name="connsiteX4" fmla="*/ 304799 w 1363466"/>
                  <a:gd name="connsiteY4" fmla="*/ 0 h 1394108"/>
                  <a:gd name="connsiteX5" fmla="*/ 0 w 1363466"/>
                  <a:gd name="connsiteY5" fmla="*/ 0 h 1394108"/>
                  <a:gd name="connsiteX6" fmla="*/ 3079 w 1363466"/>
                  <a:gd name="connsiteY6" fmla="*/ 60985 h 1394108"/>
                  <a:gd name="connsiteX7" fmla="*/ 1334752 w 1363466"/>
                  <a:gd name="connsiteY7" fmla="*/ 1392658 h 1394108"/>
                  <a:gd name="connsiteX8" fmla="*/ 1363466 w 1363466"/>
                  <a:gd name="connsiteY8" fmla="*/ 1394108 h 13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08">
                    <a:moveTo>
                      <a:pt x="1363466" y="1394108"/>
                    </a:moveTo>
                    <a:lnTo>
                      <a:pt x="1363466" y="1089058"/>
                    </a:lnTo>
                    <a:lnTo>
                      <a:pt x="1248047" y="1071443"/>
                    </a:lnTo>
                    <a:cubicBezTo>
                      <a:pt x="745737" y="968656"/>
                      <a:pt x="358992" y="548617"/>
                      <a:pt x="306305" y="29821"/>
                    </a:cubicBezTo>
                    <a:lnTo>
                      <a:pt x="304799" y="0"/>
                    </a:lnTo>
                    <a:lnTo>
                      <a:pt x="0" y="0"/>
                    </a:lnTo>
                    <a:lnTo>
                      <a:pt x="3079" y="60985"/>
                    </a:lnTo>
                    <a:cubicBezTo>
                      <a:pt x="74387" y="763138"/>
                      <a:pt x="632599" y="1321351"/>
                      <a:pt x="1334752" y="1392658"/>
                    </a:cubicBezTo>
                    <a:lnTo>
                      <a:pt x="1363466" y="1394108"/>
                    </a:lnTo>
                    <a:close/>
                  </a:path>
                </a:pathLst>
              </a:custGeom>
              <a:solidFill>
                <a:srgbClr val="C279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202BA4-6B5E-1682-1C56-688C410A9E39}"/>
                  </a:ext>
                </a:extLst>
              </p:cNvPr>
              <p:cNvSpPr/>
              <p:nvPr/>
            </p:nvSpPr>
            <p:spPr>
              <a:xfrm flipV="1">
                <a:off x="5202265" y="2540160"/>
                <a:ext cx="769909" cy="797285"/>
              </a:xfrm>
              <a:custGeom>
                <a:avLst/>
                <a:gdLst>
                  <a:gd name="connsiteX0" fmla="*/ 769909 w 769909"/>
                  <a:gd name="connsiteY0" fmla="*/ 797285 h 797285"/>
                  <a:gd name="connsiteX1" fmla="*/ 769909 w 769909"/>
                  <a:gd name="connsiteY1" fmla="*/ 0 h 797285"/>
                  <a:gd name="connsiteX2" fmla="*/ 0 w 769909"/>
                  <a:gd name="connsiteY2" fmla="*/ 0 h 797285"/>
                  <a:gd name="connsiteX3" fmla="*/ 15 w 769909"/>
                  <a:gd name="connsiteY3" fmla="*/ 297 h 797285"/>
                  <a:gd name="connsiteX4" fmla="*/ 712685 w 769909"/>
                  <a:gd name="connsiteY4" fmla="*/ 788552 h 797285"/>
                  <a:gd name="connsiteX5" fmla="*/ 769909 w 769909"/>
                  <a:gd name="connsiteY5" fmla="*/ 797285 h 79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9" h="797285">
                    <a:moveTo>
                      <a:pt x="769909" y="797285"/>
                    </a:moveTo>
                    <a:lnTo>
                      <a:pt x="769909" y="0"/>
                    </a:lnTo>
                    <a:lnTo>
                      <a:pt x="0" y="0"/>
                    </a:lnTo>
                    <a:lnTo>
                      <a:pt x="15" y="297"/>
                    </a:lnTo>
                    <a:cubicBezTo>
                      <a:pt x="39886" y="392899"/>
                      <a:pt x="332559" y="710767"/>
                      <a:pt x="712685" y="788552"/>
                    </a:cubicBezTo>
                    <a:lnTo>
                      <a:pt x="769909" y="797285"/>
                    </a:lnTo>
                    <a:close/>
                  </a:path>
                </a:pathLst>
              </a:custGeom>
              <a:solidFill>
                <a:srgbClr val="9B26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37B4169-8961-E861-4271-F37868974BD1}"/>
                  </a:ext>
                </a:extLst>
              </p:cNvPr>
              <p:cNvSpPr/>
              <p:nvPr/>
            </p:nvSpPr>
            <p:spPr>
              <a:xfrm flipV="1">
                <a:off x="3287031" y="652302"/>
                <a:ext cx="2685143" cy="2685143"/>
              </a:xfrm>
              <a:custGeom>
                <a:avLst/>
                <a:gdLst>
                  <a:gd name="connsiteX0" fmla="*/ 0 w 2685143"/>
                  <a:gd name="connsiteY0" fmla="*/ 2685143 h 2685143"/>
                  <a:gd name="connsiteX1" fmla="*/ 1540171 w 2685143"/>
                  <a:gd name="connsiteY1" fmla="*/ 2685143 h 2685143"/>
                  <a:gd name="connsiteX2" fmla="*/ 2685143 w 2685143"/>
                  <a:gd name="connsiteY2" fmla="*/ 1540171 h 2685143"/>
                  <a:gd name="connsiteX3" fmla="*/ 2685143 w 2685143"/>
                  <a:gd name="connsiteY3" fmla="*/ 1394108 h 2685143"/>
                  <a:gd name="connsiteX4" fmla="*/ 2656429 w 2685143"/>
                  <a:gd name="connsiteY4" fmla="*/ 1392658 h 2685143"/>
                  <a:gd name="connsiteX5" fmla="*/ 1324756 w 2685143"/>
                  <a:gd name="connsiteY5" fmla="*/ 60985 h 2685143"/>
                  <a:gd name="connsiteX6" fmla="*/ 1321677 w 2685143"/>
                  <a:gd name="connsiteY6" fmla="*/ 0 h 2685143"/>
                  <a:gd name="connsiteX7" fmla="*/ 1144972 w 2685143"/>
                  <a:gd name="connsiteY7" fmla="*/ 0 h 2685143"/>
                  <a:gd name="connsiteX8" fmla="*/ 0 w 2685143"/>
                  <a:gd name="connsiteY8" fmla="*/ 1144972 h 2685143"/>
                  <a:gd name="connsiteX9" fmla="*/ 0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0" y="2685143"/>
                    </a:moveTo>
                    <a:lnTo>
                      <a:pt x="1540171" y="2685143"/>
                    </a:lnTo>
                    <a:cubicBezTo>
                      <a:pt x="2172522" y="2685143"/>
                      <a:pt x="2685143" y="2172522"/>
                      <a:pt x="2685143" y="1540171"/>
                    </a:cubicBezTo>
                    <a:lnTo>
                      <a:pt x="2685143" y="1394108"/>
                    </a:lnTo>
                    <a:lnTo>
                      <a:pt x="2656429" y="1392658"/>
                    </a:lnTo>
                    <a:cubicBezTo>
                      <a:pt x="1954276" y="1321351"/>
                      <a:pt x="1396064" y="763138"/>
                      <a:pt x="1324756" y="60985"/>
                    </a:cubicBezTo>
                    <a:lnTo>
                      <a:pt x="1321677" y="0"/>
                    </a:lnTo>
                    <a:lnTo>
                      <a:pt x="1144972" y="0"/>
                    </a:lnTo>
                    <a:cubicBezTo>
                      <a:pt x="512621" y="0"/>
                      <a:pt x="0" y="512621"/>
                      <a:pt x="0" y="1144972"/>
                    </a:cubicBezTo>
                    <a:lnTo>
                      <a:pt x="0" y="2685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7F54AFE-8FB5-CB51-EF29-4F5244093DD1}"/>
                  </a:ext>
                </a:extLst>
              </p:cNvPr>
              <p:cNvSpPr/>
              <p:nvPr/>
            </p:nvSpPr>
            <p:spPr>
              <a:xfrm flipV="1">
                <a:off x="4913507" y="2248387"/>
                <a:ext cx="1058667" cy="1089058"/>
              </a:xfrm>
              <a:custGeom>
                <a:avLst/>
                <a:gdLst>
                  <a:gd name="connsiteX0" fmla="*/ 1058667 w 1058667"/>
                  <a:gd name="connsiteY0" fmla="*/ 1089058 h 1089058"/>
                  <a:gd name="connsiteX1" fmla="*/ 1058667 w 1058667"/>
                  <a:gd name="connsiteY1" fmla="*/ 797285 h 1089058"/>
                  <a:gd name="connsiteX2" fmla="*/ 1001443 w 1058667"/>
                  <a:gd name="connsiteY2" fmla="*/ 788552 h 1089058"/>
                  <a:gd name="connsiteX3" fmla="*/ 288773 w 1058667"/>
                  <a:gd name="connsiteY3" fmla="*/ 297 h 1089058"/>
                  <a:gd name="connsiteX4" fmla="*/ 288758 w 1058667"/>
                  <a:gd name="connsiteY4" fmla="*/ 0 h 1089058"/>
                  <a:gd name="connsiteX5" fmla="*/ 0 w 1058667"/>
                  <a:gd name="connsiteY5" fmla="*/ 0 h 1089058"/>
                  <a:gd name="connsiteX6" fmla="*/ 1506 w 1058667"/>
                  <a:gd name="connsiteY6" fmla="*/ 29821 h 1089058"/>
                  <a:gd name="connsiteX7" fmla="*/ 943248 w 1058667"/>
                  <a:gd name="connsiteY7" fmla="*/ 1071443 h 1089058"/>
                  <a:gd name="connsiteX8" fmla="*/ 1058667 w 1058667"/>
                  <a:gd name="connsiteY8" fmla="*/ 1089058 h 1089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7" h="1089058">
                    <a:moveTo>
                      <a:pt x="1058667" y="1089058"/>
                    </a:moveTo>
                    <a:lnTo>
                      <a:pt x="1058667" y="797285"/>
                    </a:lnTo>
                    <a:lnTo>
                      <a:pt x="1001443" y="788552"/>
                    </a:lnTo>
                    <a:cubicBezTo>
                      <a:pt x="621317" y="710767"/>
                      <a:pt x="328644" y="392899"/>
                      <a:pt x="288773" y="297"/>
                    </a:cubicBezTo>
                    <a:lnTo>
                      <a:pt x="288758" y="0"/>
                    </a:lnTo>
                    <a:lnTo>
                      <a:pt x="0" y="0"/>
                    </a:lnTo>
                    <a:lnTo>
                      <a:pt x="1506" y="29821"/>
                    </a:lnTo>
                    <a:cubicBezTo>
                      <a:pt x="54193" y="548617"/>
                      <a:pt x="440938" y="968656"/>
                      <a:pt x="943248" y="1071443"/>
                    </a:cubicBezTo>
                    <a:lnTo>
                      <a:pt x="1058667" y="1089058"/>
                    </a:lnTo>
                    <a:close/>
                  </a:path>
                </a:pathLst>
              </a:custGeom>
              <a:solidFill>
                <a:srgbClr val="AD4A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Bar graph with upward trend with solid fill">
                <a:extLst>
                  <a:ext uri="{FF2B5EF4-FFF2-40B4-BE49-F238E27FC236}">
                    <a16:creationId xmlns:a16="http://schemas.microsoft.com/office/drawing/2014/main" id="{51B9CFB4-C892-7FD2-7CE5-9909120C3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1280" y="284320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DE9919-A1D4-6AE4-5407-B51ADD23F2CE}"/>
                  </a:ext>
                </a:extLst>
              </p:cNvPr>
              <p:cNvSpPr txBox="1"/>
              <p:nvPr/>
            </p:nvSpPr>
            <p:spPr>
              <a:xfrm>
                <a:off x="3345940" y="72011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B26DF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01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A82BDD-8505-77DD-A507-74AB1FB4B96A}"/>
                  </a:ext>
                </a:extLst>
              </p:cNvPr>
              <p:cNvGrpSpPr/>
              <p:nvPr/>
            </p:nvGrpSpPr>
            <p:grpSpPr>
              <a:xfrm>
                <a:off x="3610482" y="11532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340F1C8-2669-B316-8916-AAAACC7D4ABB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B26DF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F5AEE8C-ED22-0C41-C86E-6EE845784415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882189-631B-8404-24AB-8390A007C30E}"/>
              </a:ext>
            </a:extLst>
          </p:cNvPr>
          <p:cNvGrpSpPr/>
          <p:nvPr/>
        </p:nvGrpSpPr>
        <p:grpSpPr>
          <a:xfrm>
            <a:off x="6219828" y="489285"/>
            <a:ext cx="2850055" cy="2848161"/>
            <a:chOff x="6219828" y="489285"/>
            <a:chExt cx="2850055" cy="2848161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0A320DBB-C905-40CD-795A-22E2EA3EB2DE}"/>
                </a:ext>
              </a:extLst>
            </p:cNvPr>
            <p:cNvSpPr/>
            <p:nvPr/>
          </p:nvSpPr>
          <p:spPr>
            <a:xfrm>
              <a:off x="6227097" y="489285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165D2C-ABE9-D860-6497-4374E6D505A9}"/>
                </a:ext>
              </a:extLst>
            </p:cNvPr>
            <p:cNvGrpSpPr/>
            <p:nvPr/>
          </p:nvGrpSpPr>
          <p:grpSpPr>
            <a:xfrm>
              <a:off x="6219828" y="652303"/>
              <a:ext cx="2692412" cy="2685143"/>
              <a:chOff x="6219828" y="652303"/>
              <a:chExt cx="2692412" cy="268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C2594D3-BC4C-8EF2-9745-C5EEA508B137}"/>
                  </a:ext>
                </a:extLst>
              </p:cNvPr>
              <p:cNvSpPr/>
              <p:nvPr/>
            </p:nvSpPr>
            <p:spPr>
              <a:xfrm flipV="1">
                <a:off x="6219828" y="1943337"/>
                <a:ext cx="1363465" cy="1394109"/>
              </a:xfrm>
              <a:custGeom>
                <a:avLst/>
                <a:gdLst>
                  <a:gd name="connsiteX0" fmla="*/ 0 w 1363465"/>
                  <a:gd name="connsiteY0" fmla="*/ 1394109 h 1394109"/>
                  <a:gd name="connsiteX1" fmla="*/ 28712 w 1363465"/>
                  <a:gd name="connsiteY1" fmla="*/ 1392659 h 1394109"/>
                  <a:gd name="connsiteX2" fmla="*/ 1360385 w 1363465"/>
                  <a:gd name="connsiteY2" fmla="*/ 60986 h 1394109"/>
                  <a:gd name="connsiteX3" fmla="*/ 1363465 w 1363465"/>
                  <a:gd name="connsiteY3" fmla="*/ 0 h 1394109"/>
                  <a:gd name="connsiteX4" fmla="*/ 1058665 w 1363465"/>
                  <a:gd name="connsiteY4" fmla="*/ 0 h 1394109"/>
                  <a:gd name="connsiteX5" fmla="*/ 1057159 w 1363465"/>
                  <a:gd name="connsiteY5" fmla="*/ 29822 h 1394109"/>
                  <a:gd name="connsiteX6" fmla="*/ 115417 w 1363465"/>
                  <a:gd name="connsiteY6" fmla="*/ 1071444 h 1394109"/>
                  <a:gd name="connsiteX7" fmla="*/ 0 w 1363465"/>
                  <a:gd name="connsiteY7" fmla="*/ 1089059 h 1394109"/>
                  <a:gd name="connsiteX8" fmla="*/ 0 w 1363465"/>
                  <a:gd name="connsiteY8" fmla="*/ 1394109 h 13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5" h="1394109">
                    <a:moveTo>
                      <a:pt x="0" y="1394109"/>
                    </a:moveTo>
                    <a:lnTo>
                      <a:pt x="28712" y="1392659"/>
                    </a:lnTo>
                    <a:cubicBezTo>
                      <a:pt x="730865" y="1321352"/>
                      <a:pt x="1289078" y="763139"/>
                      <a:pt x="1360385" y="60986"/>
                    </a:cubicBezTo>
                    <a:lnTo>
                      <a:pt x="1363465" y="0"/>
                    </a:lnTo>
                    <a:lnTo>
                      <a:pt x="1058665" y="0"/>
                    </a:lnTo>
                    <a:lnTo>
                      <a:pt x="1057159" y="29822"/>
                    </a:lnTo>
                    <a:cubicBezTo>
                      <a:pt x="1004473" y="548618"/>
                      <a:pt x="617727" y="968657"/>
                      <a:pt x="115417" y="1071444"/>
                    </a:cubicBezTo>
                    <a:lnTo>
                      <a:pt x="0" y="1089059"/>
                    </a:lnTo>
                    <a:lnTo>
                      <a:pt x="0" y="1394109"/>
                    </a:lnTo>
                    <a:close/>
                  </a:path>
                </a:pathLst>
              </a:custGeom>
              <a:solidFill>
                <a:srgbClr val="FF81A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2D0C55-F1BE-AE82-0A06-68107AE36D6F}"/>
                  </a:ext>
                </a:extLst>
              </p:cNvPr>
              <p:cNvSpPr/>
              <p:nvPr/>
            </p:nvSpPr>
            <p:spPr>
              <a:xfrm flipV="1">
                <a:off x="6219828" y="2540160"/>
                <a:ext cx="769907" cy="797286"/>
              </a:xfrm>
              <a:custGeom>
                <a:avLst/>
                <a:gdLst>
                  <a:gd name="connsiteX0" fmla="*/ 0 w 769907"/>
                  <a:gd name="connsiteY0" fmla="*/ 797286 h 797286"/>
                  <a:gd name="connsiteX1" fmla="*/ 57222 w 769907"/>
                  <a:gd name="connsiteY1" fmla="*/ 788553 h 797286"/>
                  <a:gd name="connsiteX2" fmla="*/ 769892 w 769907"/>
                  <a:gd name="connsiteY2" fmla="*/ 298 h 797286"/>
                  <a:gd name="connsiteX3" fmla="*/ 769907 w 769907"/>
                  <a:gd name="connsiteY3" fmla="*/ 0 h 797286"/>
                  <a:gd name="connsiteX4" fmla="*/ 0 w 769907"/>
                  <a:gd name="connsiteY4" fmla="*/ 0 h 797286"/>
                  <a:gd name="connsiteX5" fmla="*/ 0 w 769907"/>
                  <a:gd name="connsiteY5" fmla="*/ 797286 h 79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7" h="797286">
                    <a:moveTo>
                      <a:pt x="0" y="797286"/>
                    </a:moveTo>
                    <a:lnTo>
                      <a:pt x="57222" y="788553"/>
                    </a:lnTo>
                    <a:cubicBezTo>
                      <a:pt x="437349" y="710768"/>
                      <a:pt x="730021" y="392900"/>
                      <a:pt x="769892" y="298"/>
                    </a:cubicBezTo>
                    <a:lnTo>
                      <a:pt x="769907" y="0"/>
                    </a:lnTo>
                    <a:lnTo>
                      <a:pt x="0" y="0"/>
                    </a:lnTo>
                    <a:lnTo>
                      <a:pt x="0" y="797286"/>
                    </a:lnTo>
                    <a:close/>
                  </a:path>
                </a:pathLst>
              </a:custGeom>
              <a:solidFill>
                <a:srgbClr val="FF4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9A847B7-BB06-8DE0-B13C-F33A9C95F98D}"/>
                  </a:ext>
                </a:extLst>
              </p:cNvPr>
              <p:cNvSpPr/>
              <p:nvPr/>
            </p:nvSpPr>
            <p:spPr>
              <a:xfrm flipV="1">
                <a:off x="6219828" y="652303"/>
                <a:ext cx="2685143" cy="2685143"/>
              </a:xfrm>
              <a:custGeom>
                <a:avLst/>
                <a:gdLst>
                  <a:gd name="connsiteX0" fmla="*/ 1144972 w 2685143"/>
                  <a:gd name="connsiteY0" fmla="*/ 2685143 h 2685143"/>
                  <a:gd name="connsiteX1" fmla="*/ 2685143 w 2685143"/>
                  <a:gd name="connsiteY1" fmla="*/ 2685143 h 2685143"/>
                  <a:gd name="connsiteX2" fmla="*/ 2685143 w 2685143"/>
                  <a:gd name="connsiteY2" fmla="*/ 1144972 h 2685143"/>
                  <a:gd name="connsiteX3" fmla="*/ 1540171 w 2685143"/>
                  <a:gd name="connsiteY3" fmla="*/ 0 h 2685143"/>
                  <a:gd name="connsiteX4" fmla="*/ 1363465 w 2685143"/>
                  <a:gd name="connsiteY4" fmla="*/ 0 h 2685143"/>
                  <a:gd name="connsiteX5" fmla="*/ 1360385 w 2685143"/>
                  <a:gd name="connsiteY5" fmla="*/ 60986 h 2685143"/>
                  <a:gd name="connsiteX6" fmla="*/ 28712 w 2685143"/>
                  <a:gd name="connsiteY6" fmla="*/ 1392659 h 2685143"/>
                  <a:gd name="connsiteX7" fmla="*/ 0 w 2685143"/>
                  <a:gd name="connsiteY7" fmla="*/ 1394109 h 2685143"/>
                  <a:gd name="connsiteX8" fmla="*/ 0 w 2685143"/>
                  <a:gd name="connsiteY8" fmla="*/ 1540171 h 2685143"/>
                  <a:gd name="connsiteX9" fmla="*/ 1144972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144972" y="2685143"/>
                    </a:moveTo>
                    <a:lnTo>
                      <a:pt x="2685143" y="2685143"/>
                    </a:lnTo>
                    <a:lnTo>
                      <a:pt x="2685143" y="1144972"/>
                    </a:lnTo>
                    <a:cubicBezTo>
                      <a:pt x="2685143" y="512621"/>
                      <a:pt x="2172522" y="0"/>
                      <a:pt x="1540171" y="0"/>
                    </a:cubicBezTo>
                    <a:lnTo>
                      <a:pt x="1363465" y="0"/>
                    </a:lnTo>
                    <a:lnTo>
                      <a:pt x="1360385" y="60986"/>
                    </a:lnTo>
                    <a:cubicBezTo>
                      <a:pt x="1289078" y="763139"/>
                      <a:pt x="730865" y="1321352"/>
                      <a:pt x="28712" y="1392659"/>
                    </a:cubicBezTo>
                    <a:lnTo>
                      <a:pt x="0" y="1394109"/>
                    </a:lnTo>
                    <a:lnTo>
                      <a:pt x="0" y="1540171"/>
                    </a:lnTo>
                    <a:cubicBezTo>
                      <a:pt x="0" y="2172522"/>
                      <a:pt x="512621" y="2685143"/>
                      <a:pt x="1144972" y="26851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678E45F-E3AE-B8E3-804F-B6358441756F}"/>
                  </a:ext>
                </a:extLst>
              </p:cNvPr>
              <p:cNvSpPr/>
              <p:nvPr/>
            </p:nvSpPr>
            <p:spPr>
              <a:xfrm flipV="1">
                <a:off x="6219828" y="2248387"/>
                <a:ext cx="1058665" cy="1089059"/>
              </a:xfrm>
              <a:custGeom>
                <a:avLst/>
                <a:gdLst>
                  <a:gd name="connsiteX0" fmla="*/ 0 w 1058665"/>
                  <a:gd name="connsiteY0" fmla="*/ 1089059 h 1089059"/>
                  <a:gd name="connsiteX1" fmla="*/ 115417 w 1058665"/>
                  <a:gd name="connsiteY1" fmla="*/ 1071444 h 1089059"/>
                  <a:gd name="connsiteX2" fmla="*/ 1057159 w 1058665"/>
                  <a:gd name="connsiteY2" fmla="*/ 29822 h 1089059"/>
                  <a:gd name="connsiteX3" fmla="*/ 1058665 w 1058665"/>
                  <a:gd name="connsiteY3" fmla="*/ 0 h 1089059"/>
                  <a:gd name="connsiteX4" fmla="*/ 769907 w 1058665"/>
                  <a:gd name="connsiteY4" fmla="*/ 0 h 1089059"/>
                  <a:gd name="connsiteX5" fmla="*/ 769892 w 1058665"/>
                  <a:gd name="connsiteY5" fmla="*/ 298 h 1089059"/>
                  <a:gd name="connsiteX6" fmla="*/ 57222 w 1058665"/>
                  <a:gd name="connsiteY6" fmla="*/ 788553 h 1089059"/>
                  <a:gd name="connsiteX7" fmla="*/ 0 w 1058665"/>
                  <a:gd name="connsiteY7" fmla="*/ 797286 h 1089059"/>
                  <a:gd name="connsiteX8" fmla="*/ 0 w 1058665"/>
                  <a:gd name="connsiteY8" fmla="*/ 1089059 h 10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5" h="1089059">
                    <a:moveTo>
                      <a:pt x="0" y="1089059"/>
                    </a:moveTo>
                    <a:lnTo>
                      <a:pt x="115417" y="1071444"/>
                    </a:lnTo>
                    <a:cubicBezTo>
                      <a:pt x="617727" y="968657"/>
                      <a:pt x="1004473" y="548618"/>
                      <a:pt x="1057159" y="29822"/>
                    </a:cubicBezTo>
                    <a:lnTo>
                      <a:pt x="1058665" y="0"/>
                    </a:lnTo>
                    <a:lnTo>
                      <a:pt x="769907" y="0"/>
                    </a:lnTo>
                    <a:lnTo>
                      <a:pt x="769892" y="298"/>
                    </a:lnTo>
                    <a:cubicBezTo>
                      <a:pt x="730021" y="392900"/>
                      <a:pt x="437349" y="710768"/>
                      <a:pt x="57222" y="788553"/>
                    </a:cubicBezTo>
                    <a:lnTo>
                      <a:pt x="0" y="797286"/>
                    </a:lnTo>
                    <a:lnTo>
                      <a:pt x="0" y="1089059"/>
                    </a:lnTo>
                    <a:close/>
                  </a:path>
                </a:pathLst>
              </a:custGeom>
              <a:solidFill>
                <a:srgbClr val="FF5D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0" name="Graphic 29" descr="Anger Symbol with solid fill">
                <a:extLst>
                  <a:ext uri="{FF2B5EF4-FFF2-40B4-BE49-F238E27FC236}">
                    <a16:creationId xmlns:a16="http://schemas.microsoft.com/office/drawing/2014/main" id="{7720B1D4-1BCB-F7BD-D598-61A1D675F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014" y="28320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A6CCBA-86B8-1CD1-4BD9-6D6675AA1B8E}"/>
                  </a:ext>
                </a:extLst>
              </p:cNvPr>
              <p:cNvSpPr txBox="1"/>
              <p:nvPr/>
            </p:nvSpPr>
            <p:spPr>
              <a:xfrm>
                <a:off x="7997840" y="72011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FF438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02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BC21108-73EA-2A10-9941-66CDB384ADF2}"/>
                  </a:ext>
                </a:extLst>
              </p:cNvPr>
              <p:cNvGrpSpPr/>
              <p:nvPr/>
            </p:nvGrpSpPr>
            <p:grpSpPr>
              <a:xfrm>
                <a:off x="6768835" y="11532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CF6495-D787-41FD-D120-1BFD2FE64CD5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4383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0EE4484-2D52-983B-0EF4-9DDD785D241B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B21E57-3E32-813A-AA67-AEA6A18E24EC}"/>
              </a:ext>
            </a:extLst>
          </p:cNvPr>
          <p:cNvGrpSpPr/>
          <p:nvPr/>
        </p:nvGrpSpPr>
        <p:grpSpPr>
          <a:xfrm>
            <a:off x="3122117" y="3520554"/>
            <a:ext cx="2850057" cy="2848162"/>
            <a:chOff x="3122117" y="3520554"/>
            <a:chExt cx="2850057" cy="2848162"/>
          </a:xfrm>
        </p:grpSpPr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29E9BBC7-71DA-C933-491E-570589FB8C25}"/>
                </a:ext>
              </a:extLst>
            </p:cNvPr>
            <p:cNvSpPr/>
            <p:nvPr/>
          </p:nvSpPr>
          <p:spPr>
            <a:xfrm>
              <a:off x="3122117" y="3525930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70F7E-7EAE-6895-4677-10E996414713}"/>
                </a:ext>
              </a:extLst>
            </p:cNvPr>
            <p:cNvGrpSpPr/>
            <p:nvPr/>
          </p:nvGrpSpPr>
          <p:grpSpPr>
            <a:xfrm>
              <a:off x="3287031" y="3520554"/>
              <a:ext cx="2685143" cy="2685143"/>
              <a:chOff x="3287031" y="3520554"/>
              <a:chExt cx="2685143" cy="268514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42139B-ECFE-F786-57DD-96457D61E157}"/>
                  </a:ext>
                </a:extLst>
              </p:cNvPr>
              <p:cNvSpPr/>
              <p:nvPr/>
            </p:nvSpPr>
            <p:spPr>
              <a:xfrm flipV="1">
                <a:off x="4608708" y="3520554"/>
                <a:ext cx="1363466" cy="1394109"/>
              </a:xfrm>
              <a:custGeom>
                <a:avLst/>
                <a:gdLst>
                  <a:gd name="connsiteX0" fmla="*/ 0 w 1363466"/>
                  <a:gd name="connsiteY0" fmla="*/ 1394109 h 1394109"/>
                  <a:gd name="connsiteX1" fmla="*/ 304799 w 1363466"/>
                  <a:gd name="connsiteY1" fmla="*/ 1394109 h 1394109"/>
                  <a:gd name="connsiteX2" fmla="*/ 306305 w 1363466"/>
                  <a:gd name="connsiteY2" fmla="*/ 1364287 h 1394109"/>
                  <a:gd name="connsiteX3" fmla="*/ 1248047 w 1363466"/>
                  <a:gd name="connsiteY3" fmla="*/ 322665 h 1394109"/>
                  <a:gd name="connsiteX4" fmla="*/ 1363466 w 1363466"/>
                  <a:gd name="connsiteY4" fmla="*/ 305050 h 1394109"/>
                  <a:gd name="connsiteX5" fmla="*/ 1363466 w 1363466"/>
                  <a:gd name="connsiteY5" fmla="*/ 0 h 1394109"/>
                  <a:gd name="connsiteX6" fmla="*/ 1334752 w 1363466"/>
                  <a:gd name="connsiteY6" fmla="*/ 1450 h 1394109"/>
                  <a:gd name="connsiteX7" fmla="*/ 3079 w 1363466"/>
                  <a:gd name="connsiteY7" fmla="*/ 1333123 h 1394109"/>
                  <a:gd name="connsiteX8" fmla="*/ 0 w 1363466"/>
                  <a:gd name="connsiteY8" fmla="*/ 1394109 h 13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09">
                    <a:moveTo>
                      <a:pt x="0" y="1394109"/>
                    </a:moveTo>
                    <a:lnTo>
                      <a:pt x="304799" y="1394109"/>
                    </a:lnTo>
                    <a:lnTo>
                      <a:pt x="306305" y="1364287"/>
                    </a:lnTo>
                    <a:cubicBezTo>
                      <a:pt x="358992" y="845491"/>
                      <a:pt x="745737" y="425452"/>
                      <a:pt x="1248047" y="322665"/>
                    </a:cubicBezTo>
                    <a:lnTo>
                      <a:pt x="1363466" y="305050"/>
                    </a:lnTo>
                    <a:lnTo>
                      <a:pt x="1363466" y="0"/>
                    </a:lnTo>
                    <a:lnTo>
                      <a:pt x="1334752" y="1450"/>
                    </a:lnTo>
                    <a:cubicBezTo>
                      <a:pt x="632599" y="72757"/>
                      <a:pt x="74387" y="630970"/>
                      <a:pt x="3079" y="1333123"/>
                    </a:cubicBezTo>
                    <a:lnTo>
                      <a:pt x="0" y="1394109"/>
                    </a:lnTo>
                    <a:close/>
                  </a:path>
                </a:pathLst>
              </a:custGeom>
              <a:solidFill>
                <a:srgbClr val="F6D58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E50740F-198B-F75B-251C-A9123C3E215A}"/>
                  </a:ext>
                </a:extLst>
              </p:cNvPr>
              <p:cNvSpPr/>
              <p:nvPr/>
            </p:nvSpPr>
            <p:spPr>
              <a:xfrm flipV="1">
                <a:off x="5202265" y="3520554"/>
                <a:ext cx="769909" cy="797287"/>
              </a:xfrm>
              <a:custGeom>
                <a:avLst/>
                <a:gdLst>
                  <a:gd name="connsiteX0" fmla="*/ 0 w 769909"/>
                  <a:gd name="connsiteY0" fmla="*/ 797287 h 797287"/>
                  <a:gd name="connsiteX1" fmla="*/ 769909 w 769909"/>
                  <a:gd name="connsiteY1" fmla="*/ 797287 h 797287"/>
                  <a:gd name="connsiteX2" fmla="*/ 769909 w 769909"/>
                  <a:gd name="connsiteY2" fmla="*/ 0 h 797287"/>
                  <a:gd name="connsiteX3" fmla="*/ 712685 w 769909"/>
                  <a:gd name="connsiteY3" fmla="*/ 8734 h 797287"/>
                  <a:gd name="connsiteX4" fmla="*/ 15 w 769909"/>
                  <a:gd name="connsiteY4" fmla="*/ 796989 h 797287"/>
                  <a:gd name="connsiteX5" fmla="*/ 0 w 769909"/>
                  <a:gd name="connsiteY5" fmla="*/ 797287 h 7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9" h="797287">
                    <a:moveTo>
                      <a:pt x="0" y="797287"/>
                    </a:moveTo>
                    <a:lnTo>
                      <a:pt x="769909" y="797287"/>
                    </a:lnTo>
                    <a:lnTo>
                      <a:pt x="769909" y="0"/>
                    </a:lnTo>
                    <a:lnTo>
                      <a:pt x="712685" y="8734"/>
                    </a:lnTo>
                    <a:cubicBezTo>
                      <a:pt x="332559" y="86519"/>
                      <a:pt x="39886" y="404387"/>
                      <a:pt x="15" y="796989"/>
                    </a:cubicBezTo>
                    <a:lnTo>
                      <a:pt x="0" y="797287"/>
                    </a:lnTo>
                    <a:close/>
                  </a:path>
                </a:pathLst>
              </a:custGeom>
              <a:solidFill>
                <a:srgbClr val="F0B73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D018A3A-86BD-BDDF-19C8-7B9CFE159E23}"/>
                  </a:ext>
                </a:extLst>
              </p:cNvPr>
              <p:cNvSpPr/>
              <p:nvPr/>
            </p:nvSpPr>
            <p:spPr>
              <a:xfrm flipV="1">
                <a:off x="3287031" y="3520554"/>
                <a:ext cx="2685143" cy="2685143"/>
              </a:xfrm>
              <a:custGeom>
                <a:avLst/>
                <a:gdLst>
                  <a:gd name="connsiteX0" fmla="*/ 1144972 w 2685143"/>
                  <a:gd name="connsiteY0" fmla="*/ 2685143 h 2685143"/>
                  <a:gd name="connsiteX1" fmla="*/ 1321677 w 2685143"/>
                  <a:gd name="connsiteY1" fmla="*/ 2685143 h 2685143"/>
                  <a:gd name="connsiteX2" fmla="*/ 1324756 w 2685143"/>
                  <a:gd name="connsiteY2" fmla="*/ 2624157 h 2685143"/>
                  <a:gd name="connsiteX3" fmla="*/ 2656429 w 2685143"/>
                  <a:gd name="connsiteY3" fmla="*/ 1292484 h 2685143"/>
                  <a:gd name="connsiteX4" fmla="*/ 2685143 w 2685143"/>
                  <a:gd name="connsiteY4" fmla="*/ 1291034 h 2685143"/>
                  <a:gd name="connsiteX5" fmla="*/ 2685143 w 2685143"/>
                  <a:gd name="connsiteY5" fmla="*/ 1144972 h 2685143"/>
                  <a:gd name="connsiteX6" fmla="*/ 1540171 w 2685143"/>
                  <a:gd name="connsiteY6" fmla="*/ 0 h 2685143"/>
                  <a:gd name="connsiteX7" fmla="*/ 0 w 2685143"/>
                  <a:gd name="connsiteY7" fmla="*/ 0 h 2685143"/>
                  <a:gd name="connsiteX8" fmla="*/ 0 w 2685143"/>
                  <a:gd name="connsiteY8" fmla="*/ 1540171 h 2685143"/>
                  <a:gd name="connsiteX9" fmla="*/ 1144972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144972" y="2685143"/>
                    </a:moveTo>
                    <a:lnTo>
                      <a:pt x="1321677" y="2685143"/>
                    </a:lnTo>
                    <a:lnTo>
                      <a:pt x="1324756" y="2624157"/>
                    </a:lnTo>
                    <a:cubicBezTo>
                      <a:pt x="1396064" y="1922004"/>
                      <a:pt x="1954276" y="1363791"/>
                      <a:pt x="2656429" y="1292484"/>
                    </a:cubicBezTo>
                    <a:lnTo>
                      <a:pt x="2685143" y="1291034"/>
                    </a:lnTo>
                    <a:lnTo>
                      <a:pt x="2685143" y="1144972"/>
                    </a:lnTo>
                    <a:cubicBezTo>
                      <a:pt x="2685143" y="512621"/>
                      <a:pt x="2172522" y="0"/>
                      <a:pt x="1540171" y="0"/>
                    </a:cubicBezTo>
                    <a:lnTo>
                      <a:pt x="0" y="0"/>
                    </a:lnTo>
                    <a:lnTo>
                      <a:pt x="0" y="1540171"/>
                    </a:lnTo>
                    <a:cubicBezTo>
                      <a:pt x="0" y="2172522"/>
                      <a:pt x="512621" y="2685143"/>
                      <a:pt x="1144972" y="26851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C1819C4-BD76-A3A6-3A1A-84BA16D29BE5}"/>
                  </a:ext>
                </a:extLst>
              </p:cNvPr>
              <p:cNvSpPr/>
              <p:nvPr/>
            </p:nvSpPr>
            <p:spPr>
              <a:xfrm flipV="1">
                <a:off x="4913507" y="3520554"/>
                <a:ext cx="1058667" cy="1089059"/>
              </a:xfrm>
              <a:custGeom>
                <a:avLst/>
                <a:gdLst>
                  <a:gd name="connsiteX0" fmla="*/ 0 w 1058667"/>
                  <a:gd name="connsiteY0" fmla="*/ 1089059 h 1089059"/>
                  <a:gd name="connsiteX1" fmla="*/ 288758 w 1058667"/>
                  <a:gd name="connsiteY1" fmla="*/ 1089059 h 1089059"/>
                  <a:gd name="connsiteX2" fmla="*/ 288773 w 1058667"/>
                  <a:gd name="connsiteY2" fmla="*/ 1088761 h 1089059"/>
                  <a:gd name="connsiteX3" fmla="*/ 1001443 w 1058667"/>
                  <a:gd name="connsiteY3" fmla="*/ 300506 h 1089059"/>
                  <a:gd name="connsiteX4" fmla="*/ 1058667 w 1058667"/>
                  <a:gd name="connsiteY4" fmla="*/ 291772 h 1089059"/>
                  <a:gd name="connsiteX5" fmla="*/ 1058667 w 1058667"/>
                  <a:gd name="connsiteY5" fmla="*/ 0 h 1089059"/>
                  <a:gd name="connsiteX6" fmla="*/ 943248 w 1058667"/>
                  <a:gd name="connsiteY6" fmla="*/ 17615 h 1089059"/>
                  <a:gd name="connsiteX7" fmla="*/ 1506 w 1058667"/>
                  <a:gd name="connsiteY7" fmla="*/ 1059237 h 1089059"/>
                  <a:gd name="connsiteX8" fmla="*/ 0 w 1058667"/>
                  <a:gd name="connsiteY8" fmla="*/ 1089059 h 10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7" h="1089059">
                    <a:moveTo>
                      <a:pt x="0" y="1089059"/>
                    </a:moveTo>
                    <a:lnTo>
                      <a:pt x="288758" y="1089059"/>
                    </a:lnTo>
                    <a:lnTo>
                      <a:pt x="288773" y="1088761"/>
                    </a:lnTo>
                    <a:cubicBezTo>
                      <a:pt x="328644" y="696159"/>
                      <a:pt x="621317" y="378291"/>
                      <a:pt x="1001443" y="300506"/>
                    </a:cubicBezTo>
                    <a:lnTo>
                      <a:pt x="1058667" y="291772"/>
                    </a:lnTo>
                    <a:lnTo>
                      <a:pt x="1058667" y="0"/>
                    </a:lnTo>
                    <a:lnTo>
                      <a:pt x="943248" y="17615"/>
                    </a:lnTo>
                    <a:cubicBezTo>
                      <a:pt x="440938" y="120402"/>
                      <a:pt x="54193" y="540441"/>
                      <a:pt x="1506" y="1059237"/>
                    </a:cubicBezTo>
                    <a:lnTo>
                      <a:pt x="0" y="1089059"/>
                    </a:lnTo>
                    <a:close/>
                  </a:path>
                </a:pathLst>
              </a:custGeom>
              <a:solidFill>
                <a:srgbClr val="F4C9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Aperture with solid fill">
                <a:extLst>
                  <a:ext uri="{FF2B5EF4-FFF2-40B4-BE49-F238E27FC236}">
                    <a16:creationId xmlns:a16="http://schemas.microsoft.com/office/drawing/2014/main" id="{EA7145C1-2647-52BC-4E0A-3CE4BF96D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73869" y="355347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B09AC7-01DF-79F5-7286-CEFFAC85B5E6}"/>
                  </a:ext>
                </a:extLst>
              </p:cNvPr>
              <p:cNvSpPr txBox="1"/>
              <p:nvPr/>
            </p:nvSpPr>
            <p:spPr>
              <a:xfrm>
                <a:off x="3345940" y="568247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0B73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04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166160-465E-D28F-30A0-B7BC6349122D}"/>
                  </a:ext>
                </a:extLst>
              </p:cNvPr>
              <p:cNvGrpSpPr/>
              <p:nvPr/>
            </p:nvGrpSpPr>
            <p:grpSpPr>
              <a:xfrm>
                <a:off x="3610482" y="46485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5D22EB9-A510-20CC-07B6-54193AE3929C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0B730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A145D99-3057-1392-52AA-7DB4935062A0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2F4330-5EDD-FA60-85CC-52BF3E9D967E}"/>
              </a:ext>
            </a:extLst>
          </p:cNvPr>
          <p:cNvGrpSpPr/>
          <p:nvPr/>
        </p:nvGrpSpPr>
        <p:grpSpPr>
          <a:xfrm>
            <a:off x="6219827" y="3520553"/>
            <a:ext cx="2850055" cy="2848162"/>
            <a:chOff x="6219827" y="3520553"/>
            <a:chExt cx="2850055" cy="2848162"/>
          </a:xfrm>
        </p:grpSpPr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3EF52071-9BFD-CB4D-3278-DD9A9B15933E}"/>
                </a:ext>
              </a:extLst>
            </p:cNvPr>
            <p:cNvSpPr/>
            <p:nvPr/>
          </p:nvSpPr>
          <p:spPr>
            <a:xfrm flipV="1">
              <a:off x="6227096" y="3525929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0CD436-05A0-1112-C22B-B0FA65AB6EDB}"/>
                </a:ext>
              </a:extLst>
            </p:cNvPr>
            <p:cNvGrpSpPr/>
            <p:nvPr/>
          </p:nvGrpSpPr>
          <p:grpSpPr>
            <a:xfrm>
              <a:off x="6219827" y="3520553"/>
              <a:ext cx="2692413" cy="2685143"/>
              <a:chOff x="6219827" y="3520553"/>
              <a:chExt cx="2692413" cy="268514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536AB3B-94C7-5C93-328B-E06EC9F26F73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769908" cy="797287"/>
              </a:xfrm>
              <a:custGeom>
                <a:avLst/>
                <a:gdLst>
                  <a:gd name="connsiteX0" fmla="*/ 0 w 769908"/>
                  <a:gd name="connsiteY0" fmla="*/ 797287 h 797287"/>
                  <a:gd name="connsiteX1" fmla="*/ 769908 w 769908"/>
                  <a:gd name="connsiteY1" fmla="*/ 797287 h 797287"/>
                  <a:gd name="connsiteX2" fmla="*/ 769893 w 769908"/>
                  <a:gd name="connsiteY2" fmla="*/ 796988 h 797287"/>
                  <a:gd name="connsiteX3" fmla="*/ 57223 w 769908"/>
                  <a:gd name="connsiteY3" fmla="*/ 8733 h 797287"/>
                  <a:gd name="connsiteX4" fmla="*/ 0 w 769908"/>
                  <a:gd name="connsiteY4" fmla="*/ 0 h 797287"/>
                  <a:gd name="connsiteX5" fmla="*/ 0 w 769908"/>
                  <a:gd name="connsiteY5" fmla="*/ 797287 h 7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8" h="797287">
                    <a:moveTo>
                      <a:pt x="0" y="797287"/>
                    </a:moveTo>
                    <a:lnTo>
                      <a:pt x="769908" y="797287"/>
                    </a:lnTo>
                    <a:lnTo>
                      <a:pt x="769893" y="796988"/>
                    </a:lnTo>
                    <a:cubicBezTo>
                      <a:pt x="730022" y="404386"/>
                      <a:pt x="437350" y="86518"/>
                      <a:pt x="57223" y="8733"/>
                    </a:cubicBezTo>
                    <a:lnTo>
                      <a:pt x="0" y="0"/>
                    </a:lnTo>
                    <a:lnTo>
                      <a:pt x="0" y="797287"/>
                    </a:lnTo>
                    <a:close/>
                  </a:path>
                </a:pathLst>
              </a:custGeom>
              <a:solidFill>
                <a:srgbClr val="00AA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FBCB6-546A-D243-18D9-9CEC11C79113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1363466" cy="1394110"/>
              </a:xfrm>
              <a:custGeom>
                <a:avLst/>
                <a:gdLst>
                  <a:gd name="connsiteX0" fmla="*/ 1058666 w 1363466"/>
                  <a:gd name="connsiteY0" fmla="*/ 1394110 h 1394110"/>
                  <a:gd name="connsiteX1" fmla="*/ 1363466 w 1363466"/>
                  <a:gd name="connsiteY1" fmla="*/ 1394110 h 1394110"/>
                  <a:gd name="connsiteX2" fmla="*/ 1360386 w 1363466"/>
                  <a:gd name="connsiteY2" fmla="*/ 1333123 h 1394110"/>
                  <a:gd name="connsiteX3" fmla="*/ 28713 w 1363466"/>
                  <a:gd name="connsiteY3" fmla="*/ 1450 h 1394110"/>
                  <a:gd name="connsiteX4" fmla="*/ 0 w 1363466"/>
                  <a:gd name="connsiteY4" fmla="*/ 0 h 1394110"/>
                  <a:gd name="connsiteX5" fmla="*/ 0 w 1363466"/>
                  <a:gd name="connsiteY5" fmla="*/ 305050 h 1394110"/>
                  <a:gd name="connsiteX6" fmla="*/ 115418 w 1363466"/>
                  <a:gd name="connsiteY6" fmla="*/ 322665 h 1394110"/>
                  <a:gd name="connsiteX7" fmla="*/ 1057160 w 1363466"/>
                  <a:gd name="connsiteY7" fmla="*/ 1364287 h 1394110"/>
                  <a:gd name="connsiteX8" fmla="*/ 1058666 w 1363466"/>
                  <a:gd name="connsiteY8" fmla="*/ 1394110 h 139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10">
                    <a:moveTo>
                      <a:pt x="1058666" y="1394110"/>
                    </a:moveTo>
                    <a:lnTo>
                      <a:pt x="1363466" y="1394110"/>
                    </a:lnTo>
                    <a:lnTo>
                      <a:pt x="1360386" y="1333123"/>
                    </a:lnTo>
                    <a:cubicBezTo>
                      <a:pt x="1289079" y="630970"/>
                      <a:pt x="730866" y="72757"/>
                      <a:pt x="28713" y="1450"/>
                    </a:cubicBezTo>
                    <a:lnTo>
                      <a:pt x="0" y="0"/>
                    </a:lnTo>
                    <a:lnTo>
                      <a:pt x="0" y="305050"/>
                    </a:lnTo>
                    <a:lnTo>
                      <a:pt x="115418" y="322665"/>
                    </a:lnTo>
                    <a:cubicBezTo>
                      <a:pt x="617728" y="425452"/>
                      <a:pt x="1004474" y="845491"/>
                      <a:pt x="1057160" y="1364287"/>
                    </a:cubicBezTo>
                    <a:lnTo>
                      <a:pt x="1058666" y="1394110"/>
                    </a:lnTo>
                    <a:close/>
                  </a:path>
                </a:pathLst>
              </a:custGeom>
              <a:solidFill>
                <a:srgbClr val="2FFF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3E95AC-9BC6-73FE-261B-C4E0B53BA656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1058666" cy="1089060"/>
              </a:xfrm>
              <a:custGeom>
                <a:avLst/>
                <a:gdLst>
                  <a:gd name="connsiteX0" fmla="*/ 769908 w 1058666"/>
                  <a:gd name="connsiteY0" fmla="*/ 1089060 h 1089060"/>
                  <a:gd name="connsiteX1" fmla="*/ 1058666 w 1058666"/>
                  <a:gd name="connsiteY1" fmla="*/ 1089060 h 1089060"/>
                  <a:gd name="connsiteX2" fmla="*/ 1057160 w 1058666"/>
                  <a:gd name="connsiteY2" fmla="*/ 1059237 h 1089060"/>
                  <a:gd name="connsiteX3" fmla="*/ 115418 w 1058666"/>
                  <a:gd name="connsiteY3" fmla="*/ 17615 h 1089060"/>
                  <a:gd name="connsiteX4" fmla="*/ 0 w 1058666"/>
                  <a:gd name="connsiteY4" fmla="*/ 0 h 1089060"/>
                  <a:gd name="connsiteX5" fmla="*/ 0 w 1058666"/>
                  <a:gd name="connsiteY5" fmla="*/ 291773 h 1089060"/>
                  <a:gd name="connsiteX6" fmla="*/ 57223 w 1058666"/>
                  <a:gd name="connsiteY6" fmla="*/ 300506 h 1089060"/>
                  <a:gd name="connsiteX7" fmla="*/ 769893 w 1058666"/>
                  <a:gd name="connsiteY7" fmla="*/ 1088761 h 1089060"/>
                  <a:gd name="connsiteX8" fmla="*/ 769908 w 1058666"/>
                  <a:gd name="connsiteY8" fmla="*/ 1089060 h 108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6" h="1089060">
                    <a:moveTo>
                      <a:pt x="769908" y="1089060"/>
                    </a:moveTo>
                    <a:lnTo>
                      <a:pt x="1058666" y="1089060"/>
                    </a:lnTo>
                    <a:lnTo>
                      <a:pt x="1057160" y="1059237"/>
                    </a:lnTo>
                    <a:cubicBezTo>
                      <a:pt x="1004474" y="540441"/>
                      <a:pt x="617728" y="120402"/>
                      <a:pt x="115418" y="17615"/>
                    </a:cubicBezTo>
                    <a:lnTo>
                      <a:pt x="0" y="0"/>
                    </a:lnTo>
                    <a:lnTo>
                      <a:pt x="0" y="291773"/>
                    </a:lnTo>
                    <a:lnTo>
                      <a:pt x="57223" y="300506"/>
                    </a:lnTo>
                    <a:cubicBezTo>
                      <a:pt x="437350" y="378291"/>
                      <a:pt x="730022" y="696159"/>
                      <a:pt x="769893" y="1088761"/>
                    </a:cubicBezTo>
                    <a:lnTo>
                      <a:pt x="769908" y="1089060"/>
                    </a:lnTo>
                    <a:close/>
                  </a:path>
                </a:pathLst>
              </a:custGeom>
              <a:solidFill>
                <a:srgbClr val="00D6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72C1F3-CF66-14D6-1F57-6CD6C0A3F2D5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2685143" cy="2685143"/>
              </a:xfrm>
              <a:custGeom>
                <a:avLst/>
                <a:gdLst>
                  <a:gd name="connsiteX0" fmla="*/ 1363466 w 2685143"/>
                  <a:gd name="connsiteY0" fmla="*/ 2685143 h 2685143"/>
                  <a:gd name="connsiteX1" fmla="*/ 1540171 w 2685143"/>
                  <a:gd name="connsiteY1" fmla="*/ 2685143 h 2685143"/>
                  <a:gd name="connsiteX2" fmla="*/ 2685143 w 2685143"/>
                  <a:gd name="connsiteY2" fmla="*/ 1540171 h 2685143"/>
                  <a:gd name="connsiteX3" fmla="*/ 2685143 w 2685143"/>
                  <a:gd name="connsiteY3" fmla="*/ 0 h 2685143"/>
                  <a:gd name="connsiteX4" fmla="*/ 1144972 w 2685143"/>
                  <a:gd name="connsiteY4" fmla="*/ 0 h 2685143"/>
                  <a:gd name="connsiteX5" fmla="*/ 0 w 2685143"/>
                  <a:gd name="connsiteY5" fmla="*/ 1144972 h 2685143"/>
                  <a:gd name="connsiteX6" fmla="*/ 0 w 2685143"/>
                  <a:gd name="connsiteY6" fmla="*/ 1291033 h 2685143"/>
                  <a:gd name="connsiteX7" fmla="*/ 28713 w 2685143"/>
                  <a:gd name="connsiteY7" fmla="*/ 1292483 h 2685143"/>
                  <a:gd name="connsiteX8" fmla="*/ 1360386 w 2685143"/>
                  <a:gd name="connsiteY8" fmla="*/ 2624156 h 2685143"/>
                  <a:gd name="connsiteX9" fmla="*/ 1363466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363466" y="2685143"/>
                    </a:moveTo>
                    <a:lnTo>
                      <a:pt x="1540171" y="2685143"/>
                    </a:lnTo>
                    <a:cubicBezTo>
                      <a:pt x="2172522" y="2685143"/>
                      <a:pt x="2685143" y="2172522"/>
                      <a:pt x="2685143" y="1540171"/>
                    </a:cubicBezTo>
                    <a:lnTo>
                      <a:pt x="2685143" y="0"/>
                    </a:lnTo>
                    <a:lnTo>
                      <a:pt x="1144972" y="0"/>
                    </a:lnTo>
                    <a:cubicBezTo>
                      <a:pt x="512621" y="0"/>
                      <a:pt x="0" y="512621"/>
                      <a:pt x="0" y="1144972"/>
                    </a:cubicBezTo>
                    <a:lnTo>
                      <a:pt x="0" y="1291033"/>
                    </a:lnTo>
                    <a:lnTo>
                      <a:pt x="28713" y="1292483"/>
                    </a:lnTo>
                    <a:cubicBezTo>
                      <a:pt x="730866" y="1363790"/>
                      <a:pt x="1289079" y="1922003"/>
                      <a:pt x="1360386" y="2624156"/>
                    </a:cubicBezTo>
                    <a:lnTo>
                      <a:pt x="1363466" y="2685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Bank with solid fill">
                <a:extLst>
                  <a:ext uri="{FF2B5EF4-FFF2-40B4-BE49-F238E27FC236}">
                    <a16:creationId xmlns:a16="http://schemas.microsoft.com/office/drawing/2014/main" id="{A7909A94-2391-E64E-23F1-4A221163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66107" y="355347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C8B5ED-BD50-2B32-A883-2E3AC2AE90D5}"/>
                  </a:ext>
                </a:extLst>
              </p:cNvPr>
              <p:cNvSpPr txBox="1"/>
              <p:nvPr/>
            </p:nvSpPr>
            <p:spPr>
              <a:xfrm>
                <a:off x="7997840" y="568247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00AA9A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8BA3255-D3E6-82A7-719E-2DA67427068A}"/>
                  </a:ext>
                </a:extLst>
              </p:cNvPr>
              <p:cNvGrpSpPr/>
              <p:nvPr/>
            </p:nvGrpSpPr>
            <p:grpSpPr>
              <a:xfrm>
                <a:off x="6768835" y="46485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5DBA2C-41ED-B254-0909-A5FA407F980D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00AA9A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EE2A24C-0F57-5706-4F3E-B654694F640C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90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8E29680-6483-D5A9-BBA2-4339CA821A88}"/>
              </a:ext>
            </a:extLst>
          </p:cNvPr>
          <p:cNvGrpSpPr/>
          <p:nvPr/>
        </p:nvGrpSpPr>
        <p:grpSpPr>
          <a:xfrm>
            <a:off x="3122117" y="489284"/>
            <a:ext cx="2850057" cy="2848161"/>
            <a:chOff x="3122117" y="489284"/>
            <a:chExt cx="2850057" cy="2848161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C37709D-5671-4771-C9EB-44445518018A}"/>
                </a:ext>
              </a:extLst>
            </p:cNvPr>
            <p:cNvSpPr/>
            <p:nvPr/>
          </p:nvSpPr>
          <p:spPr>
            <a:xfrm flipV="1">
              <a:off x="3122117" y="489284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923407-4605-9DAC-9034-5753A607A343}"/>
                </a:ext>
              </a:extLst>
            </p:cNvPr>
            <p:cNvGrpSpPr/>
            <p:nvPr/>
          </p:nvGrpSpPr>
          <p:grpSpPr>
            <a:xfrm>
              <a:off x="3287031" y="652302"/>
              <a:ext cx="2685143" cy="2685143"/>
              <a:chOff x="3287031" y="652302"/>
              <a:chExt cx="2685143" cy="2685143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01427-F0BF-AEC9-9A66-8A0BC33373FC}"/>
                  </a:ext>
                </a:extLst>
              </p:cNvPr>
              <p:cNvSpPr/>
              <p:nvPr/>
            </p:nvSpPr>
            <p:spPr>
              <a:xfrm flipV="1">
                <a:off x="4608708" y="1943337"/>
                <a:ext cx="1363466" cy="1394108"/>
              </a:xfrm>
              <a:custGeom>
                <a:avLst/>
                <a:gdLst>
                  <a:gd name="connsiteX0" fmla="*/ 1363466 w 1363466"/>
                  <a:gd name="connsiteY0" fmla="*/ 1394108 h 1394108"/>
                  <a:gd name="connsiteX1" fmla="*/ 1363466 w 1363466"/>
                  <a:gd name="connsiteY1" fmla="*/ 1089058 h 1394108"/>
                  <a:gd name="connsiteX2" fmla="*/ 1248047 w 1363466"/>
                  <a:gd name="connsiteY2" fmla="*/ 1071443 h 1394108"/>
                  <a:gd name="connsiteX3" fmla="*/ 306305 w 1363466"/>
                  <a:gd name="connsiteY3" fmla="*/ 29821 h 1394108"/>
                  <a:gd name="connsiteX4" fmla="*/ 304799 w 1363466"/>
                  <a:gd name="connsiteY4" fmla="*/ 0 h 1394108"/>
                  <a:gd name="connsiteX5" fmla="*/ 0 w 1363466"/>
                  <a:gd name="connsiteY5" fmla="*/ 0 h 1394108"/>
                  <a:gd name="connsiteX6" fmla="*/ 3079 w 1363466"/>
                  <a:gd name="connsiteY6" fmla="*/ 60985 h 1394108"/>
                  <a:gd name="connsiteX7" fmla="*/ 1334752 w 1363466"/>
                  <a:gd name="connsiteY7" fmla="*/ 1392658 h 1394108"/>
                  <a:gd name="connsiteX8" fmla="*/ 1363466 w 1363466"/>
                  <a:gd name="connsiteY8" fmla="*/ 1394108 h 1394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08">
                    <a:moveTo>
                      <a:pt x="1363466" y="1394108"/>
                    </a:moveTo>
                    <a:lnTo>
                      <a:pt x="1363466" y="1089058"/>
                    </a:lnTo>
                    <a:lnTo>
                      <a:pt x="1248047" y="1071443"/>
                    </a:lnTo>
                    <a:cubicBezTo>
                      <a:pt x="745737" y="968656"/>
                      <a:pt x="358992" y="548617"/>
                      <a:pt x="306305" y="29821"/>
                    </a:cubicBezTo>
                    <a:lnTo>
                      <a:pt x="304799" y="0"/>
                    </a:lnTo>
                    <a:lnTo>
                      <a:pt x="0" y="0"/>
                    </a:lnTo>
                    <a:lnTo>
                      <a:pt x="3079" y="60985"/>
                    </a:lnTo>
                    <a:cubicBezTo>
                      <a:pt x="74387" y="763138"/>
                      <a:pt x="632599" y="1321351"/>
                      <a:pt x="1334752" y="1392658"/>
                    </a:cubicBezTo>
                    <a:lnTo>
                      <a:pt x="1363466" y="1394108"/>
                    </a:lnTo>
                    <a:close/>
                  </a:path>
                </a:pathLst>
              </a:custGeom>
              <a:solidFill>
                <a:srgbClr val="C279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202BA4-6B5E-1682-1C56-688C410A9E39}"/>
                  </a:ext>
                </a:extLst>
              </p:cNvPr>
              <p:cNvSpPr/>
              <p:nvPr/>
            </p:nvSpPr>
            <p:spPr>
              <a:xfrm flipV="1">
                <a:off x="5202265" y="2540160"/>
                <a:ext cx="769909" cy="797285"/>
              </a:xfrm>
              <a:custGeom>
                <a:avLst/>
                <a:gdLst>
                  <a:gd name="connsiteX0" fmla="*/ 769909 w 769909"/>
                  <a:gd name="connsiteY0" fmla="*/ 797285 h 797285"/>
                  <a:gd name="connsiteX1" fmla="*/ 769909 w 769909"/>
                  <a:gd name="connsiteY1" fmla="*/ 0 h 797285"/>
                  <a:gd name="connsiteX2" fmla="*/ 0 w 769909"/>
                  <a:gd name="connsiteY2" fmla="*/ 0 h 797285"/>
                  <a:gd name="connsiteX3" fmla="*/ 15 w 769909"/>
                  <a:gd name="connsiteY3" fmla="*/ 297 h 797285"/>
                  <a:gd name="connsiteX4" fmla="*/ 712685 w 769909"/>
                  <a:gd name="connsiteY4" fmla="*/ 788552 h 797285"/>
                  <a:gd name="connsiteX5" fmla="*/ 769909 w 769909"/>
                  <a:gd name="connsiteY5" fmla="*/ 797285 h 797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9" h="797285">
                    <a:moveTo>
                      <a:pt x="769909" y="797285"/>
                    </a:moveTo>
                    <a:lnTo>
                      <a:pt x="769909" y="0"/>
                    </a:lnTo>
                    <a:lnTo>
                      <a:pt x="0" y="0"/>
                    </a:lnTo>
                    <a:lnTo>
                      <a:pt x="15" y="297"/>
                    </a:lnTo>
                    <a:cubicBezTo>
                      <a:pt x="39886" y="392899"/>
                      <a:pt x="332559" y="710767"/>
                      <a:pt x="712685" y="788552"/>
                    </a:cubicBezTo>
                    <a:lnTo>
                      <a:pt x="769909" y="797285"/>
                    </a:lnTo>
                    <a:close/>
                  </a:path>
                </a:pathLst>
              </a:custGeom>
              <a:solidFill>
                <a:srgbClr val="9B26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37B4169-8961-E861-4271-F37868974BD1}"/>
                  </a:ext>
                </a:extLst>
              </p:cNvPr>
              <p:cNvSpPr/>
              <p:nvPr/>
            </p:nvSpPr>
            <p:spPr>
              <a:xfrm flipV="1">
                <a:off x="3287031" y="652302"/>
                <a:ext cx="2685143" cy="2685143"/>
              </a:xfrm>
              <a:custGeom>
                <a:avLst/>
                <a:gdLst>
                  <a:gd name="connsiteX0" fmla="*/ 0 w 2685143"/>
                  <a:gd name="connsiteY0" fmla="*/ 2685143 h 2685143"/>
                  <a:gd name="connsiteX1" fmla="*/ 1540171 w 2685143"/>
                  <a:gd name="connsiteY1" fmla="*/ 2685143 h 2685143"/>
                  <a:gd name="connsiteX2" fmla="*/ 2685143 w 2685143"/>
                  <a:gd name="connsiteY2" fmla="*/ 1540171 h 2685143"/>
                  <a:gd name="connsiteX3" fmla="*/ 2685143 w 2685143"/>
                  <a:gd name="connsiteY3" fmla="*/ 1394108 h 2685143"/>
                  <a:gd name="connsiteX4" fmla="*/ 2656429 w 2685143"/>
                  <a:gd name="connsiteY4" fmla="*/ 1392658 h 2685143"/>
                  <a:gd name="connsiteX5" fmla="*/ 1324756 w 2685143"/>
                  <a:gd name="connsiteY5" fmla="*/ 60985 h 2685143"/>
                  <a:gd name="connsiteX6" fmla="*/ 1321677 w 2685143"/>
                  <a:gd name="connsiteY6" fmla="*/ 0 h 2685143"/>
                  <a:gd name="connsiteX7" fmla="*/ 1144972 w 2685143"/>
                  <a:gd name="connsiteY7" fmla="*/ 0 h 2685143"/>
                  <a:gd name="connsiteX8" fmla="*/ 0 w 2685143"/>
                  <a:gd name="connsiteY8" fmla="*/ 1144972 h 2685143"/>
                  <a:gd name="connsiteX9" fmla="*/ 0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0" y="2685143"/>
                    </a:moveTo>
                    <a:lnTo>
                      <a:pt x="1540171" y="2685143"/>
                    </a:lnTo>
                    <a:cubicBezTo>
                      <a:pt x="2172522" y="2685143"/>
                      <a:pt x="2685143" y="2172522"/>
                      <a:pt x="2685143" y="1540171"/>
                    </a:cubicBezTo>
                    <a:lnTo>
                      <a:pt x="2685143" y="1394108"/>
                    </a:lnTo>
                    <a:lnTo>
                      <a:pt x="2656429" y="1392658"/>
                    </a:lnTo>
                    <a:cubicBezTo>
                      <a:pt x="1954276" y="1321351"/>
                      <a:pt x="1396064" y="763138"/>
                      <a:pt x="1324756" y="60985"/>
                    </a:cubicBezTo>
                    <a:lnTo>
                      <a:pt x="1321677" y="0"/>
                    </a:lnTo>
                    <a:lnTo>
                      <a:pt x="1144972" y="0"/>
                    </a:lnTo>
                    <a:cubicBezTo>
                      <a:pt x="512621" y="0"/>
                      <a:pt x="0" y="512621"/>
                      <a:pt x="0" y="1144972"/>
                    </a:cubicBezTo>
                    <a:lnTo>
                      <a:pt x="0" y="2685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7F54AFE-8FB5-CB51-EF29-4F5244093DD1}"/>
                  </a:ext>
                </a:extLst>
              </p:cNvPr>
              <p:cNvSpPr/>
              <p:nvPr/>
            </p:nvSpPr>
            <p:spPr>
              <a:xfrm flipV="1">
                <a:off x="4913507" y="2248387"/>
                <a:ext cx="1058667" cy="1089058"/>
              </a:xfrm>
              <a:custGeom>
                <a:avLst/>
                <a:gdLst>
                  <a:gd name="connsiteX0" fmla="*/ 1058667 w 1058667"/>
                  <a:gd name="connsiteY0" fmla="*/ 1089058 h 1089058"/>
                  <a:gd name="connsiteX1" fmla="*/ 1058667 w 1058667"/>
                  <a:gd name="connsiteY1" fmla="*/ 797285 h 1089058"/>
                  <a:gd name="connsiteX2" fmla="*/ 1001443 w 1058667"/>
                  <a:gd name="connsiteY2" fmla="*/ 788552 h 1089058"/>
                  <a:gd name="connsiteX3" fmla="*/ 288773 w 1058667"/>
                  <a:gd name="connsiteY3" fmla="*/ 297 h 1089058"/>
                  <a:gd name="connsiteX4" fmla="*/ 288758 w 1058667"/>
                  <a:gd name="connsiteY4" fmla="*/ 0 h 1089058"/>
                  <a:gd name="connsiteX5" fmla="*/ 0 w 1058667"/>
                  <a:gd name="connsiteY5" fmla="*/ 0 h 1089058"/>
                  <a:gd name="connsiteX6" fmla="*/ 1506 w 1058667"/>
                  <a:gd name="connsiteY6" fmla="*/ 29821 h 1089058"/>
                  <a:gd name="connsiteX7" fmla="*/ 943248 w 1058667"/>
                  <a:gd name="connsiteY7" fmla="*/ 1071443 h 1089058"/>
                  <a:gd name="connsiteX8" fmla="*/ 1058667 w 1058667"/>
                  <a:gd name="connsiteY8" fmla="*/ 1089058 h 1089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7" h="1089058">
                    <a:moveTo>
                      <a:pt x="1058667" y="1089058"/>
                    </a:moveTo>
                    <a:lnTo>
                      <a:pt x="1058667" y="797285"/>
                    </a:lnTo>
                    <a:lnTo>
                      <a:pt x="1001443" y="788552"/>
                    </a:lnTo>
                    <a:cubicBezTo>
                      <a:pt x="621317" y="710767"/>
                      <a:pt x="328644" y="392899"/>
                      <a:pt x="288773" y="297"/>
                    </a:cubicBezTo>
                    <a:lnTo>
                      <a:pt x="288758" y="0"/>
                    </a:lnTo>
                    <a:lnTo>
                      <a:pt x="0" y="0"/>
                    </a:lnTo>
                    <a:lnTo>
                      <a:pt x="1506" y="29821"/>
                    </a:lnTo>
                    <a:cubicBezTo>
                      <a:pt x="54193" y="548617"/>
                      <a:pt x="440938" y="968656"/>
                      <a:pt x="943248" y="1071443"/>
                    </a:cubicBezTo>
                    <a:lnTo>
                      <a:pt x="1058667" y="1089058"/>
                    </a:lnTo>
                    <a:close/>
                  </a:path>
                </a:pathLst>
              </a:custGeom>
              <a:solidFill>
                <a:srgbClr val="AD4A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Bar graph with upward trend with solid fill">
                <a:extLst>
                  <a:ext uri="{FF2B5EF4-FFF2-40B4-BE49-F238E27FC236}">
                    <a16:creationId xmlns:a16="http://schemas.microsoft.com/office/drawing/2014/main" id="{51B9CFB4-C892-7FD2-7CE5-9909120C3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1280" y="284320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DE9919-A1D4-6AE4-5407-B51ADD23F2CE}"/>
                  </a:ext>
                </a:extLst>
              </p:cNvPr>
              <p:cNvSpPr txBox="1"/>
              <p:nvPr/>
            </p:nvSpPr>
            <p:spPr>
              <a:xfrm>
                <a:off x="3345940" y="72011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B26DF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01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A82BDD-8505-77DD-A507-74AB1FB4B96A}"/>
                  </a:ext>
                </a:extLst>
              </p:cNvPr>
              <p:cNvGrpSpPr/>
              <p:nvPr/>
            </p:nvGrpSpPr>
            <p:grpSpPr>
              <a:xfrm>
                <a:off x="3610482" y="11532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340F1C8-2669-B316-8916-AAAACC7D4ABB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9B26DF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F5AEE8C-ED22-0C41-C86E-6EE845784415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882189-631B-8404-24AB-8390A007C30E}"/>
              </a:ext>
            </a:extLst>
          </p:cNvPr>
          <p:cNvGrpSpPr/>
          <p:nvPr/>
        </p:nvGrpSpPr>
        <p:grpSpPr>
          <a:xfrm>
            <a:off x="6219828" y="489285"/>
            <a:ext cx="2850055" cy="2848161"/>
            <a:chOff x="6219828" y="489285"/>
            <a:chExt cx="2850055" cy="2848161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0A320DBB-C905-40CD-795A-22E2EA3EB2DE}"/>
                </a:ext>
              </a:extLst>
            </p:cNvPr>
            <p:cNvSpPr/>
            <p:nvPr/>
          </p:nvSpPr>
          <p:spPr>
            <a:xfrm>
              <a:off x="6227097" y="489285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165D2C-ABE9-D860-6497-4374E6D505A9}"/>
                </a:ext>
              </a:extLst>
            </p:cNvPr>
            <p:cNvGrpSpPr/>
            <p:nvPr/>
          </p:nvGrpSpPr>
          <p:grpSpPr>
            <a:xfrm>
              <a:off x="6219828" y="652303"/>
              <a:ext cx="2692412" cy="2685143"/>
              <a:chOff x="6219828" y="652303"/>
              <a:chExt cx="2692412" cy="268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C2594D3-BC4C-8EF2-9745-C5EEA508B137}"/>
                  </a:ext>
                </a:extLst>
              </p:cNvPr>
              <p:cNvSpPr/>
              <p:nvPr/>
            </p:nvSpPr>
            <p:spPr>
              <a:xfrm flipV="1">
                <a:off x="6219828" y="1943337"/>
                <a:ext cx="1363465" cy="1394109"/>
              </a:xfrm>
              <a:custGeom>
                <a:avLst/>
                <a:gdLst>
                  <a:gd name="connsiteX0" fmla="*/ 0 w 1363465"/>
                  <a:gd name="connsiteY0" fmla="*/ 1394109 h 1394109"/>
                  <a:gd name="connsiteX1" fmla="*/ 28712 w 1363465"/>
                  <a:gd name="connsiteY1" fmla="*/ 1392659 h 1394109"/>
                  <a:gd name="connsiteX2" fmla="*/ 1360385 w 1363465"/>
                  <a:gd name="connsiteY2" fmla="*/ 60986 h 1394109"/>
                  <a:gd name="connsiteX3" fmla="*/ 1363465 w 1363465"/>
                  <a:gd name="connsiteY3" fmla="*/ 0 h 1394109"/>
                  <a:gd name="connsiteX4" fmla="*/ 1058665 w 1363465"/>
                  <a:gd name="connsiteY4" fmla="*/ 0 h 1394109"/>
                  <a:gd name="connsiteX5" fmla="*/ 1057159 w 1363465"/>
                  <a:gd name="connsiteY5" fmla="*/ 29822 h 1394109"/>
                  <a:gd name="connsiteX6" fmla="*/ 115417 w 1363465"/>
                  <a:gd name="connsiteY6" fmla="*/ 1071444 h 1394109"/>
                  <a:gd name="connsiteX7" fmla="*/ 0 w 1363465"/>
                  <a:gd name="connsiteY7" fmla="*/ 1089059 h 1394109"/>
                  <a:gd name="connsiteX8" fmla="*/ 0 w 1363465"/>
                  <a:gd name="connsiteY8" fmla="*/ 1394109 h 13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5" h="1394109">
                    <a:moveTo>
                      <a:pt x="0" y="1394109"/>
                    </a:moveTo>
                    <a:lnTo>
                      <a:pt x="28712" y="1392659"/>
                    </a:lnTo>
                    <a:cubicBezTo>
                      <a:pt x="730865" y="1321352"/>
                      <a:pt x="1289078" y="763139"/>
                      <a:pt x="1360385" y="60986"/>
                    </a:cubicBezTo>
                    <a:lnTo>
                      <a:pt x="1363465" y="0"/>
                    </a:lnTo>
                    <a:lnTo>
                      <a:pt x="1058665" y="0"/>
                    </a:lnTo>
                    <a:lnTo>
                      <a:pt x="1057159" y="29822"/>
                    </a:lnTo>
                    <a:cubicBezTo>
                      <a:pt x="1004473" y="548618"/>
                      <a:pt x="617727" y="968657"/>
                      <a:pt x="115417" y="1071444"/>
                    </a:cubicBezTo>
                    <a:lnTo>
                      <a:pt x="0" y="1089059"/>
                    </a:lnTo>
                    <a:lnTo>
                      <a:pt x="0" y="1394109"/>
                    </a:lnTo>
                    <a:close/>
                  </a:path>
                </a:pathLst>
              </a:custGeom>
              <a:solidFill>
                <a:srgbClr val="FF81A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2D0C55-F1BE-AE82-0A06-68107AE36D6F}"/>
                  </a:ext>
                </a:extLst>
              </p:cNvPr>
              <p:cNvSpPr/>
              <p:nvPr/>
            </p:nvSpPr>
            <p:spPr>
              <a:xfrm flipV="1">
                <a:off x="6219828" y="2540160"/>
                <a:ext cx="769907" cy="797286"/>
              </a:xfrm>
              <a:custGeom>
                <a:avLst/>
                <a:gdLst>
                  <a:gd name="connsiteX0" fmla="*/ 0 w 769907"/>
                  <a:gd name="connsiteY0" fmla="*/ 797286 h 797286"/>
                  <a:gd name="connsiteX1" fmla="*/ 57222 w 769907"/>
                  <a:gd name="connsiteY1" fmla="*/ 788553 h 797286"/>
                  <a:gd name="connsiteX2" fmla="*/ 769892 w 769907"/>
                  <a:gd name="connsiteY2" fmla="*/ 298 h 797286"/>
                  <a:gd name="connsiteX3" fmla="*/ 769907 w 769907"/>
                  <a:gd name="connsiteY3" fmla="*/ 0 h 797286"/>
                  <a:gd name="connsiteX4" fmla="*/ 0 w 769907"/>
                  <a:gd name="connsiteY4" fmla="*/ 0 h 797286"/>
                  <a:gd name="connsiteX5" fmla="*/ 0 w 769907"/>
                  <a:gd name="connsiteY5" fmla="*/ 797286 h 79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7" h="797286">
                    <a:moveTo>
                      <a:pt x="0" y="797286"/>
                    </a:moveTo>
                    <a:lnTo>
                      <a:pt x="57222" y="788553"/>
                    </a:lnTo>
                    <a:cubicBezTo>
                      <a:pt x="437349" y="710768"/>
                      <a:pt x="730021" y="392900"/>
                      <a:pt x="769892" y="298"/>
                    </a:cubicBezTo>
                    <a:lnTo>
                      <a:pt x="769907" y="0"/>
                    </a:lnTo>
                    <a:lnTo>
                      <a:pt x="0" y="0"/>
                    </a:lnTo>
                    <a:lnTo>
                      <a:pt x="0" y="797286"/>
                    </a:lnTo>
                    <a:close/>
                  </a:path>
                </a:pathLst>
              </a:custGeom>
              <a:solidFill>
                <a:srgbClr val="FF4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9A847B7-BB06-8DE0-B13C-F33A9C95F98D}"/>
                  </a:ext>
                </a:extLst>
              </p:cNvPr>
              <p:cNvSpPr/>
              <p:nvPr/>
            </p:nvSpPr>
            <p:spPr>
              <a:xfrm flipV="1">
                <a:off x="6219828" y="652303"/>
                <a:ext cx="2685143" cy="2685143"/>
              </a:xfrm>
              <a:custGeom>
                <a:avLst/>
                <a:gdLst>
                  <a:gd name="connsiteX0" fmla="*/ 1144972 w 2685143"/>
                  <a:gd name="connsiteY0" fmla="*/ 2685143 h 2685143"/>
                  <a:gd name="connsiteX1" fmla="*/ 2685143 w 2685143"/>
                  <a:gd name="connsiteY1" fmla="*/ 2685143 h 2685143"/>
                  <a:gd name="connsiteX2" fmla="*/ 2685143 w 2685143"/>
                  <a:gd name="connsiteY2" fmla="*/ 1144972 h 2685143"/>
                  <a:gd name="connsiteX3" fmla="*/ 1540171 w 2685143"/>
                  <a:gd name="connsiteY3" fmla="*/ 0 h 2685143"/>
                  <a:gd name="connsiteX4" fmla="*/ 1363465 w 2685143"/>
                  <a:gd name="connsiteY4" fmla="*/ 0 h 2685143"/>
                  <a:gd name="connsiteX5" fmla="*/ 1360385 w 2685143"/>
                  <a:gd name="connsiteY5" fmla="*/ 60986 h 2685143"/>
                  <a:gd name="connsiteX6" fmla="*/ 28712 w 2685143"/>
                  <a:gd name="connsiteY6" fmla="*/ 1392659 h 2685143"/>
                  <a:gd name="connsiteX7" fmla="*/ 0 w 2685143"/>
                  <a:gd name="connsiteY7" fmla="*/ 1394109 h 2685143"/>
                  <a:gd name="connsiteX8" fmla="*/ 0 w 2685143"/>
                  <a:gd name="connsiteY8" fmla="*/ 1540171 h 2685143"/>
                  <a:gd name="connsiteX9" fmla="*/ 1144972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144972" y="2685143"/>
                    </a:moveTo>
                    <a:lnTo>
                      <a:pt x="2685143" y="2685143"/>
                    </a:lnTo>
                    <a:lnTo>
                      <a:pt x="2685143" y="1144972"/>
                    </a:lnTo>
                    <a:cubicBezTo>
                      <a:pt x="2685143" y="512621"/>
                      <a:pt x="2172522" y="0"/>
                      <a:pt x="1540171" y="0"/>
                    </a:cubicBezTo>
                    <a:lnTo>
                      <a:pt x="1363465" y="0"/>
                    </a:lnTo>
                    <a:lnTo>
                      <a:pt x="1360385" y="60986"/>
                    </a:lnTo>
                    <a:cubicBezTo>
                      <a:pt x="1289078" y="763139"/>
                      <a:pt x="730865" y="1321352"/>
                      <a:pt x="28712" y="1392659"/>
                    </a:cubicBezTo>
                    <a:lnTo>
                      <a:pt x="0" y="1394109"/>
                    </a:lnTo>
                    <a:lnTo>
                      <a:pt x="0" y="1540171"/>
                    </a:lnTo>
                    <a:cubicBezTo>
                      <a:pt x="0" y="2172522"/>
                      <a:pt x="512621" y="2685143"/>
                      <a:pt x="1144972" y="26851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678E45F-E3AE-B8E3-804F-B6358441756F}"/>
                  </a:ext>
                </a:extLst>
              </p:cNvPr>
              <p:cNvSpPr/>
              <p:nvPr/>
            </p:nvSpPr>
            <p:spPr>
              <a:xfrm flipV="1">
                <a:off x="6219828" y="2248387"/>
                <a:ext cx="1058665" cy="1089059"/>
              </a:xfrm>
              <a:custGeom>
                <a:avLst/>
                <a:gdLst>
                  <a:gd name="connsiteX0" fmla="*/ 0 w 1058665"/>
                  <a:gd name="connsiteY0" fmla="*/ 1089059 h 1089059"/>
                  <a:gd name="connsiteX1" fmla="*/ 115417 w 1058665"/>
                  <a:gd name="connsiteY1" fmla="*/ 1071444 h 1089059"/>
                  <a:gd name="connsiteX2" fmla="*/ 1057159 w 1058665"/>
                  <a:gd name="connsiteY2" fmla="*/ 29822 h 1089059"/>
                  <a:gd name="connsiteX3" fmla="*/ 1058665 w 1058665"/>
                  <a:gd name="connsiteY3" fmla="*/ 0 h 1089059"/>
                  <a:gd name="connsiteX4" fmla="*/ 769907 w 1058665"/>
                  <a:gd name="connsiteY4" fmla="*/ 0 h 1089059"/>
                  <a:gd name="connsiteX5" fmla="*/ 769892 w 1058665"/>
                  <a:gd name="connsiteY5" fmla="*/ 298 h 1089059"/>
                  <a:gd name="connsiteX6" fmla="*/ 57222 w 1058665"/>
                  <a:gd name="connsiteY6" fmla="*/ 788553 h 1089059"/>
                  <a:gd name="connsiteX7" fmla="*/ 0 w 1058665"/>
                  <a:gd name="connsiteY7" fmla="*/ 797286 h 1089059"/>
                  <a:gd name="connsiteX8" fmla="*/ 0 w 1058665"/>
                  <a:gd name="connsiteY8" fmla="*/ 1089059 h 10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5" h="1089059">
                    <a:moveTo>
                      <a:pt x="0" y="1089059"/>
                    </a:moveTo>
                    <a:lnTo>
                      <a:pt x="115417" y="1071444"/>
                    </a:lnTo>
                    <a:cubicBezTo>
                      <a:pt x="617727" y="968657"/>
                      <a:pt x="1004473" y="548618"/>
                      <a:pt x="1057159" y="29822"/>
                    </a:cubicBezTo>
                    <a:lnTo>
                      <a:pt x="1058665" y="0"/>
                    </a:lnTo>
                    <a:lnTo>
                      <a:pt x="769907" y="0"/>
                    </a:lnTo>
                    <a:lnTo>
                      <a:pt x="769892" y="298"/>
                    </a:lnTo>
                    <a:cubicBezTo>
                      <a:pt x="730021" y="392900"/>
                      <a:pt x="437349" y="710768"/>
                      <a:pt x="57222" y="788553"/>
                    </a:cubicBezTo>
                    <a:lnTo>
                      <a:pt x="0" y="797286"/>
                    </a:lnTo>
                    <a:lnTo>
                      <a:pt x="0" y="1089059"/>
                    </a:lnTo>
                    <a:close/>
                  </a:path>
                </a:pathLst>
              </a:custGeom>
              <a:solidFill>
                <a:srgbClr val="FF5D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0" name="Graphic 29" descr="Anger Symbol with solid fill">
                <a:extLst>
                  <a:ext uri="{FF2B5EF4-FFF2-40B4-BE49-F238E27FC236}">
                    <a16:creationId xmlns:a16="http://schemas.microsoft.com/office/drawing/2014/main" id="{7720B1D4-1BCB-F7BD-D598-61A1D675F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37014" y="28320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A6CCBA-86B8-1CD1-4BD9-6D6675AA1B8E}"/>
                  </a:ext>
                </a:extLst>
              </p:cNvPr>
              <p:cNvSpPr txBox="1"/>
              <p:nvPr/>
            </p:nvSpPr>
            <p:spPr>
              <a:xfrm>
                <a:off x="7997840" y="72011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FF4383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02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BC21108-73EA-2A10-9941-66CDB384ADF2}"/>
                  </a:ext>
                </a:extLst>
              </p:cNvPr>
              <p:cNvGrpSpPr/>
              <p:nvPr/>
            </p:nvGrpSpPr>
            <p:grpSpPr>
              <a:xfrm>
                <a:off x="6768835" y="11532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CF6495-D787-41FD-D120-1BFD2FE64CD5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4383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0EE4484-2D52-983B-0EF4-9DDD785D241B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B21E57-3E32-813A-AA67-AEA6A18E24EC}"/>
              </a:ext>
            </a:extLst>
          </p:cNvPr>
          <p:cNvGrpSpPr/>
          <p:nvPr/>
        </p:nvGrpSpPr>
        <p:grpSpPr>
          <a:xfrm>
            <a:off x="3122117" y="3520554"/>
            <a:ext cx="2850057" cy="2848162"/>
            <a:chOff x="3122117" y="3520554"/>
            <a:chExt cx="2850057" cy="2848162"/>
          </a:xfrm>
        </p:grpSpPr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29E9BBC7-71DA-C933-491E-570589FB8C25}"/>
                </a:ext>
              </a:extLst>
            </p:cNvPr>
            <p:cNvSpPr/>
            <p:nvPr/>
          </p:nvSpPr>
          <p:spPr>
            <a:xfrm>
              <a:off x="3122117" y="3525930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70F7E-7EAE-6895-4677-10E996414713}"/>
                </a:ext>
              </a:extLst>
            </p:cNvPr>
            <p:cNvGrpSpPr/>
            <p:nvPr/>
          </p:nvGrpSpPr>
          <p:grpSpPr>
            <a:xfrm>
              <a:off x="3287031" y="3520554"/>
              <a:ext cx="2685143" cy="2685143"/>
              <a:chOff x="3287031" y="3520554"/>
              <a:chExt cx="2685143" cy="268514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42139B-ECFE-F786-57DD-96457D61E157}"/>
                  </a:ext>
                </a:extLst>
              </p:cNvPr>
              <p:cNvSpPr/>
              <p:nvPr/>
            </p:nvSpPr>
            <p:spPr>
              <a:xfrm flipV="1">
                <a:off x="4608708" y="3520554"/>
                <a:ext cx="1363466" cy="1394109"/>
              </a:xfrm>
              <a:custGeom>
                <a:avLst/>
                <a:gdLst>
                  <a:gd name="connsiteX0" fmla="*/ 0 w 1363466"/>
                  <a:gd name="connsiteY0" fmla="*/ 1394109 h 1394109"/>
                  <a:gd name="connsiteX1" fmla="*/ 304799 w 1363466"/>
                  <a:gd name="connsiteY1" fmla="*/ 1394109 h 1394109"/>
                  <a:gd name="connsiteX2" fmla="*/ 306305 w 1363466"/>
                  <a:gd name="connsiteY2" fmla="*/ 1364287 h 1394109"/>
                  <a:gd name="connsiteX3" fmla="*/ 1248047 w 1363466"/>
                  <a:gd name="connsiteY3" fmla="*/ 322665 h 1394109"/>
                  <a:gd name="connsiteX4" fmla="*/ 1363466 w 1363466"/>
                  <a:gd name="connsiteY4" fmla="*/ 305050 h 1394109"/>
                  <a:gd name="connsiteX5" fmla="*/ 1363466 w 1363466"/>
                  <a:gd name="connsiteY5" fmla="*/ 0 h 1394109"/>
                  <a:gd name="connsiteX6" fmla="*/ 1334752 w 1363466"/>
                  <a:gd name="connsiteY6" fmla="*/ 1450 h 1394109"/>
                  <a:gd name="connsiteX7" fmla="*/ 3079 w 1363466"/>
                  <a:gd name="connsiteY7" fmla="*/ 1333123 h 1394109"/>
                  <a:gd name="connsiteX8" fmla="*/ 0 w 1363466"/>
                  <a:gd name="connsiteY8" fmla="*/ 1394109 h 13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09">
                    <a:moveTo>
                      <a:pt x="0" y="1394109"/>
                    </a:moveTo>
                    <a:lnTo>
                      <a:pt x="304799" y="1394109"/>
                    </a:lnTo>
                    <a:lnTo>
                      <a:pt x="306305" y="1364287"/>
                    </a:lnTo>
                    <a:cubicBezTo>
                      <a:pt x="358992" y="845491"/>
                      <a:pt x="745737" y="425452"/>
                      <a:pt x="1248047" y="322665"/>
                    </a:cubicBezTo>
                    <a:lnTo>
                      <a:pt x="1363466" y="305050"/>
                    </a:lnTo>
                    <a:lnTo>
                      <a:pt x="1363466" y="0"/>
                    </a:lnTo>
                    <a:lnTo>
                      <a:pt x="1334752" y="1450"/>
                    </a:lnTo>
                    <a:cubicBezTo>
                      <a:pt x="632599" y="72757"/>
                      <a:pt x="74387" y="630970"/>
                      <a:pt x="3079" y="1333123"/>
                    </a:cubicBezTo>
                    <a:lnTo>
                      <a:pt x="0" y="1394109"/>
                    </a:lnTo>
                    <a:close/>
                  </a:path>
                </a:pathLst>
              </a:custGeom>
              <a:solidFill>
                <a:srgbClr val="F6D58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E50740F-198B-F75B-251C-A9123C3E215A}"/>
                  </a:ext>
                </a:extLst>
              </p:cNvPr>
              <p:cNvSpPr/>
              <p:nvPr/>
            </p:nvSpPr>
            <p:spPr>
              <a:xfrm flipV="1">
                <a:off x="5202265" y="3520554"/>
                <a:ext cx="769909" cy="797287"/>
              </a:xfrm>
              <a:custGeom>
                <a:avLst/>
                <a:gdLst>
                  <a:gd name="connsiteX0" fmla="*/ 0 w 769909"/>
                  <a:gd name="connsiteY0" fmla="*/ 797287 h 797287"/>
                  <a:gd name="connsiteX1" fmla="*/ 769909 w 769909"/>
                  <a:gd name="connsiteY1" fmla="*/ 797287 h 797287"/>
                  <a:gd name="connsiteX2" fmla="*/ 769909 w 769909"/>
                  <a:gd name="connsiteY2" fmla="*/ 0 h 797287"/>
                  <a:gd name="connsiteX3" fmla="*/ 712685 w 769909"/>
                  <a:gd name="connsiteY3" fmla="*/ 8734 h 797287"/>
                  <a:gd name="connsiteX4" fmla="*/ 15 w 769909"/>
                  <a:gd name="connsiteY4" fmla="*/ 796989 h 797287"/>
                  <a:gd name="connsiteX5" fmla="*/ 0 w 769909"/>
                  <a:gd name="connsiteY5" fmla="*/ 797287 h 7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9" h="797287">
                    <a:moveTo>
                      <a:pt x="0" y="797287"/>
                    </a:moveTo>
                    <a:lnTo>
                      <a:pt x="769909" y="797287"/>
                    </a:lnTo>
                    <a:lnTo>
                      <a:pt x="769909" y="0"/>
                    </a:lnTo>
                    <a:lnTo>
                      <a:pt x="712685" y="8734"/>
                    </a:lnTo>
                    <a:cubicBezTo>
                      <a:pt x="332559" y="86519"/>
                      <a:pt x="39886" y="404387"/>
                      <a:pt x="15" y="796989"/>
                    </a:cubicBezTo>
                    <a:lnTo>
                      <a:pt x="0" y="797287"/>
                    </a:lnTo>
                    <a:close/>
                  </a:path>
                </a:pathLst>
              </a:custGeom>
              <a:solidFill>
                <a:srgbClr val="F0B73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D018A3A-86BD-BDDF-19C8-7B9CFE159E23}"/>
                  </a:ext>
                </a:extLst>
              </p:cNvPr>
              <p:cNvSpPr/>
              <p:nvPr/>
            </p:nvSpPr>
            <p:spPr>
              <a:xfrm flipV="1">
                <a:off x="3287031" y="3520554"/>
                <a:ext cx="2685143" cy="2685143"/>
              </a:xfrm>
              <a:custGeom>
                <a:avLst/>
                <a:gdLst>
                  <a:gd name="connsiteX0" fmla="*/ 1144972 w 2685143"/>
                  <a:gd name="connsiteY0" fmla="*/ 2685143 h 2685143"/>
                  <a:gd name="connsiteX1" fmla="*/ 1321677 w 2685143"/>
                  <a:gd name="connsiteY1" fmla="*/ 2685143 h 2685143"/>
                  <a:gd name="connsiteX2" fmla="*/ 1324756 w 2685143"/>
                  <a:gd name="connsiteY2" fmla="*/ 2624157 h 2685143"/>
                  <a:gd name="connsiteX3" fmla="*/ 2656429 w 2685143"/>
                  <a:gd name="connsiteY3" fmla="*/ 1292484 h 2685143"/>
                  <a:gd name="connsiteX4" fmla="*/ 2685143 w 2685143"/>
                  <a:gd name="connsiteY4" fmla="*/ 1291034 h 2685143"/>
                  <a:gd name="connsiteX5" fmla="*/ 2685143 w 2685143"/>
                  <a:gd name="connsiteY5" fmla="*/ 1144972 h 2685143"/>
                  <a:gd name="connsiteX6" fmla="*/ 1540171 w 2685143"/>
                  <a:gd name="connsiteY6" fmla="*/ 0 h 2685143"/>
                  <a:gd name="connsiteX7" fmla="*/ 0 w 2685143"/>
                  <a:gd name="connsiteY7" fmla="*/ 0 h 2685143"/>
                  <a:gd name="connsiteX8" fmla="*/ 0 w 2685143"/>
                  <a:gd name="connsiteY8" fmla="*/ 1540171 h 2685143"/>
                  <a:gd name="connsiteX9" fmla="*/ 1144972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144972" y="2685143"/>
                    </a:moveTo>
                    <a:lnTo>
                      <a:pt x="1321677" y="2685143"/>
                    </a:lnTo>
                    <a:lnTo>
                      <a:pt x="1324756" y="2624157"/>
                    </a:lnTo>
                    <a:cubicBezTo>
                      <a:pt x="1396064" y="1922004"/>
                      <a:pt x="1954276" y="1363791"/>
                      <a:pt x="2656429" y="1292484"/>
                    </a:cubicBezTo>
                    <a:lnTo>
                      <a:pt x="2685143" y="1291034"/>
                    </a:lnTo>
                    <a:lnTo>
                      <a:pt x="2685143" y="1144972"/>
                    </a:lnTo>
                    <a:cubicBezTo>
                      <a:pt x="2685143" y="512621"/>
                      <a:pt x="2172522" y="0"/>
                      <a:pt x="1540171" y="0"/>
                    </a:cubicBezTo>
                    <a:lnTo>
                      <a:pt x="0" y="0"/>
                    </a:lnTo>
                    <a:lnTo>
                      <a:pt x="0" y="1540171"/>
                    </a:lnTo>
                    <a:cubicBezTo>
                      <a:pt x="0" y="2172522"/>
                      <a:pt x="512621" y="2685143"/>
                      <a:pt x="1144972" y="26851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C1819C4-BD76-A3A6-3A1A-84BA16D29BE5}"/>
                  </a:ext>
                </a:extLst>
              </p:cNvPr>
              <p:cNvSpPr/>
              <p:nvPr/>
            </p:nvSpPr>
            <p:spPr>
              <a:xfrm flipV="1">
                <a:off x="4913507" y="3520554"/>
                <a:ext cx="1058667" cy="1089059"/>
              </a:xfrm>
              <a:custGeom>
                <a:avLst/>
                <a:gdLst>
                  <a:gd name="connsiteX0" fmla="*/ 0 w 1058667"/>
                  <a:gd name="connsiteY0" fmla="*/ 1089059 h 1089059"/>
                  <a:gd name="connsiteX1" fmla="*/ 288758 w 1058667"/>
                  <a:gd name="connsiteY1" fmla="*/ 1089059 h 1089059"/>
                  <a:gd name="connsiteX2" fmla="*/ 288773 w 1058667"/>
                  <a:gd name="connsiteY2" fmla="*/ 1088761 h 1089059"/>
                  <a:gd name="connsiteX3" fmla="*/ 1001443 w 1058667"/>
                  <a:gd name="connsiteY3" fmla="*/ 300506 h 1089059"/>
                  <a:gd name="connsiteX4" fmla="*/ 1058667 w 1058667"/>
                  <a:gd name="connsiteY4" fmla="*/ 291772 h 1089059"/>
                  <a:gd name="connsiteX5" fmla="*/ 1058667 w 1058667"/>
                  <a:gd name="connsiteY5" fmla="*/ 0 h 1089059"/>
                  <a:gd name="connsiteX6" fmla="*/ 943248 w 1058667"/>
                  <a:gd name="connsiteY6" fmla="*/ 17615 h 1089059"/>
                  <a:gd name="connsiteX7" fmla="*/ 1506 w 1058667"/>
                  <a:gd name="connsiteY7" fmla="*/ 1059237 h 1089059"/>
                  <a:gd name="connsiteX8" fmla="*/ 0 w 1058667"/>
                  <a:gd name="connsiteY8" fmla="*/ 1089059 h 10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7" h="1089059">
                    <a:moveTo>
                      <a:pt x="0" y="1089059"/>
                    </a:moveTo>
                    <a:lnTo>
                      <a:pt x="288758" y="1089059"/>
                    </a:lnTo>
                    <a:lnTo>
                      <a:pt x="288773" y="1088761"/>
                    </a:lnTo>
                    <a:cubicBezTo>
                      <a:pt x="328644" y="696159"/>
                      <a:pt x="621317" y="378291"/>
                      <a:pt x="1001443" y="300506"/>
                    </a:cubicBezTo>
                    <a:lnTo>
                      <a:pt x="1058667" y="291772"/>
                    </a:lnTo>
                    <a:lnTo>
                      <a:pt x="1058667" y="0"/>
                    </a:lnTo>
                    <a:lnTo>
                      <a:pt x="943248" y="17615"/>
                    </a:lnTo>
                    <a:cubicBezTo>
                      <a:pt x="440938" y="120402"/>
                      <a:pt x="54193" y="540441"/>
                      <a:pt x="1506" y="1059237"/>
                    </a:cubicBezTo>
                    <a:lnTo>
                      <a:pt x="0" y="1089059"/>
                    </a:lnTo>
                    <a:close/>
                  </a:path>
                </a:pathLst>
              </a:custGeom>
              <a:solidFill>
                <a:srgbClr val="F4C9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Aperture with solid fill">
                <a:extLst>
                  <a:ext uri="{FF2B5EF4-FFF2-40B4-BE49-F238E27FC236}">
                    <a16:creationId xmlns:a16="http://schemas.microsoft.com/office/drawing/2014/main" id="{EA7145C1-2647-52BC-4E0A-3CE4BF96D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73869" y="355347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B09AC7-01DF-79F5-7286-CEFFAC85B5E6}"/>
                  </a:ext>
                </a:extLst>
              </p:cNvPr>
              <p:cNvSpPr txBox="1"/>
              <p:nvPr/>
            </p:nvSpPr>
            <p:spPr>
              <a:xfrm>
                <a:off x="3345940" y="568247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0B730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04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166160-465E-D28F-30A0-B7BC6349122D}"/>
                  </a:ext>
                </a:extLst>
              </p:cNvPr>
              <p:cNvGrpSpPr/>
              <p:nvPr/>
            </p:nvGrpSpPr>
            <p:grpSpPr>
              <a:xfrm>
                <a:off x="3610482" y="46485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5D22EB9-A510-20CC-07B6-54193AE3929C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0B730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A145D99-3057-1392-52AA-7DB4935062A0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2F4330-5EDD-FA60-85CC-52BF3E9D967E}"/>
              </a:ext>
            </a:extLst>
          </p:cNvPr>
          <p:cNvGrpSpPr/>
          <p:nvPr/>
        </p:nvGrpSpPr>
        <p:grpSpPr>
          <a:xfrm>
            <a:off x="6219827" y="3520553"/>
            <a:ext cx="2850055" cy="2848162"/>
            <a:chOff x="6219827" y="3520553"/>
            <a:chExt cx="2850055" cy="2848162"/>
          </a:xfrm>
        </p:grpSpPr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3EF52071-9BFD-CB4D-3278-DD9A9B15933E}"/>
                </a:ext>
              </a:extLst>
            </p:cNvPr>
            <p:cNvSpPr/>
            <p:nvPr/>
          </p:nvSpPr>
          <p:spPr>
            <a:xfrm flipV="1">
              <a:off x="6227096" y="3525929"/>
              <a:ext cx="2842786" cy="2842786"/>
            </a:xfrm>
            <a:prstGeom prst="round2DiagRect">
              <a:avLst>
                <a:gd name="adj1" fmla="val 42641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0CD436-05A0-1112-C22B-B0FA65AB6EDB}"/>
                </a:ext>
              </a:extLst>
            </p:cNvPr>
            <p:cNvGrpSpPr/>
            <p:nvPr/>
          </p:nvGrpSpPr>
          <p:grpSpPr>
            <a:xfrm>
              <a:off x="6219827" y="3520553"/>
              <a:ext cx="2692413" cy="2685143"/>
              <a:chOff x="6219827" y="3520553"/>
              <a:chExt cx="2692413" cy="268514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536AB3B-94C7-5C93-328B-E06EC9F26F73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769908" cy="797287"/>
              </a:xfrm>
              <a:custGeom>
                <a:avLst/>
                <a:gdLst>
                  <a:gd name="connsiteX0" fmla="*/ 0 w 769908"/>
                  <a:gd name="connsiteY0" fmla="*/ 797287 h 797287"/>
                  <a:gd name="connsiteX1" fmla="*/ 769908 w 769908"/>
                  <a:gd name="connsiteY1" fmla="*/ 797287 h 797287"/>
                  <a:gd name="connsiteX2" fmla="*/ 769893 w 769908"/>
                  <a:gd name="connsiteY2" fmla="*/ 796988 h 797287"/>
                  <a:gd name="connsiteX3" fmla="*/ 57223 w 769908"/>
                  <a:gd name="connsiteY3" fmla="*/ 8733 h 797287"/>
                  <a:gd name="connsiteX4" fmla="*/ 0 w 769908"/>
                  <a:gd name="connsiteY4" fmla="*/ 0 h 797287"/>
                  <a:gd name="connsiteX5" fmla="*/ 0 w 769908"/>
                  <a:gd name="connsiteY5" fmla="*/ 797287 h 7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9908" h="797287">
                    <a:moveTo>
                      <a:pt x="0" y="797287"/>
                    </a:moveTo>
                    <a:lnTo>
                      <a:pt x="769908" y="797287"/>
                    </a:lnTo>
                    <a:lnTo>
                      <a:pt x="769893" y="796988"/>
                    </a:lnTo>
                    <a:cubicBezTo>
                      <a:pt x="730022" y="404386"/>
                      <a:pt x="437350" y="86518"/>
                      <a:pt x="57223" y="8733"/>
                    </a:cubicBezTo>
                    <a:lnTo>
                      <a:pt x="0" y="0"/>
                    </a:lnTo>
                    <a:lnTo>
                      <a:pt x="0" y="797287"/>
                    </a:lnTo>
                    <a:close/>
                  </a:path>
                </a:pathLst>
              </a:custGeom>
              <a:solidFill>
                <a:srgbClr val="00AA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FBCB6-546A-D243-18D9-9CEC11C79113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1363466" cy="1394110"/>
              </a:xfrm>
              <a:custGeom>
                <a:avLst/>
                <a:gdLst>
                  <a:gd name="connsiteX0" fmla="*/ 1058666 w 1363466"/>
                  <a:gd name="connsiteY0" fmla="*/ 1394110 h 1394110"/>
                  <a:gd name="connsiteX1" fmla="*/ 1363466 w 1363466"/>
                  <a:gd name="connsiteY1" fmla="*/ 1394110 h 1394110"/>
                  <a:gd name="connsiteX2" fmla="*/ 1360386 w 1363466"/>
                  <a:gd name="connsiteY2" fmla="*/ 1333123 h 1394110"/>
                  <a:gd name="connsiteX3" fmla="*/ 28713 w 1363466"/>
                  <a:gd name="connsiteY3" fmla="*/ 1450 h 1394110"/>
                  <a:gd name="connsiteX4" fmla="*/ 0 w 1363466"/>
                  <a:gd name="connsiteY4" fmla="*/ 0 h 1394110"/>
                  <a:gd name="connsiteX5" fmla="*/ 0 w 1363466"/>
                  <a:gd name="connsiteY5" fmla="*/ 305050 h 1394110"/>
                  <a:gd name="connsiteX6" fmla="*/ 115418 w 1363466"/>
                  <a:gd name="connsiteY6" fmla="*/ 322665 h 1394110"/>
                  <a:gd name="connsiteX7" fmla="*/ 1057160 w 1363466"/>
                  <a:gd name="connsiteY7" fmla="*/ 1364287 h 1394110"/>
                  <a:gd name="connsiteX8" fmla="*/ 1058666 w 1363466"/>
                  <a:gd name="connsiteY8" fmla="*/ 1394110 h 139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466" h="1394110">
                    <a:moveTo>
                      <a:pt x="1058666" y="1394110"/>
                    </a:moveTo>
                    <a:lnTo>
                      <a:pt x="1363466" y="1394110"/>
                    </a:lnTo>
                    <a:lnTo>
                      <a:pt x="1360386" y="1333123"/>
                    </a:lnTo>
                    <a:cubicBezTo>
                      <a:pt x="1289079" y="630970"/>
                      <a:pt x="730866" y="72757"/>
                      <a:pt x="28713" y="1450"/>
                    </a:cubicBezTo>
                    <a:lnTo>
                      <a:pt x="0" y="0"/>
                    </a:lnTo>
                    <a:lnTo>
                      <a:pt x="0" y="305050"/>
                    </a:lnTo>
                    <a:lnTo>
                      <a:pt x="115418" y="322665"/>
                    </a:lnTo>
                    <a:cubicBezTo>
                      <a:pt x="617728" y="425452"/>
                      <a:pt x="1004474" y="845491"/>
                      <a:pt x="1057160" y="1364287"/>
                    </a:cubicBezTo>
                    <a:lnTo>
                      <a:pt x="1058666" y="1394110"/>
                    </a:lnTo>
                    <a:close/>
                  </a:path>
                </a:pathLst>
              </a:custGeom>
              <a:solidFill>
                <a:srgbClr val="2FFFE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3E95AC-9BC6-73FE-261B-C4E0B53BA656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1058666" cy="1089060"/>
              </a:xfrm>
              <a:custGeom>
                <a:avLst/>
                <a:gdLst>
                  <a:gd name="connsiteX0" fmla="*/ 769908 w 1058666"/>
                  <a:gd name="connsiteY0" fmla="*/ 1089060 h 1089060"/>
                  <a:gd name="connsiteX1" fmla="*/ 1058666 w 1058666"/>
                  <a:gd name="connsiteY1" fmla="*/ 1089060 h 1089060"/>
                  <a:gd name="connsiteX2" fmla="*/ 1057160 w 1058666"/>
                  <a:gd name="connsiteY2" fmla="*/ 1059237 h 1089060"/>
                  <a:gd name="connsiteX3" fmla="*/ 115418 w 1058666"/>
                  <a:gd name="connsiteY3" fmla="*/ 17615 h 1089060"/>
                  <a:gd name="connsiteX4" fmla="*/ 0 w 1058666"/>
                  <a:gd name="connsiteY4" fmla="*/ 0 h 1089060"/>
                  <a:gd name="connsiteX5" fmla="*/ 0 w 1058666"/>
                  <a:gd name="connsiteY5" fmla="*/ 291773 h 1089060"/>
                  <a:gd name="connsiteX6" fmla="*/ 57223 w 1058666"/>
                  <a:gd name="connsiteY6" fmla="*/ 300506 h 1089060"/>
                  <a:gd name="connsiteX7" fmla="*/ 769893 w 1058666"/>
                  <a:gd name="connsiteY7" fmla="*/ 1088761 h 1089060"/>
                  <a:gd name="connsiteX8" fmla="*/ 769908 w 1058666"/>
                  <a:gd name="connsiteY8" fmla="*/ 1089060 h 1089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666" h="1089060">
                    <a:moveTo>
                      <a:pt x="769908" y="1089060"/>
                    </a:moveTo>
                    <a:lnTo>
                      <a:pt x="1058666" y="1089060"/>
                    </a:lnTo>
                    <a:lnTo>
                      <a:pt x="1057160" y="1059237"/>
                    </a:lnTo>
                    <a:cubicBezTo>
                      <a:pt x="1004474" y="540441"/>
                      <a:pt x="617728" y="120402"/>
                      <a:pt x="115418" y="17615"/>
                    </a:cubicBezTo>
                    <a:lnTo>
                      <a:pt x="0" y="0"/>
                    </a:lnTo>
                    <a:lnTo>
                      <a:pt x="0" y="291773"/>
                    </a:lnTo>
                    <a:lnTo>
                      <a:pt x="57223" y="300506"/>
                    </a:lnTo>
                    <a:cubicBezTo>
                      <a:pt x="437350" y="378291"/>
                      <a:pt x="730022" y="696159"/>
                      <a:pt x="769893" y="1088761"/>
                    </a:cubicBezTo>
                    <a:lnTo>
                      <a:pt x="769908" y="1089060"/>
                    </a:lnTo>
                    <a:close/>
                  </a:path>
                </a:pathLst>
              </a:custGeom>
              <a:solidFill>
                <a:srgbClr val="00D6C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72C1F3-CF66-14D6-1F57-6CD6C0A3F2D5}"/>
                  </a:ext>
                </a:extLst>
              </p:cNvPr>
              <p:cNvSpPr/>
              <p:nvPr/>
            </p:nvSpPr>
            <p:spPr>
              <a:xfrm flipV="1">
                <a:off x="6219827" y="3520553"/>
                <a:ext cx="2685143" cy="2685143"/>
              </a:xfrm>
              <a:custGeom>
                <a:avLst/>
                <a:gdLst>
                  <a:gd name="connsiteX0" fmla="*/ 1363466 w 2685143"/>
                  <a:gd name="connsiteY0" fmla="*/ 2685143 h 2685143"/>
                  <a:gd name="connsiteX1" fmla="*/ 1540171 w 2685143"/>
                  <a:gd name="connsiteY1" fmla="*/ 2685143 h 2685143"/>
                  <a:gd name="connsiteX2" fmla="*/ 2685143 w 2685143"/>
                  <a:gd name="connsiteY2" fmla="*/ 1540171 h 2685143"/>
                  <a:gd name="connsiteX3" fmla="*/ 2685143 w 2685143"/>
                  <a:gd name="connsiteY3" fmla="*/ 0 h 2685143"/>
                  <a:gd name="connsiteX4" fmla="*/ 1144972 w 2685143"/>
                  <a:gd name="connsiteY4" fmla="*/ 0 h 2685143"/>
                  <a:gd name="connsiteX5" fmla="*/ 0 w 2685143"/>
                  <a:gd name="connsiteY5" fmla="*/ 1144972 h 2685143"/>
                  <a:gd name="connsiteX6" fmla="*/ 0 w 2685143"/>
                  <a:gd name="connsiteY6" fmla="*/ 1291033 h 2685143"/>
                  <a:gd name="connsiteX7" fmla="*/ 28713 w 2685143"/>
                  <a:gd name="connsiteY7" fmla="*/ 1292483 h 2685143"/>
                  <a:gd name="connsiteX8" fmla="*/ 1360386 w 2685143"/>
                  <a:gd name="connsiteY8" fmla="*/ 2624156 h 2685143"/>
                  <a:gd name="connsiteX9" fmla="*/ 1363466 w 2685143"/>
                  <a:gd name="connsiteY9" fmla="*/ 2685143 h 268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85143" h="2685143">
                    <a:moveTo>
                      <a:pt x="1363466" y="2685143"/>
                    </a:moveTo>
                    <a:lnTo>
                      <a:pt x="1540171" y="2685143"/>
                    </a:lnTo>
                    <a:cubicBezTo>
                      <a:pt x="2172522" y="2685143"/>
                      <a:pt x="2685143" y="2172522"/>
                      <a:pt x="2685143" y="1540171"/>
                    </a:cubicBezTo>
                    <a:lnTo>
                      <a:pt x="2685143" y="0"/>
                    </a:lnTo>
                    <a:lnTo>
                      <a:pt x="1144972" y="0"/>
                    </a:lnTo>
                    <a:cubicBezTo>
                      <a:pt x="512621" y="0"/>
                      <a:pt x="0" y="512621"/>
                      <a:pt x="0" y="1144972"/>
                    </a:cubicBezTo>
                    <a:lnTo>
                      <a:pt x="0" y="1291033"/>
                    </a:lnTo>
                    <a:lnTo>
                      <a:pt x="28713" y="1292483"/>
                    </a:lnTo>
                    <a:cubicBezTo>
                      <a:pt x="730866" y="1363790"/>
                      <a:pt x="1289079" y="1922003"/>
                      <a:pt x="1360386" y="2624156"/>
                    </a:cubicBezTo>
                    <a:lnTo>
                      <a:pt x="1363466" y="26851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32" name="Graphic 31" descr="Bank with solid fill">
                <a:extLst>
                  <a:ext uri="{FF2B5EF4-FFF2-40B4-BE49-F238E27FC236}">
                    <a16:creationId xmlns:a16="http://schemas.microsoft.com/office/drawing/2014/main" id="{A7909A94-2391-E64E-23F1-4A221163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66107" y="355347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C8B5ED-BD50-2B32-A883-2E3AC2AE90D5}"/>
                  </a:ext>
                </a:extLst>
              </p:cNvPr>
              <p:cNvSpPr txBox="1"/>
              <p:nvPr/>
            </p:nvSpPr>
            <p:spPr>
              <a:xfrm>
                <a:off x="7997840" y="568247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rgbClr val="00AA9A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03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8BA3255-D3E6-82A7-719E-2DA67427068A}"/>
                  </a:ext>
                </a:extLst>
              </p:cNvPr>
              <p:cNvGrpSpPr/>
              <p:nvPr/>
            </p:nvGrpSpPr>
            <p:grpSpPr>
              <a:xfrm>
                <a:off x="6768835" y="4648586"/>
                <a:ext cx="1948164" cy="607665"/>
                <a:chOff x="3610482" y="1153286"/>
                <a:chExt cx="1948164" cy="607665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5DBA2C-41ED-B254-0909-A5FA407F980D}"/>
                    </a:ext>
                  </a:extLst>
                </p:cNvPr>
                <p:cNvSpPr txBox="1"/>
                <p:nvPr/>
              </p:nvSpPr>
              <p:spPr>
                <a:xfrm>
                  <a:off x="3610482" y="1153286"/>
                  <a:ext cx="1948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00AA9A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HERE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EE2A24C-0F57-5706-4F3E-B654694F640C}"/>
                    </a:ext>
                  </a:extLst>
                </p:cNvPr>
                <p:cNvSpPr txBox="1"/>
                <p:nvPr/>
              </p:nvSpPr>
              <p:spPr>
                <a:xfrm>
                  <a:off x="3718291" y="1507035"/>
                  <a:ext cx="173254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59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B04B5D-E510-016E-4CB9-F17D407EE2A7}"/>
              </a:ext>
            </a:extLst>
          </p:cNvPr>
          <p:cNvGrpSpPr/>
          <p:nvPr/>
        </p:nvGrpSpPr>
        <p:grpSpPr>
          <a:xfrm>
            <a:off x="3122117" y="489284"/>
            <a:ext cx="5947766" cy="5879432"/>
            <a:chOff x="3439431" y="804702"/>
            <a:chExt cx="5617940" cy="5553395"/>
          </a:xfrm>
          <a:solidFill>
            <a:schemeClr val="bg1">
              <a:alpha val="40000"/>
            </a:schemeClr>
          </a:solidFill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0A320DBB-C905-40CD-795A-22E2EA3EB2DE}"/>
                </a:ext>
              </a:extLst>
            </p:cNvPr>
            <p:cNvSpPr/>
            <p:nvPr/>
          </p:nvSpPr>
          <p:spPr>
            <a:xfrm>
              <a:off x="6372228" y="804703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C37709D-5671-4771-C9EB-44445518018A}"/>
                </a:ext>
              </a:extLst>
            </p:cNvPr>
            <p:cNvSpPr/>
            <p:nvPr/>
          </p:nvSpPr>
          <p:spPr>
            <a:xfrm flipV="1">
              <a:off x="3439431" y="804702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3EF52071-9BFD-CB4D-3278-DD9A9B15933E}"/>
                </a:ext>
              </a:extLst>
            </p:cNvPr>
            <p:cNvSpPr/>
            <p:nvPr/>
          </p:nvSpPr>
          <p:spPr>
            <a:xfrm flipV="1">
              <a:off x="6372227" y="3672953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29E9BBC7-71DA-C933-491E-570589FB8C25}"/>
                </a:ext>
              </a:extLst>
            </p:cNvPr>
            <p:cNvSpPr/>
            <p:nvPr/>
          </p:nvSpPr>
          <p:spPr>
            <a:xfrm>
              <a:off x="3439431" y="3672954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E01427-F0BF-AEC9-9A66-8A0BC33373FC}"/>
              </a:ext>
            </a:extLst>
          </p:cNvPr>
          <p:cNvSpPr/>
          <p:nvPr/>
        </p:nvSpPr>
        <p:spPr>
          <a:xfrm flipV="1">
            <a:off x="4608708" y="1943337"/>
            <a:ext cx="1363466" cy="1394108"/>
          </a:xfrm>
          <a:custGeom>
            <a:avLst/>
            <a:gdLst>
              <a:gd name="connsiteX0" fmla="*/ 1363466 w 1363466"/>
              <a:gd name="connsiteY0" fmla="*/ 1394108 h 1394108"/>
              <a:gd name="connsiteX1" fmla="*/ 1363466 w 1363466"/>
              <a:gd name="connsiteY1" fmla="*/ 1089058 h 1394108"/>
              <a:gd name="connsiteX2" fmla="*/ 1248047 w 1363466"/>
              <a:gd name="connsiteY2" fmla="*/ 1071443 h 1394108"/>
              <a:gd name="connsiteX3" fmla="*/ 306305 w 1363466"/>
              <a:gd name="connsiteY3" fmla="*/ 29821 h 1394108"/>
              <a:gd name="connsiteX4" fmla="*/ 304799 w 1363466"/>
              <a:gd name="connsiteY4" fmla="*/ 0 h 1394108"/>
              <a:gd name="connsiteX5" fmla="*/ 0 w 1363466"/>
              <a:gd name="connsiteY5" fmla="*/ 0 h 1394108"/>
              <a:gd name="connsiteX6" fmla="*/ 3079 w 1363466"/>
              <a:gd name="connsiteY6" fmla="*/ 60985 h 1394108"/>
              <a:gd name="connsiteX7" fmla="*/ 1334752 w 1363466"/>
              <a:gd name="connsiteY7" fmla="*/ 1392658 h 1394108"/>
              <a:gd name="connsiteX8" fmla="*/ 1363466 w 1363466"/>
              <a:gd name="connsiteY8" fmla="*/ 1394108 h 13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6" h="1394108">
                <a:moveTo>
                  <a:pt x="1363466" y="1394108"/>
                </a:moveTo>
                <a:lnTo>
                  <a:pt x="1363466" y="1089058"/>
                </a:lnTo>
                <a:lnTo>
                  <a:pt x="1248047" y="1071443"/>
                </a:lnTo>
                <a:cubicBezTo>
                  <a:pt x="745737" y="968656"/>
                  <a:pt x="358992" y="548617"/>
                  <a:pt x="306305" y="29821"/>
                </a:cubicBezTo>
                <a:lnTo>
                  <a:pt x="304799" y="0"/>
                </a:lnTo>
                <a:lnTo>
                  <a:pt x="0" y="0"/>
                </a:lnTo>
                <a:lnTo>
                  <a:pt x="3079" y="60985"/>
                </a:lnTo>
                <a:cubicBezTo>
                  <a:pt x="74387" y="763138"/>
                  <a:pt x="632599" y="1321351"/>
                  <a:pt x="1334752" y="1392658"/>
                </a:cubicBezTo>
                <a:lnTo>
                  <a:pt x="1363466" y="1394108"/>
                </a:lnTo>
                <a:close/>
              </a:path>
            </a:pathLst>
          </a:custGeom>
          <a:solidFill>
            <a:srgbClr val="C27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2594D3-BC4C-8EF2-9745-C5EEA508B137}"/>
              </a:ext>
            </a:extLst>
          </p:cNvPr>
          <p:cNvSpPr/>
          <p:nvPr/>
        </p:nvSpPr>
        <p:spPr>
          <a:xfrm flipV="1">
            <a:off x="6219828" y="1943337"/>
            <a:ext cx="1363465" cy="1394109"/>
          </a:xfrm>
          <a:custGeom>
            <a:avLst/>
            <a:gdLst>
              <a:gd name="connsiteX0" fmla="*/ 0 w 1363465"/>
              <a:gd name="connsiteY0" fmla="*/ 1394109 h 1394109"/>
              <a:gd name="connsiteX1" fmla="*/ 28712 w 1363465"/>
              <a:gd name="connsiteY1" fmla="*/ 1392659 h 1394109"/>
              <a:gd name="connsiteX2" fmla="*/ 1360385 w 1363465"/>
              <a:gd name="connsiteY2" fmla="*/ 60986 h 1394109"/>
              <a:gd name="connsiteX3" fmla="*/ 1363465 w 1363465"/>
              <a:gd name="connsiteY3" fmla="*/ 0 h 1394109"/>
              <a:gd name="connsiteX4" fmla="*/ 1058665 w 1363465"/>
              <a:gd name="connsiteY4" fmla="*/ 0 h 1394109"/>
              <a:gd name="connsiteX5" fmla="*/ 1057159 w 1363465"/>
              <a:gd name="connsiteY5" fmla="*/ 29822 h 1394109"/>
              <a:gd name="connsiteX6" fmla="*/ 115417 w 1363465"/>
              <a:gd name="connsiteY6" fmla="*/ 1071444 h 1394109"/>
              <a:gd name="connsiteX7" fmla="*/ 0 w 1363465"/>
              <a:gd name="connsiteY7" fmla="*/ 1089059 h 1394109"/>
              <a:gd name="connsiteX8" fmla="*/ 0 w 1363465"/>
              <a:gd name="connsiteY8" fmla="*/ 1394109 h 13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5" h="1394109">
                <a:moveTo>
                  <a:pt x="0" y="1394109"/>
                </a:moveTo>
                <a:lnTo>
                  <a:pt x="28712" y="1392659"/>
                </a:lnTo>
                <a:cubicBezTo>
                  <a:pt x="730865" y="1321352"/>
                  <a:pt x="1289078" y="763139"/>
                  <a:pt x="1360385" y="60986"/>
                </a:cubicBezTo>
                <a:lnTo>
                  <a:pt x="1363465" y="0"/>
                </a:lnTo>
                <a:lnTo>
                  <a:pt x="1058665" y="0"/>
                </a:lnTo>
                <a:lnTo>
                  <a:pt x="1057159" y="29822"/>
                </a:lnTo>
                <a:cubicBezTo>
                  <a:pt x="1004473" y="548618"/>
                  <a:pt x="617727" y="968657"/>
                  <a:pt x="115417" y="1071444"/>
                </a:cubicBezTo>
                <a:lnTo>
                  <a:pt x="0" y="1089059"/>
                </a:lnTo>
                <a:lnTo>
                  <a:pt x="0" y="1394109"/>
                </a:lnTo>
                <a:close/>
              </a:path>
            </a:pathLst>
          </a:custGeom>
          <a:solidFill>
            <a:srgbClr val="FF81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202BA4-6B5E-1682-1C56-688C410A9E39}"/>
              </a:ext>
            </a:extLst>
          </p:cNvPr>
          <p:cNvSpPr/>
          <p:nvPr/>
        </p:nvSpPr>
        <p:spPr>
          <a:xfrm flipV="1">
            <a:off x="5202265" y="2540160"/>
            <a:ext cx="769909" cy="797285"/>
          </a:xfrm>
          <a:custGeom>
            <a:avLst/>
            <a:gdLst>
              <a:gd name="connsiteX0" fmla="*/ 769909 w 769909"/>
              <a:gd name="connsiteY0" fmla="*/ 797285 h 797285"/>
              <a:gd name="connsiteX1" fmla="*/ 769909 w 769909"/>
              <a:gd name="connsiteY1" fmla="*/ 0 h 797285"/>
              <a:gd name="connsiteX2" fmla="*/ 0 w 769909"/>
              <a:gd name="connsiteY2" fmla="*/ 0 h 797285"/>
              <a:gd name="connsiteX3" fmla="*/ 15 w 769909"/>
              <a:gd name="connsiteY3" fmla="*/ 297 h 797285"/>
              <a:gd name="connsiteX4" fmla="*/ 712685 w 769909"/>
              <a:gd name="connsiteY4" fmla="*/ 788552 h 797285"/>
              <a:gd name="connsiteX5" fmla="*/ 769909 w 769909"/>
              <a:gd name="connsiteY5" fmla="*/ 797285 h 79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9" h="797285">
                <a:moveTo>
                  <a:pt x="769909" y="797285"/>
                </a:moveTo>
                <a:lnTo>
                  <a:pt x="769909" y="0"/>
                </a:lnTo>
                <a:lnTo>
                  <a:pt x="0" y="0"/>
                </a:lnTo>
                <a:lnTo>
                  <a:pt x="15" y="297"/>
                </a:lnTo>
                <a:cubicBezTo>
                  <a:pt x="39886" y="392899"/>
                  <a:pt x="332559" y="710767"/>
                  <a:pt x="712685" y="788552"/>
                </a:cubicBezTo>
                <a:lnTo>
                  <a:pt x="769909" y="797285"/>
                </a:lnTo>
                <a:close/>
              </a:path>
            </a:pathLst>
          </a:custGeom>
          <a:solidFill>
            <a:srgbClr val="9B2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2D0C55-F1BE-AE82-0A06-68107AE36D6F}"/>
              </a:ext>
            </a:extLst>
          </p:cNvPr>
          <p:cNvSpPr/>
          <p:nvPr/>
        </p:nvSpPr>
        <p:spPr>
          <a:xfrm flipV="1">
            <a:off x="6219828" y="2540160"/>
            <a:ext cx="769907" cy="797286"/>
          </a:xfrm>
          <a:custGeom>
            <a:avLst/>
            <a:gdLst>
              <a:gd name="connsiteX0" fmla="*/ 0 w 769907"/>
              <a:gd name="connsiteY0" fmla="*/ 797286 h 797286"/>
              <a:gd name="connsiteX1" fmla="*/ 57222 w 769907"/>
              <a:gd name="connsiteY1" fmla="*/ 788553 h 797286"/>
              <a:gd name="connsiteX2" fmla="*/ 769892 w 769907"/>
              <a:gd name="connsiteY2" fmla="*/ 298 h 797286"/>
              <a:gd name="connsiteX3" fmla="*/ 769907 w 769907"/>
              <a:gd name="connsiteY3" fmla="*/ 0 h 797286"/>
              <a:gd name="connsiteX4" fmla="*/ 0 w 769907"/>
              <a:gd name="connsiteY4" fmla="*/ 0 h 797286"/>
              <a:gd name="connsiteX5" fmla="*/ 0 w 769907"/>
              <a:gd name="connsiteY5" fmla="*/ 797286 h 7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7" h="797286">
                <a:moveTo>
                  <a:pt x="0" y="797286"/>
                </a:moveTo>
                <a:lnTo>
                  <a:pt x="57222" y="788553"/>
                </a:lnTo>
                <a:cubicBezTo>
                  <a:pt x="437349" y="710768"/>
                  <a:pt x="730021" y="392900"/>
                  <a:pt x="769892" y="298"/>
                </a:cubicBezTo>
                <a:lnTo>
                  <a:pt x="769907" y="0"/>
                </a:lnTo>
                <a:lnTo>
                  <a:pt x="0" y="0"/>
                </a:lnTo>
                <a:lnTo>
                  <a:pt x="0" y="797286"/>
                </a:lnTo>
                <a:close/>
              </a:path>
            </a:pathLst>
          </a:custGeom>
          <a:solidFill>
            <a:srgbClr val="FF4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36AB3B-94C7-5C93-328B-E06EC9F26F73}"/>
              </a:ext>
            </a:extLst>
          </p:cNvPr>
          <p:cNvSpPr/>
          <p:nvPr/>
        </p:nvSpPr>
        <p:spPr>
          <a:xfrm flipV="1">
            <a:off x="6219827" y="3520553"/>
            <a:ext cx="769908" cy="797287"/>
          </a:xfrm>
          <a:custGeom>
            <a:avLst/>
            <a:gdLst>
              <a:gd name="connsiteX0" fmla="*/ 0 w 769908"/>
              <a:gd name="connsiteY0" fmla="*/ 797287 h 797287"/>
              <a:gd name="connsiteX1" fmla="*/ 769908 w 769908"/>
              <a:gd name="connsiteY1" fmla="*/ 797287 h 797287"/>
              <a:gd name="connsiteX2" fmla="*/ 769893 w 769908"/>
              <a:gd name="connsiteY2" fmla="*/ 796988 h 797287"/>
              <a:gd name="connsiteX3" fmla="*/ 57223 w 769908"/>
              <a:gd name="connsiteY3" fmla="*/ 8733 h 797287"/>
              <a:gd name="connsiteX4" fmla="*/ 0 w 769908"/>
              <a:gd name="connsiteY4" fmla="*/ 0 h 797287"/>
              <a:gd name="connsiteX5" fmla="*/ 0 w 769908"/>
              <a:gd name="connsiteY5" fmla="*/ 797287 h 7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8" h="797287">
                <a:moveTo>
                  <a:pt x="0" y="797287"/>
                </a:moveTo>
                <a:lnTo>
                  <a:pt x="769908" y="797287"/>
                </a:lnTo>
                <a:lnTo>
                  <a:pt x="769893" y="796988"/>
                </a:lnTo>
                <a:cubicBezTo>
                  <a:pt x="730022" y="404386"/>
                  <a:pt x="437350" y="86518"/>
                  <a:pt x="57223" y="8733"/>
                </a:cubicBezTo>
                <a:lnTo>
                  <a:pt x="0" y="0"/>
                </a:lnTo>
                <a:lnTo>
                  <a:pt x="0" y="797287"/>
                </a:lnTo>
                <a:close/>
              </a:path>
            </a:pathLst>
          </a:custGeom>
          <a:solidFill>
            <a:srgbClr val="00A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AFBCB6-546A-D243-18D9-9CEC11C79113}"/>
              </a:ext>
            </a:extLst>
          </p:cNvPr>
          <p:cNvSpPr/>
          <p:nvPr/>
        </p:nvSpPr>
        <p:spPr>
          <a:xfrm flipV="1">
            <a:off x="6219827" y="3520553"/>
            <a:ext cx="1363466" cy="1394110"/>
          </a:xfrm>
          <a:custGeom>
            <a:avLst/>
            <a:gdLst>
              <a:gd name="connsiteX0" fmla="*/ 1058666 w 1363466"/>
              <a:gd name="connsiteY0" fmla="*/ 1394110 h 1394110"/>
              <a:gd name="connsiteX1" fmla="*/ 1363466 w 1363466"/>
              <a:gd name="connsiteY1" fmla="*/ 1394110 h 1394110"/>
              <a:gd name="connsiteX2" fmla="*/ 1360386 w 1363466"/>
              <a:gd name="connsiteY2" fmla="*/ 1333123 h 1394110"/>
              <a:gd name="connsiteX3" fmla="*/ 28713 w 1363466"/>
              <a:gd name="connsiteY3" fmla="*/ 1450 h 1394110"/>
              <a:gd name="connsiteX4" fmla="*/ 0 w 1363466"/>
              <a:gd name="connsiteY4" fmla="*/ 0 h 1394110"/>
              <a:gd name="connsiteX5" fmla="*/ 0 w 1363466"/>
              <a:gd name="connsiteY5" fmla="*/ 305050 h 1394110"/>
              <a:gd name="connsiteX6" fmla="*/ 115418 w 1363466"/>
              <a:gd name="connsiteY6" fmla="*/ 322665 h 1394110"/>
              <a:gd name="connsiteX7" fmla="*/ 1057160 w 1363466"/>
              <a:gd name="connsiteY7" fmla="*/ 1364287 h 1394110"/>
              <a:gd name="connsiteX8" fmla="*/ 1058666 w 1363466"/>
              <a:gd name="connsiteY8" fmla="*/ 1394110 h 139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6" h="1394110">
                <a:moveTo>
                  <a:pt x="1058666" y="1394110"/>
                </a:moveTo>
                <a:lnTo>
                  <a:pt x="1363466" y="1394110"/>
                </a:lnTo>
                <a:lnTo>
                  <a:pt x="1360386" y="1333123"/>
                </a:lnTo>
                <a:cubicBezTo>
                  <a:pt x="1289079" y="630970"/>
                  <a:pt x="730866" y="72757"/>
                  <a:pt x="28713" y="1450"/>
                </a:cubicBezTo>
                <a:lnTo>
                  <a:pt x="0" y="0"/>
                </a:lnTo>
                <a:lnTo>
                  <a:pt x="0" y="305050"/>
                </a:lnTo>
                <a:lnTo>
                  <a:pt x="115418" y="322665"/>
                </a:lnTo>
                <a:cubicBezTo>
                  <a:pt x="617728" y="425452"/>
                  <a:pt x="1004474" y="845491"/>
                  <a:pt x="1057160" y="1364287"/>
                </a:cubicBezTo>
                <a:lnTo>
                  <a:pt x="1058666" y="1394110"/>
                </a:lnTo>
                <a:close/>
              </a:path>
            </a:pathLst>
          </a:custGeom>
          <a:solidFill>
            <a:srgbClr val="2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42139B-ECFE-F786-57DD-96457D61E157}"/>
              </a:ext>
            </a:extLst>
          </p:cNvPr>
          <p:cNvSpPr/>
          <p:nvPr/>
        </p:nvSpPr>
        <p:spPr>
          <a:xfrm flipV="1">
            <a:off x="4608708" y="3520554"/>
            <a:ext cx="1363466" cy="1394109"/>
          </a:xfrm>
          <a:custGeom>
            <a:avLst/>
            <a:gdLst>
              <a:gd name="connsiteX0" fmla="*/ 0 w 1363466"/>
              <a:gd name="connsiteY0" fmla="*/ 1394109 h 1394109"/>
              <a:gd name="connsiteX1" fmla="*/ 304799 w 1363466"/>
              <a:gd name="connsiteY1" fmla="*/ 1394109 h 1394109"/>
              <a:gd name="connsiteX2" fmla="*/ 306305 w 1363466"/>
              <a:gd name="connsiteY2" fmla="*/ 1364287 h 1394109"/>
              <a:gd name="connsiteX3" fmla="*/ 1248047 w 1363466"/>
              <a:gd name="connsiteY3" fmla="*/ 322665 h 1394109"/>
              <a:gd name="connsiteX4" fmla="*/ 1363466 w 1363466"/>
              <a:gd name="connsiteY4" fmla="*/ 305050 h 1394109"/>
              <a:gd name="connsiteX5" fmla="*/ 1363466 w 1363466"/>
              <a:gd name="connsiteY5" fmla="*/ 0 h 1394109"/>
              <a:gd name="connsiteX6" fmla="*/ 1334752 w 1363466"/>
              <a:gd name="connsiteY6" fmla="*/ 1450 h 1394109"/>
              <a:gd name="connsiteX7" fmla="*/ 3079 w 1363466"/>
              <a:gd name="connsiteY7" fmla="*/ 1333123 h 1394109"/>
              <a:gd name="connsiteX8" fmla="*/ 0 w 1363466"/>
              <a:gd name="connsiteY8" fmla="*/ 1394109 h 13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6" h="1394109">
                <a:moveTo>
                  <a:pt x="0" y="1394109"/>
                </a:moveTo>
                <a:lnTo>
                  <a:pt x="304799" y="1394109"/>
                </a:lnTo>
                <a:lnTo>
                  <a:pt x="306305" y="1364287"/>
                </a:lnTo>
                <a:cubicBezTo>
                  <a:pt x="358992" y="845491"/>
                  <a:pt x="745737" y="425452"/>
                  <a:pt x="1248047" y="322665"/>
                </a:cubicBezTo>
                <a:lnTo>
                  <a:pt x="1363466" y="305050"/>
                </a:lnTo>
                <a:lnTo>
                  <a:pt x="1363466" y="0"/>
                </a:lnTo>
                <a:lnTo>
                  <a:pt x="1334752" y="1450"/>
                </a:lnTo>
                <a:cubicBezTo>
                  <a:pt x="632599" y="72757"/>
                  <a:pt x="74387" y="630970"/>
                  <a:pt x="3079" y="1333123"/>
                </a:cubicBezTo>
                <a:lnTo>
                  <a:pt x="0" y="1394109"/>
                </a:lnTo>
                <a:close/>
              </a:path>
            </a:pathLst>
          </a:custGeom>
          <a:solidFill>
            <a:srgbClr val="F6D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50740F-198B-F75B-251C-A9123C3E215A}"/>
              </a:ext>
            </a:extLst>
          </p:cNvPr>
          <p:cNvSpPr/>
          <p:nvPr/>
        </p:nvSpPr>
        <p:spPr>
          <a:xfrm flipV="1">
            <a:off x="5202265" y="3520554"/>
            <a:ext cx="769909" cy="797287"/>
          </a:xfrm>
          <a:custGeom>
            <a:avLst/>
            <a:gdLst>
              <a:gd name="connsiteX0" fmla="*/ 0 w 769909"/>
              <a:gd name="connsiteY0" fmla="*/ 797287 h 797287"/>
              <a:gd name="connsiteX1" fmla="*/ 769909 w 769909"/>
              <a:gd name="connsiteY1" fmla="*/ 797287 h 797287"/>
              <a:gd name="connsiteX2" fmla="*/ 769909 w 769909"/>
              <a:gd name="connsiteY2" fmla="*/ 0 h 797287"/>
              <a:gd name="connsiteX3" fmla="*/ 712685 w 769909"/>
              <a:gd name="connsiteY3" fmla="*/ 8734 h 797287"/>
              <a:gd name="connsiteX4" fmla="*/ 15 w 769909"/>
              <a:gd name="connsiteY4" fmla="*/ 796989 h 797287"/>
              <a:gd name="connsiteX5" fmla="*/ 0 w 769909"/>
              <a:gd name="connsiteY5" fmla="*/ 797287 h 7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9" h="797287">
                <a:moveTo>
                  <a:pt x="0" y="797287"/>
                </a:moveTo>
                <a:lnTo>
                  <a:pt x="769909" y="797287"/>
                </a:lnTo>
                <a:lnTo>
                  <a:pt x="769909" y="0"/>
                </a:lnTo>
                <a:lnTo>
                  <a:pt x="712685" y="8734"/>
                </a:lnTo>
                <a:cubicBezTo>
                  <a:pt x="332559" y="86519"/>
                  <a:pt x="39886" y="404387"/>
                  <a:pt x="15" y="796989"/>
                </a:cubicBezTo>
                <a:lnTo>
                  <a:pt x="0" y="797287"/>
                </a:lnTo>
                <a:close/>
              </a:path>
            </a:pathLst>
          </a:custGeom>
          <a:solidFill>
            <a:srgbClr val="F0B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7B4169-8961-E861-4271-F37868974BD1}"/>
              </a:ext>
            </a:extLst>
          </p:cNvPr>
          <p:cNvSpPr/>
          <p:nvPr/>
        </p:nvSpPr>
        <p:spPr>
          <a:xfrm flipV="1">
            <a:off x="3287031" y="652302"/>
            <a:ext cx="2685143" cy="2685143"/>
          </a:xfrm>
          <a:custGeom>
            <a:avLst/>
            <a:gdLst>
              <a:gd name="connsiteX0" fmla="*/ 0 w 2685143"/>
              <a:gd name="connsiteY0" fmla="*/ 2685143 h 2685143"/>
              <a:gd name="connsiteX1" fmla="*/ 1540171 w 2685143"/>
              <a:gd name="connsiteY1" fmla="*/ 2685143 h 2685143"/>
              <a:gd name="connsiteX2" fmla="*/ 2685143 w 2685143"/>
              <a:gd name="connsiteY2" fmla="*/ 1540171 h 2685143"/>
              <a:gd name="connsiteX3" fmla="*/ 2685143 w 2685143"/>
              <a:gd name="connsiteY3" fmla="*/ 1394108 h 2685143"/>
              <a:gd name="connsiteX4" fmla="*/ 2656429 w 2685143"/>
              <a:gd name="connsiteY4" fmla="*/ 1392658 h 2685143"/>
              <a:gd name="connsiteX5" fmla="*/ 1324756 w 2685143"/>
              <a:gd name="connsiteY5" fmla="*/ 60985 h 2685143"/>
              <a:gd name="connsiteX6" fmla="*/ 1321677 w 2685143"/>
              <a:gd name="connsiteY6" fmla="*/ 0 h 2685143"/>
              <a:gd name="connsiteX7" fmla="*/ 1144972 w 2685143"/>
              <a:gd name="connsiteY7" fmla="*/ 0 h 2685143"/>
              <a:gd name="connsiteX8" fmla="*/ 0 w 2685143"/>
              <a:gd name="connsiteY8" fmla="*/ 1144972 h 2685143"/>
              <a:gd name="connsiteX9" fmla="*/ 0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0" y="2685143"/>
                </a:moveTo>
                <a:lnTo>
                  <a:pt x="1540171" y="2685143"/>
                </a:lnTo>
                <a:cubicBezTo>
                  <a:pt x="2172522" y="2685143"/>
                  <a:pt x="2685143" y="2172522"/>
                  <a:pt x="2685143" y="1540171"/>
                </a:cubicBezTo>
                <a:lnTo>
                  <a:pt x="2685143" y="1394108"/>
                </a:lnTo>
                <a:lnTo>
                  <a:pt x="2656429" y="1392658"/>
                </a:lnTo>
                <a:cubicBezTo>
                  <a:pt x="1954276" y="1321351"/>
                  <a:pt x="1396064" y="763138"/>
                  <a:pt x="1324756" y="60985"/>
                </a:cubicBezTo>
                <a:lnTo>
                  <a:pt x="1321677" y="0"/>
                </a:lnTo>
                <a:lnTo>
                  <a:pt x="1144972" y="0"/>
                </a:lnTo>
                <a:cubicBezTo>
                  <a:pt x="512621" y="0"/>
                  <a:pt x="0" y="512621"/>
                  <a:pt x="0" y="1144972"/>
                </a:cubicBezTo>
                <a:lnTo>
                  <a:pt x="0" y="2685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A847B7-BB06-8DE0-B13C-F33A9C95F98D}"/>
              </a:ext>
            </a:extLst>
          </p:cNvPr>
          <p:cNvSpPr/>
          <p:nvPr/>
        </p:nvSpPr>
        <p:spPr>
          <a:xfrm flipV="1">
            <a:off x="6219828" y="652303"/>
            <a:ext cx="2685143" cy="2685143"/>
          </a:xfrm>
          <a:custGeom>
            <a:avLst/>
            <a:gdLst>
              <a:gd name="connsiteX0" fmla="*/ 1144972 w 2685143"/>
              <a:gd name="connsiteY0" fmla="*/ 2685143 h 2685143"/>
              <a:gd name="connsiteX1" fmla="*/ 2685143 w 2685143"/>
              <a:gd name="connsiteY1" fmla="*/ 2685143 h 2685143"/>
              <a:gd name="connsiteX2" fmla="*/ 2685143 w 2685143"/>
              <a:gd name="connsiteY2" fmla="*/ 1144972 h 2685143"/>
              <a:gd name="connsiteX3" fmla="*/ 1540171 w 2685143"/>
              <a:gd name="connsiteY3" fmla="*/ 0 h 2685143"/>
              <a:gd name="connsiteX4" fmla="*/ 1363465 w 2685143"/>
              <a:gd name="connsiteY4" fmla="*/ 0 h 2685143"/>
              <a:gd name="connsiteX5" fmla="*/ 1360385 w 2685143"/>
              <a:gd name="connsiteY5" fmla="*/ 60986 h 2685143"/>
              <a:gd name="connsiteX6" fmla="*/ 28712 w 2685143"/>
              <a:gd name="connsiteY6" fmla="*/ 1392659 h 2685143"/>
              <a:gd name="connsiteX7" fmla="*/ 0 w 2685143"/>
              <a:gd name="connsiteY7" fmla="*/ 1394109 h 2685143"/>
              <a:gd name="connsiteX8" fmla="*/ 0 w 2685143"/>
              <a:gd name="connsiteY8" fmla="*/ 1540171 h 2685143"/>
              <a:gd name="connsiteX9" fmla="*/ 1144972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1144972" y="2685143"/>
                </a:moveTo>
                <a:lnTo>
                  <a:pt x="2685143" y="2685143"/>
                </a:lnTo>
                <a:lnTo>
                  <a:pt x="2685143" y="1144972"/>
                </a:lnTo>
                <a:cubicBezTo>
                  <a:pt x="2685143" y="512621"/>
                  <a:pt x="2172522" y="0"/>
                  <a:pt x="1540171" y="0"/>
                </a:cubicBezTo>
                <a:lnTo>
                  <a:pt x="1363465" y="0"/>
                </a:lnTo>
                <a:lnTo>
                  <a:pt x="1360385" y="60986"/>
                </a:lnTo>
                <a:cubicBezTo>
                  <a:pt x="1289078" y="763139"/>
                  <a:pt x="730865" y="1321352"/>
                  <a:pt x="28712" y="1392659"/>
                </a:cubicBezTo>
                <a:lnTo>
                  <a:pt x="0" y="1394109"/>
                </a:lnTo>
                <a:lnTo>
                  <a:pt x="0" y="1540171"/>
                </a:lnTo>
                <a:cubicBezTo>
                  <a:pt x="0" y="2172522"/>
                  <a:pt x="512621" y="2685143"/>
                  <a:pt x="1144972" y="2685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F54AFE-8FB5-CB51-EF29-4F5244093DD1}"/>
              </a:ext>
            </a:extLst>
          </p:cNvPr>
          <p:cNvSpPr/>
          <p:nvPr/>
        </p:nvSpPr>
        <p:spPr>
          <a:xfrm flipV="1">
            <a:off x="4913507" y="2248387"/>
            <a:ext cx="1058667" cy="1089058"/>
          </a:xfrm>
          <a:custGeom>
            <a:avLst/>
            <a:gdLst>
              <a:gd name="connsiteX0" fmla="*/ 1058667 w 1058667"/>
              <a:gd name="connsiteY0" fmla="*/ 1089058 h 1089058"/>
              <a:gd name="connsiteX1" fmla="*/ 1058667 w 1058667"/>
              <a:gd name="connsiteY1" fmla="*/ 797285 h 1089058"/>
              <a:gd name="connsiteX2" fmla="*/ 1001443 w 1058667"/>
              <a:gd name="connsiteY2" fmla="*/ 788552 h 1089058"/>
              <a:gd name="connsiteX3" fmla="*/ 288773 w 1058667"/>
              <a:gd name="connsiteY3" fmla="*/ 297 h 1089058"/>
              <a:gd name="connsiteX4" fmla="*/ 288758 w 1058667"/>
              <a:gd name="connsiteY4" fmla="*/ 0 h 1089058"/>
              <a:gd name="connsiteX5" fmla="*/ 0 w 1058667"/>
              <a:gd name="connsiteY5" fmla="*/ 0 h 1089058"/>
              <a:gd name="connsiteX6" fmla="*/ 1506 w 1058667"/>
              <a:gd name="connsiteY6" fmla="*/ 29821 h 1089058"/>
              <a:gd name="connsiteX7" fmla="*/ 943248 w 1058667"/>
              <a:gd name="connsiteY7" fmla="*/ 1071443 h 1089058"/>
              <a:gd name="connsiteX8" fmla="*/ 1058667 w 1058667"/>
              <a:gd name="connsiteY8" fmla="*/ 1089058 h 108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7" h="1089058">
                <a:moveTo>
                  <a:pt x="1058667" y="1089058"/>
                </a:moveTo>
                <a:lnTo>
                  <a:pt x="1058667" y="797285"/>
                </a:lnTo>
                <a:lnTo>
                  <a:pt x="1001443" y="788552"/>
                </a:lnTo>
                <a:cubicBezTo>
                  <a:pt x="621317" y="710767"/>
                  <a:pt x="328644" y="392899"/>
                  <a:pt x="288773" y="297"/>
                </a:cubicBezTo>
                <a:lnTo>
                  <a:pt x="288758" y="0"/>
                </a:lnTo>
                <a:lnTo>
                  <a:pt x="0" y="0"/>
                </a:lnTo>
                <a:lnTo>
                  <a:pt x="1506" y="29821"/>
                </a:lnTo>
                <a:cubicBezTo>
                  <a:pt x="54193" y="548617"/>
                  <a:pt x="440938" y="968656"/>
                  <a:pt x="943248" y="1071443"/>
                </a:cubicBezTo>
                <a:lnTo>
                  <a:pt x="1058667" y="1089058"/>
                </a:lnTo>
                <a:close/>
              </a:path>
            </a:pathLst>
          </a:custGeom>
          <a:solidFill>
            <a:srgbClr val="AD4A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78E45F-E3AE-B8E3-804F-B6358441756F}"/>
              </a:ext>
            </a:extLst>
          </p:cNvPr>
          <p:cNvSpPr/>
          <p:nvPr/>
        </p:nvSpPr>
        <p:spPr>
          <a:xfrm flipV="1">
            <a:off x="6219828" y="2248387"/>
            <a:ext cx="1058665" cy="1089059"/>
          </a:xfrm>
          <a:custGeom>
            <a:avLst/>
            <a:gdLst>
              <a:gd name="connsiteX0" fmla="*/ 0 w 1058665"/>
              <a:gd name="connsiteY0" fmla="*/ 1089059 h 1089059"/>
              <a:gd name="connsiteX1" fmla="*/ 115417 w 1058665"/>
              <a:gd name="connsiteY1" fmla="*/ 1071444 h 1089059"/>
              <a:gd name="connsiteX2" fmla="*/ 1057159 w 1058665"/>
              <a:gd name="connsiteY2" fmla="*/ 29822 h 1089059"/>
              <a:gd name="connsiteX3" fmla="*/ 1058665 w 1058665"/>
              <a:gd name="connsiteY3" fmla="*/ 0 h 1089059"/>
              <a:gd name="connsiteX4" fmla="*/ 769907 w 1058665"/>
              <a:gd name="connsiteY4" fmla="*/ 0 h 1089059"/>
              <a:gd name="connsiteX5" fmla="*/ 769892 w 1058665"/>
              <a:gd name="connsiteY5" fmla="*/ 298 h 1089059"/>
              <a:gd name="connsiteX6" fmla="*/ 57222 w 1058665"/>
              <a:gd name="connsiteY6" fmla="*/ 788553 h 1089059"/>
              <a:gd name="connsiteX7" fmla="*/ 0 w 1058665"/>
              <a:gd name="connsiteY7" fmla="*/ 797286 h 1089059"/>
              <a:gd name="connsiteX8" fmla="*/ 0 w 1058665"/>
              <a:gd name="connsiteY8" fmla="*/ 1089059 h 108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5" h="1089059">
                <a:moveTo>
                  <a:pt x="0" y="1089059"/>
                </a:moveTo>
                <a:lnTo>
                  <a:pt x="115417" y="1071444"/>
                </a:lnTo>
                <a:cubicBezTo>
                  <a:pt x="617727" y="968657"/>
                  <a:pt x="1004473" y="548618"/>
                  <a:pt x="1057159" y="29822"/>
                </a:cubicBezTo>
                <a:lnTo>
                  <a:pt x="1058665" y="0"/>
                </a:lnTo>
                <a:lnTo>
                  <a:pt x="769907" y="0"/>
                </a:lnTo>
                <a:lnTo>
                  <a:pt x="769892" y="298"/>
                </a:lnTo>
                <a:cubicBezTo>
                  <a:pt x="730021" y="392900"/>
                  <a:pt x="437349" y="710768"/>
                  <a:pt x="57222" y="788553"/>
                </a:cubicBezTo>
                <a:lnTo>
                  <a:pt x="0" y="797286"/>
                </a:lnTo>
                <a:lnTo>
                  <a:pt x="0" y="1089059"/>
                </a:lnTo>
                <a:close/>
              </a:path>
            </a:pathLst>
          </a:custGeom>
          <a:solidFill>
            <a:srgbClr val="FF5D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3E95AC-9BC6-73FE-261B-C4E0B53BA656}"/>
              </a:ext>
            </a:extLst>
          </p:cNvPr>
          <p:cNvSpPr/>
          <p:nvPr/>
        </p:nvSpPr>
        <p:spPr>
          <a:xfrm flipV="1">
            <a:off x="6219827" y="3520553"/>
            <a:ext cx="1058666" cy="1089060"/>
          </a:xfrm>
          <a:custGeom>
            <a:avLst/>
            <a:gdLst>
              <a:gd name="connsiteX0" fmla="*/ 769908 w 1058666"/>
              <a:gd name="connsiteY0" fmla="*/ 1089060 h 1089060"/>
              <a:gd name="connsiteX1" fmla="*/ 1058666 w 1058666"/>
              <a:gd name="connsiteY1" fmla="*/ 1089060 h 1089060"/>
              <a:gd name="connsiteX2" fmla="*/ 1057160 w 1058666"/>
              <a:gd name="connsiteY2" fmla="*/ 1059237 h 1089060"/>
              <a:gd name="connsiteX3" fmla="*/ 115418 w 1058666"/>
              <a:gd name="connsiteY3" fmla="*/ 17615 h 1089060"/>
              <a:gd name="connsiteX4" fmla="*/ 0 w 1058666"/>
              <a:gd name="connsiteY4" fmla="*/ 0 h 1089060"/>
              <a:gd name="connsiteX5" fmla="*/ 0 w 1058666"/>
              <a:gd name="connsiteY5" fmla="*/ 291773 h 1089060"/>
              <a:gd name="connsiteX6" fmla="*/ 57223 w 1058666"/>
              <a:gd name="connsiteY6" fmla="*/ 300506 h 1089060"/>
              <a:gd name="connsiteX7" fmla="*/ 769893 w 1058666"/>
              <a:gd name="connsiteY7" fmla="*/ 1088761 h 1089060"/>
              <a:gd name="connsiteX8" fmla="*/ 769908 w 1058666"/>
              <a:gd name="connsiteY8" fmla="*/ 1089060 h 10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6" h="1089060">
                <a:moveTo>
                  <a:pt x="769908" y="1089060"/>
                </a:moveTo>
                <a:lnTo>
                  <a:pt x="1058666" y="1089060"/>
                </a:lnTo>
                <a:lnTo>
                  <a:pt x="1057160" y="1059237"/>
                </a:lnTo>
                <a:cubicBezTo>
                  <a:pt x="1004474" y="540441"/>
                  <a:pt x="617728" y="120402"/>
                  <a:pt x="115418" y="17615"/>
                </a:cubicBezTo>
                <a:lnTo>
                  <a:pt x="0" y="0"/>
                </a:lnTo>
                <a:lnTo>
                  <a:pt x="0" y="291773"/>
                </a:lnTo>
                <a:lnTo>
                  <a:pt x="57223" y="300506"/>
                </a:lnTo>
                <a:cubicBezTo>
                  <a:pt x="437350" y="378291"/>
                  <a:pt x="730022" y="696159"/>
                  <a:pt x="769893" y="1088761"/>
                </a:cubicBezTo>
                <a:lnTo>
                  <a:pt x="769908" y="1089060"/>
                </a:lnTo>
                <a:close/>
              </a:path>
            </a:pathLst>
          </a:custGeom>
          <a:solidFill>
            <a:srgbClr val="00D6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2C1F3-CF66-14D6-1F57-6CD6C0A3F2D5}"/>
              </a:ext>
            </a:extLst>
          </p:cNvPr>
          <p:cNvSpPr/>
          <p:nvPr/>
        </p:nvSpPr>
        <p:spPr>
          <a:xfrm flipV="1">
            <a:off x="6219827" y="3520553"/>
            <a:ext cx="2685143" cy="2685143"/>
          </a:xfrm>
          <a:custGeom>
            <a:avLst/>
            <a:gdLst>
              <a:gd name="connsiteX0" fmla="*/ 1363466 w 2685143"/>
              <a:gd name="connsiteY0" fmla="*/ 2685143 h 2685143"/>
              <a:gd name="connsiteX1" fmla="*/ 1540171 w 2685143"/>
              <a:gd name="connsiteY1" fmla="*/ 2685143 h 2685143"/>
              <a:gd name="connsiteX2" fmla="*/ 2685143 w 2685143"/>
              <a:gd name="connsiteY2" fmla="*/ 1540171 h 2685143"/>
              <a:gd name="connsiteX3" fmla="*/ 2685143 w 2685143"/>
              <a:gd name="connsiteY3" fmla="*/ 0 h 2685143"/>
              <a:gd name="connsiteX4" fmla="*/ 1144972 w 2685143"/>
              <a:gd name="connsiteY4" fmla="*/ 0 h 2685143"/>
              <a:gd name="connsiteX5" fmla="*/ 0 w 2685143"/>
              <a:gd name="connsiteY5" fmla="*/ 1144972 h 2685143"/>
              <a:gd name="connsiteX6" fmla="*/ 0 w 2685143"/>
              <a:gd name="connsiteY6" fmla="*/ 1291033 h 2685143"/>
              <a:gd name="connsiteX7" fmla="*/ 28713 w 2685143"/>
              <a:gd name="connsiteY7" fmla="*/ 1292483 h 2685143"/>
              <a:gd name="connsiteX8" fmla="*/ 1360386 w 2685143"/>
              <a:gd name="connsiteY8" fmla="*/ 2624156 h 2685143"/>
              <a:gd name="connsiteX9" fmla="*/ 1363466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1363466" y="2685143"/>
                </a:moveTo>
                <a:lnTo>
                  <a:pt x="1540171" y="2685143"/>
                </a:lnTo>
                <a:cubicBezTo>
                  <a:pt x="2172522" y="2685143"/>
                  <a:pt x="2685143" y="2172522"/>
                  <a:pt x="2685143" y="1540171"/>
                </a:cubicBezTo>
                <a:lnTo>
                  <a:pt x="2685143" y="0"/>
                </a:lnTo>
                <a:lnTo>
                  <a:pt x="1144972" y="0"/>
                </a:lnTo>
                <a:cubicBezTo>
                  <a:pt x="512621" y="0"/>
                  <a:pt x="0" y="512621"/>
                  <a:pt x="0" y="1144972"/>
                </a:cubicBezTo>
                <a:lnTo>
                  <a:pt x="0" y="1291033"/>
                </a:lnTo>
                <a:lnTo>
                  <a:pt x="28713" y="1292483"/>
                </a:lnTo>
                <a:cubicBezTo>
                  <a:pt x="730866" y="1363790"/>
                  <a:pt x="1289079" y="1922003"/>
                  <a:pt x="1360386" y="2624156"/>
                </a:cubicBezTo>
                <a:lnTo>
                  <a:pt x="1363466" y="2685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018A3A-86BD-BDDF-19C8-7B9CFE159E23}"/>
              </a:ext>
            </a:extLst>
          </p:cNvPr>
          <p:cNvSpPr/>
          <p:nvPr/>
        </p:nvSpPr>
        <p:spPr>
          <a:xfrm flipV="1">
            <a:off x="3287031" y="3520554"/>
            <a:ext cx="2685143" cy="2685143"/>
          </a:xfrm>
          <a:custGeom>
            <a:avLst/>
            <a:gdLst>
              <a:gd name="connsiteX0" fmla="*/ 1144972 w 2685143"/>
              <a:gd name="connsiteY0" fmla="*/ 2685143 h 2685143"/>
              <a:gd name="connsiteX1" fmla="*/ 1321677 w 2685143"/>
              <a:gd name="connsiteY1" fmla="*/ 2685143 h 2685143"/>
              <a:gd name="connsiteX2" fmla="*/ 1324756 w 2685143"/>
              <a:gd name="connsiteY2" fmla="*/ 2624157 h 2685143"/>
              <a:gd name="connsiteX3" fmla="*/ 2656429 w 2685143"/>
              <a:gd name="connsiteY3" fmla="*/ 1292484 h 2685143"/>
              <a:gd name="connsiteX4" fmla="*/ 2685143 w 2685143"/>
              <a:gd name="connsiteY4" fmla="*/ 1291034 h 2685143"/>
              <a:gd name="connsiteX5" fmla="*/ 2685143 w 2685143"/>
              <a:gd name="connsiteY5" fmla="*/ 1144972 h 2685143"/>
              <a:gd name="connsiteX6" fmla="*/ 1540171 w 2685143"/>
              <a:gd name="connsiteY6" fmla="*/ 0 h 2685143"/>
              <a:gd name="connsiteX7" fmla="*/ 0 w 2685143"/>
              <a:gd name="connsiteY7" fmla="*/ 0 h 2685143"/>
              <a:gd name="connsiteX8" fmla="*/ 0 w 2685143"/>
              <a:gd name="connsiteY8" fmla="*/ 1540171 h 2685143"/>
              <a:gd name="connsiteX9" fmla="*/ 1144972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1144972" y="2685143"/>
                </a:moveTo>
                <a:lnTo>
                  <a:pt x="1321677" y="2685143"/>
                </a:lnTo>
                <a:lnTo>
                  <a:pt x="1324756" y="2624157"/>
                </a:lnTo>
                <a:cubicBezTo>
                  <a:pt x="1396064" y="1922004"/>
                  <a:pt x="1954276" y="1363791"/>
                  <a:pt x="2656429" y="1292484"/>
                </a:cubicBezTo>
                <a:lnTo>
                  <a:pt x="2685143" y="1291034"/>
                </a:lnTo>
                <a:lnTo>
                  <a:pt x="2685143" y="1144972"/>
                </a:lnTo>
                <a:cubicBezTo>
                  <a:pt x="2685143" y="512621"/>
                  <a:pt x="2172522" y="0"/>
                  <a:pt x="1540171" y="0"/>
                </a:cubicBezTo>
                <a:lnTo>
                  <a:pt x="0" y="0"/>
                </a:lnTo>
                <a:lnTo>
                  <a:pt x="0" y="1540171"/>
                </a:lnTo>
                <a:cubicBezTo>
                  <a:pt x="0" y="2172522"/>
                  <a:pt x="512621" y="2685143"/>
                  <a:pt x="1144972" y="2685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1819C4-BD76-A3A6-3A1A-84BA16D29BE5}"/>
              </a:ext>
            </a:extLst>
          </p:cNvPr>
          <p:cNvSpPr/>
          <p:nvPr/>
        </p:nvSpPr>
        <p:spPr>
          <a:xfrm flipV="1">
            <a:off x="4913507" y="3520554"/>
            <a:ext cx="1058667" cy="1089059"/>
          </a:xfrm>
          <a:custGeom>
            <a:avLst/>
            <a:gdLst>
              <a:gd name="connsiteX0" fmla="*/ 0 w 1058667"/>
              <a:gd name="connsiteY0" fmla="*/ 1089059 h 1089059"/>
              <a:gd name="connsiteX1" fmla="*/ 288758 w 1058667"/>
              <a:gd name="connsiteY1" fmla="*/ 1089059 h 1089059"/>
              <a:gd name="connsiteX2" fmla="*/ 288773 w 1058667"/>
              <a:gd name="connsiteY2" fmla="*/ 1088761 h 1089059"/>
              <a:gd name="connsiteX3" fmla="*/ 1001443 w 1058667"/>
              <a:gd name="connsiteY3" fmla="*/ 300506 h 1089059"/>
              <a:gd name="connsiteX4" fmla="*/ 1058667 w 1058667"/>
              <a:gd name="connsiteY4" fmla="*/ 291772 h 1089059"/>
              <a:gd name="connsiteX5" fmla="*/ 1058667 w 1058667"/>
              <a:gd name="connsiteY5" fmla="*/ 0 h 1089059"/>
              <a:gd name="connsiteX6" fmla="*/ 943248 w 1058667"/>
              <a:gd name="connsiteY6" fmla="*/ 17615 h 1089059"/>
              <a:gd name="connsiteX7" fmla="*/ 1506 w 1058667"/>
              <a:gd name="connsiteY7" fmla="*/ 1059237 h 1089059"/>
              <a:gd name="connsiteX8" fmla="*/ 0 w 1058667"/>
              <a:gd name="connsiteY8" fmla="*/ 1089059 h 108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7" h="1089059">
                <a:moveTo>
                  <a:pt x="0" y="1089059"/>
                </a:moveTo>
                <a:lnTo>
                  <a:pt x="288758" y="1089059"/>
                </a:lnTo>
                <a:lnTo>
                  <a:pt x="288773" y="1088761"/>
                </a:lnTo>
                <a:cubicBezTo>
                  <a:pt x="328644" y="696159"/>
                  <a:pt x="621317" y="378291"/>
                  <a:pt x="1001443" y="300506"/>
                </a:cubicBezTo>
                <a:lnTo>
                  <a:pt x="1058667" y="291772"/>
                </a:lnTo>
                <a:lnTo>
                  <a:pt x="1058667" y="0"/>
                </a:lnTo>
                <a:lnTo>
                  <a:pt x="943248" y="17615"/>
                </a:lnTo>
                <a:cubicBezTo>
                  <a:pt x="440938" y="120402"/>
                  <a:pt x="54193" y="540441"/>
                  <a:pt x="1506" y="1059237"/>
                </a:cubicBezTo>
                <a:lnTo>
                  <a:pt x="0" y="1089059"/>
                </a:lnTo>
                <a:close/>
              </a:path>
            </a:pathLst>
          </a:custGeom>
          <a:solidFill>
            <a:srgbClr val="F4C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Graphic 29" descr="Anger Symbol with solid fill">
            <a:extLst>
              <a:ext uri="{FF2B5EF4-FFF2-40B4-BE49-F238E27FC236}">
                <a16:creationId xmlns:a16="http://schemas.microsoft.com/office/drawing/2014/main" id="{7720B1D4-1BCB-F7BD-D598-61A1D675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7014" y="2832065"/>
            <a:ext cx="457200" cy="457200"/>
          </a:xfrm>
          <a:prstGeom prst="rect">
            <a:avLst/>
          </a:prstGeom>
        </p:spPr>
      </p:pic>
      <p:pic>
        <p:nvPicPr>
          <p:cNvPr id="31" name="Graphic 30" descr="Aperture with solid fill">
            <a:extLst>
              <a:ext uri="{FF2B5EF4-FFF2-40B4-BE49-F238E27FC236}">
                <a16:creationId xmlns:a16="http://schemas.microsoft.com/office/drawing/2014/main" id="{EA7145C1-2647-52BC-4E0A-3CE4BF96D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869" y="3553471"/>
            <a:ext cx="457200" cy="457200"/>
          </a:xfrm>
          <a:prstGeom prst="rect">
            <a:avLst/>
          </a:prstGeom>
        </p:spPr>
      </p:pic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A7909A94-2391-E64E-23F1-4A221163C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107" y="3553471"/>
            <a:ext cx="457200" cy="457200"/>
          </a:xfrm>
          <a:prstGeom prst="rect">
            <a:avLst/>
          </a:prstGeom>
        </p:spPr>
      </p:pic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51B9CFB4-C892-7FD2-7CE5-9909120C3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280" y="2843209"/>
            <a:ext cx="457200" cy="45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A6CCBA-86B8-1CD1-4BD9-6D6675AA1B8E}"/>
              </a:ext>
            </a:extLst>
          </p:cNvPr>
          <p:cNvSpPr txBox="1"/>
          <p:nvPr/>
        </p:nvSpPr>
        <p:spPr>
          <a:xfrm>
            <a:off x="7997840" y="72011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438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8B5ED-BD50-2B32-A883-2E3AC2AE90D5}"/>
              </a:ext>
            </a:extLst>
          </p:cNvPr>
          <p:cNvSpPr txBox="1"/>
          <p:nvPr/>
        </p:nvSpPr>
        <p:spPr>
          <a:xfrm>
            <a:off x="7997840" y="568247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AA9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DE9919-A1D4-6AE4-5407-B51ADD23F2CE}"/>
              </a:ext>
            </a:extLst>
          </p:cNvPr>
          <p:cNvSpPr txBox="1"/>
          <p:nvPr/>
        </p:nvSpPr>
        <p:spPr>
          <a:xfrm>
            <a:off x="3345940" y="72011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B26D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B09AC7-01DF-79F5-7286-CEFFAC85B5E6}"/>
              </a:ext>
            </a:extLst>
          </p:cNvPr>
          <p:cNvSpPr txBox="1"/>
          <p:nvPr/>
        </p:nvSpPr>
        <p:spPr>
          <a:xfrm>
            <a:off x="3345940" y="568247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0B73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A82BDD-8505-77DD-A507-74AB1FB4B96A}"/>
              </a:ext>
            </a:extLst>
          </p:cNvPr>
          <p:cNvGrpSpPr/>
          <p:nvPr/>
        </p:nvGrpSpPr>
        <p:grpSpPr>
          <a:xfrm>
            <a:off x="3610482" y="1153286"/>
            <a:ext cx="1948164" cy="607665"/>
            <a:chOff x="3610482" y="1153286"/>
            <a:chExt cx="1948164" cy="607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40F1C8-2669-B316-8916-AAAACC7D4ABB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B26DF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AEE8C-ED22-0C41-C86E-6EE845784415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C21108-73EA-2A10-9941-66CDB384ADF2}"/>
              </a:ext>
            </a:extLst>
          </p:cNvPr>
          <p:cNvGrpSpPr/>
          <p:nvPr/>
        </p:nvGrpSpPr>
        <p:grpSpPr>
          <a:xfrm>
            <a:off x="6768835" y="1153286"/>
            <a:ext cx="1948164" cy="607665"/>
            <a:chOff x="3610482" y="1153286"/>
            <a:chExt cx="1948164" cy="6076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CF6495-D787-41FD-D120-1BFD2FE64CD5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4383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EE4484-2D52-983B-0EF4-9DDD785D241B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166160-465E-D28F-30A0-B7BC6349122D}"/>
              </a:ext>
            </a:extLst>
          </p:cNvPr>
          <p:cNvGrpSpPr/>
          <p:nvPr/>
        </p:nvGrpSpPr>
        <p:grpSpPr>
          <a:xfrm>
            <a:off x="3610482" y="4648586"/>
            <a:ext cx="1948164" cy="607665"/>
            <a:chOff x="3610482" y="1153286"/>
            <a:chExt cx="1948164" cy="607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D22EB9-A510-20CC-07B6-54193AE3929C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0B73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145D99-3057-1392-52AA-7DB4935062A0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BA3255-D3E6-82A7-719E-2DA67427068A}"/>
              </a:ext>
            </a:extLst>
          </p:cNvPr>
          <p:cNvGrpSpPr/>
          <p:nvPr/>
        </p:nvGrpSpPr>
        <p:grpSpPr>
          <a:xfrm>
            <a:off x="6768835" y="4648586"/>
            <a:ext cx="1948164" cy="607665"/>
            <a:chOff x="3610482" y="1153286"/>
            <a:chExt cx="1948164" cy="607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5DBA2C-41ED-B254-0909-A5FA407F980D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AA9A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E2A24C-0F57-5706-4F3E-B654694F640C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2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8461C8B-EEDF-8D72-983A-1791D31677FE}"/>
              </a:ext>
            </a:extLst>
          </p:cNvPr>
          <p:cNvGrpSpPr/>
          <p:nvPr/>
        </p:nvGrpSpPr>
        <p:grpSpPr>
          <a:xfrm>
            <a:off x="3122117" y="489284"/>
            <a:ext cx="5947766" cy="5879432"/>
            <a:chOff x="3439431" y="804702"/>
            <a:chExt cx="5617940" cy="5553395"/>
          </a:xfrm>
          <a:solidFill>
            <a:schemeClr val="bg1">
              <a:alpha val="40000"/>
            </a:schemeClr>
          </a:solidFill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BD2E84EE-8A92-80C5-5B2B-E7A8B231D52E}"/>
                </a:ext>
              </a:extLst>
            </p:cNvPr>
            <p:cNvSpPr/>
            <p:nvPr/>
          </p:nvSpPr>
          <p:spPr>
            <a:xfrm>
              <a:off x="6372228" y="804703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FC42A765-96F9-A752-7D24-B7E7E9BF6EA9}"/>
                </a:ext>
              </a:extLst>
            </p:cNvPr>
            <p:cNvSpPr/>
            <p:nvPr/>
          </p:nvSpPr>
          <p:spPr>
            <a:xfrm flipV="1">
              <a:off x="3439431" y="804702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91FF4301-7265-BA58-8284-606201B2838E}"/>
                </a:ext>
              </a:extLst>
            </p:cNvPr>
            <p:cNvSpPr/>
            <p:nvPr/>
          </p:nvSpPr>
          <p:spPr>
            <a:xfrm flipV="1">
              <a:off x="6372227" y="3672953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A1BFE510-0DBD-0A07-7FAF-BEE1CF21F58E}"/>
                </a:ext>
              </a:extLst>
            </p:cNvPr>
            <p:cNvSpPr/>
            <p:nvPr/>
          </p:nvSpPr>
          <p:spPr>
            <a:xfrm>
              <a:off x="3439431" y="3672954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CD735A7-7170-98DC-588D-69888E7E9722}"/>
              </a:ext>
            </a:extLst>
          </p:cNvPr>
          <p:cNvSpPr/>
          <p:nvPr/>
        </p:nvSpPr>
        <p:spPr>
          <a:xfrm flipV="1">
            <a:off x="4608708" y="1943337"/>
            <a:ext cx="1363466" cy="1394108"/>
          </a:xfrm>
          <a:custGeom>
            <a:avLst/>
            <a:gdLst>
              <a:gd name="connsiteX0" fmla="*/ 1363466 w 1363466"/>
              <a:gd name="connsiteY0" fmla="*/ 1394108 h 1394108"/>
              <a:gd name="connsiteX1" fmla="*/ 1363466 w 1363466"/>
              <a:gd name="connsiteY1" fmla="*/ 1089058 h 1394108"/>
              <a:gd name="connsiteX2" fmla="*/ 1248047 w 1363466"/>
              <a:gd name="connsiteY2" fmla="*/ 1071443 h 1394108"/>
              <a:gd name="connsiteX3" fmla="*/ 306305 w 1363466"/>
              <a:gd name="connsiteY3" fmla="*/ 29821 h 1394108"/>
              <a:gd name="connsiteX4" fmla="*/ 304799 w 1363466"/>
              <a:gd name="connsiteY4" fmla="*/ 0 h 1394108"/>
              <a:gd name="connsiteX5" fmla="*/ 0 w 1363466"/>
              <a:gd name="connsiteY5" fmla="*/ 0 h 1394108"/>
              <a:gd name="connsiteX6" fmla="*/ 3079 w 1363466"/>
              <a:gd name="connsiteY6" fmla="*/ 60985 h 1394108"/>
              <a:gd name="connsiteX7" fmla="*/ 1334752 w 1363466"/>
              <a:gd name="connsiteY7" fmla="*/ 1392658 h 1394108"/>
              <a:gd name="connsiteX8" fmla="*/ 1363466 w 1363466"/>
              <a:gd name="connsiteY8" fmla="*/ 1394108 h 13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6" h="1394108">
                <a:moveTo>
                  <a:pt x="1363466" y="1394108"/>
                </a:moveTo>
                <a:lnTo>
                  <a:pt x="1363466" y="1089058"/>
                </a:lnTo>
                <a:lnTo>
                  <a:pt x="1248047" y="1071443"/>
                </a:lnTo>
                <a:cubicBezTo>
                  <a:pt x="745737" y="968656"/>
                  <a:pt x="358992" y="548617"/>
                  <a:pt x="306305" y="29821"/>
                </a:cubicBezTo>
                <a:lnTo>
                  <a:pt x="304799" y="0"/>
                </a:lnTo>
                <a:lnTo>
                  <a:pt x="0" y="0"/>
                </a:lnTo>
                <a:lnTo>
                  <a:pt x="3079" y="60985"/>
                </a:lnTo>
                <a:cubicBezTo>
                  <a:pt x="74387" y="763138"/>
                  <a:pt x="632599" y="1321351"/>
                  <a:pt x="1334752" y="1392658"/>
                </a:cubicBezTo>
                <a:lnTo>
                  <a:pt x="1363466" y="1394108"/>
                </a:lnTo>
                <a:close/>
              </a:path>
            </a:pathLst>
          </a:custGeom>
          <a:solidFill>
            <a:srgbClr val="C27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859A382-E04B-A6D0-0339-7ACD01C78760}"/>
              </a:ext>
            </a:extLst>
          </p:cNvPr>
          <p:cNvSpPr/>
          <p:nvPr/>
        </p:nvSpPr>
        <p:spPr>
          <a:xfrm flipV="1">
            <a:off x="6219828" y="1943337"/>
            <a:ext cx="1363465" cy="1394109"/>
          </a:xfrm>
          <a:custGeom>
            <a:avLst/>
            <a:gdLst>
              <a:gd name="connsiteX0" fmla="*/ 0 w 1363465"/>
              <a:gd name="connsiteY0" fmla="*/ 1394109 h 1394109"/>
              <a:gd name="connsiteX1" fmla="*/ 28712 w 1363465"/>
              <a:gd name="connsiteY1" fmla="*/ 1392659 h 1394109"/>
              <a:gd name="connsiteX2" fmla="*/ 1360385 w 1363465"/>
              <a:gd name="connsiteY2" fmla="*/ 60986 h 1394109"/>
              <a:gd name="connsiteX3" fmla="*/ 1363465 w 1363465"/>
              <a:gd name="connsiteY3" fmla="*/ 0 h 1394109"/>
              <a:gd name="connsiteX4" fmla="*/ 1058665 w 1363465"/>
              <a:gd name="connsiteY4" fmla="*/ 0 h 1394109"/>
              <a:gd name="connsiteX5" fmla="*/ 1057159 w 1363465"/>
              <a:gd name="connsiteY5" fmla="*/ 29822 h 1394109"/>
              <a:gd name="connsiteX6" fmla="*/ 115417 w 1363465"/>
              <a:gd name="connsiteY6" fmla="*/ 1071444 h 1394109"/>
              <a:gd name="connsiteX7" fmla="*/ 0 w 1363465"/>
              <a:gd name="connsiteY7" fmla="*/ 1089059 h 1394109"/>
              <a:gd name="connsiteX8" fmla="*/ 0 w 1363465"/>
              <a:gd name="connsiteY8" fmla="*/ 1394109 h 13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5" h="1394109">
                <a:moveTo>
                  <a:pt x="0" y="1394109"/>
                </a:moveTo>
                <a:lnTo>
                  <a:pt x="28712" y="1392659"/>
                </a:lnTo>
                <a:cubicBezTo>
                  <a:pt x="730865" y="1321352"/>
                  <a:pt x="1289078" y="763139"/>
                  <a:pt x="1360385" y="60986"/>
                </a:cubicBezTo>
                <a:lnTo>
                  <a:pt x="1363465" y="0"/>
                </a:lnTo>
                <a:lnTo>
                  <a:pt x="1058665" y="0"/>
                </a:lnTo>
                <a:lnTo>
                  <a:pt x="1057159" y="29822"/>
                </a:lnTo>
                <a:cubicBezTo>
                  <a:pt x="1004473" y="548618"/>
                  <a:pt x="617727" y="968657"/>
                  <a:pt x="115417" y="1071444"/>
                </a:cubicBezTo>
                <a:lnTo>
                  <a:pt x="0" y="1089059"/>
                </a:lnTo>
                <a:lnTo>
                  <a:pt x="0" y="1394109"/>
                </a:lnTo>
                <a:close/>
              </a:path>
            </a:pathLst>
          </a:custGeom>
          <a:solidFill>
            <a:srgbClr val="FF81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D88263-D084-C726-2E0B-5BC365350F6E}"/>
              </a:ext>
            </a:extLst>
          </p:cNvPr>
          <p:cNvSpPr/>
          <p:nvPr/>
        </p:nvSpPr>
        <p:spPr>
          <a:xfrm flipV="1">
            <a:off x="5202265" y="2540160"/>
            <a:ext cx="769909" cy="797285"/>
          </a:xfrm>
          <a:custGeom>
            <a:avLst/>
            <a:gdLst>
              <a:gd name="connsiteX0" fmla="*/ 769909 w 769909"/>
              <a:gd name="connsiteY0" fmla="*/ 797285 h 797285"/>
              <a:gd name="connsiteX1" fmla="*/ 769909 w 769909"/>
              <a:gd name="connsiteY1" fmla="*/ 0 h 797285"/>
              <a:gd name="connsiteX2" fmla="*/ 0 w 769909"/>
              <a:gd name="connsiteY2" fmla="*/ 0 h 797285"/>
              <a:gd name="connsiteX3" fmla="*/ 15 w 769909"/>
              <a:gd name="connsiteY3" fmla="*/ 297 h 797285"/>
              <a:gd name="connsiteX4" fmla="*/ 712685 w 769909"/>
              <a:gd name="connsiteY4" fmla="*/ 788552 h 797285"/>
              <a:gd name="connsiteX5" fmla="*/ 769909 w 769909"/>
              <a:gd name="connsiteY5" fmla="*/ 797285 h 79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9" h="797285">
                <a:moveTo>
                  <a:pt x="769909" y="797285"/>
                </a:moveTo>
                <a:lnTo>
                  <a:pt x="769909" y="0"/>
                </a:lnTo>
                <a:lnTo>
                  <a:pt x="0" y="0"/>
                </a:lnTo>
                <a:lnTo>
                  <a:pt x="15" y="297"/>
                </a:lnTo>
                <a:cubicBezTo>
                  <a:pt x="39886" y="392899"/>
                  <a:pt x="332559" y="710767"/>
                  <a:pt x="712685" y="788552"/>
                </a:cubicBezTo>
                <a:lnTo>
                  <a:pt x="769909" y="797285"/>
                </a:lnTo>
                <a:close/>
              </a:path>
            </a:pathLst>
          </a:custGeom>
          <a:solidFill>
            <a:srgbClr val="9B2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6507C4-1EBF-0033-5021-D737A9BF8B0D}"/>
              </a:ext>
            </a:extLst>
          </p:cNvPr>
          <p:cNvSpPr/>
          <p:nvPr/>
        </p:nvSpPr>
        <p:spPr>
          <a:xfrm flipV="1">
            <a:off x="6219828" y="2540160"/>
            <a:ext cx="769907" cy="797286"/>
          </a:xfrm>
          <a:custGeom>
            <a:avLst/>
            <a:gdLst>
              <a:gd name="connsiteX0" fmla="*/ 0 w 769907"/>
              <a:gd name="connsiteY0" fmla="*/ 797286 h 797286"/>
              <a:gd name="connsiteX1" fmla="*/ 57222 w 769907"/>
              <a:gd name="connsiteY1" fmla="*/ 788553 h 797286"/>
              <a:gd name="connsiteX2" fmla="*/ 769892 w 769907"/>
              <a:gd name="connsiteY2" fmla="*/ 298 h 797286"/>
              <a:gd name="connsiteX3" fmla="*/ 769907 w 769907"/>
              <a:gd name="connsiteY3" fmla="*/ 0 h 797286"/>
              <a:gd name="connsiteX4" fmla="*/ 0 w 769907"/>
              <a:gd name="connsiteY4" fmla="*/ 0 h 797286"/>
              <a:gd name="connsiteX5" fmla="*/ 0 w 769907"/>
              <a:gd name="connsiteY5" fmla="*/ 797286 h 79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7" h="797286">
                <a:moveTo>
                  <a:pt x="0" y="797286"/>
                </a:moveTo>
                <a:lnTo>
                  <a:pt x="57222" y="788553"/>
                </a:lnTo>
                <a:cubicBezTo>
                  <a:pt x="437349" y="710768"/>
                  <a:pt x="730021" y="392900"/>
                  <a:pt x="769892" y="298"/>
                </a:cubicBezTo>
                <a:lnTo>
                  <a:pt x="769907" y="0"/>
                </a:lnTo>
                <a:lnTo>
                  <a:pt x="0" y="0"/>
                </a:lnTo>
                <a:lnTo>
                  <a:pt x="0" y="797286"/>
                </a:lnTo>
                <a:close/>
              </a:path>
            </a:pathLst>
          </a:custGeom>
          <a:solidFill>
            <a:srgbClr val="FF4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40A8E3-1D7C-A49D-29C1-5B4C8A67028B}"/>
              </a:ext>
            </a:extLst>
          </p:cNvPr>
          <p:cNvSpPr/>
          <p:nvPr/>
        </p:nvSpPr>
        <p:spPr>
          <a:xfrm flipV="1">
            <a:off x="6219827" y="3520553"/>
            <a:ext cx="769908" cy="797287"/>
          </a:xfrm>
          <a:custGeom>
            <a:avLst/>
            <a:gdLst>
              <a:gd name="connsiteX0" fmla="*/ 0 w 769908"/>
              <a:gd name="connsiteY0" fmla="*/ 797287 h 797287"/>
              <a:gd name="connsiteX1" fmla="*/ 769908 w 769908"/>
              <a:gd name="connsiteY1" fmla="*/ 797287 h 797287"/>
              <a:gd name="connsiteX2" fmla="*/ 769893 w 769908"/>
              <a:gd name="connsiteY2" fmla="*/ 796988 h 797287"/>
              <a:gd name="connsiteX3" fmla="*/ 57223 w 769908"/>
              <a:gd name="connsiteY3" fmla="*/ 8733 h 797287"/>
              <a:gd name="connsiteX4" fmla="*/ 0 w 769908"/>
              <a:gd name="connsiteY4" fmla="*/ 0 h 797287"/>
              <a:gd name="connsiteX5" fmla="*/ 0 w 769908"/>
              <a:gd name="connsiteY5" fmla="*/ 797287 h 7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8" h="797287">
                <a:moveTo>
                  <a:pt x="0" y="797287"/>
                </a:moveTo>
                <a:lnTo>
                  <a:pt x="769908" y="797287"/>
                </a:lnTo>
                <a:lnTo>
                  <a:pt x="769893" y="796988"/>
                </a:lnTo>
                <a:cubicBezTo>
                  <a:pt x="730022" y="404386"/>
                  <a:pt x="437350" y="86518"/>
                  <a:pt x="57223" y="8733"/>
                </a:cubicBezTo>
                <a:lnTo>
                  <a:pt x="0" y="0"/>
                </a:lnTo>
                <a:lnTo>
                  <a:pt x="0" y="797287"/>
                </a:lnTo>
                <a:close/>
              </a:path>
            </a:pathLst>
          </a:custGeom>
          <a:solidFill>
            <a:srgbClr val="00A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D59928-3A20-BB23-AB85-F74CFA04E065}"/>
              </a:ext>
            </a:extLst>
          </p:cNvPr>
          <p:cNvSpPr/>
          <p:nvPr/>
        </p:nvSpPr>
        <p:spPr>
          <a:xfrm flipV="1">
            <a:off x="6219827" y="3520553"/>
            <a:ext cx="1363466" cy="1394110"/>
          </a:xfrm>
          <a:custGeom>
            <a:avLst/>
            <a:gdLst>
              <a:gd name="connsiteX0" fmla="*/ 1058666 w 1363466"/>
              <a:gd name="connsiteY0" fmla="*/ 1394110 h 1394110"/>
              <a:gd name="connsiteX1" fmla="*/ 1363466 w 1363466"/>
              <a:gd name="connsiteY1" fmla="*/ 1394110 h 1394110"/>
              <a:gd name="connsiteX2" fmla="*/ 1360386 w 1363466"/>
              <a:gd name="connsiteY2" fmla="*/ 1333123 h 1394110"/>
              <a:gd name="connsiteX3" fmla="*/ 28713 w 1363466"/>
              <a:gd name="connsiteY3" fmla="*/ 1450 h 1394110"/>
              <a:gd name="connsiteX4" fmla="*/ 0 w 1363466"/>
              <a:gd name="connsiteY4" fmla="*/ 0 h 1394110"/>
              <a:gd name="connsiteX5" fmla="*/ 0 w 1363466"/>
              <a:gd name="connsiteY5" fmla="*/ 305050 h 1394110"/>
              <a:gd name="connsiteX6" fmla="*/ 115418 w 1363466"/>
              <a:gd name="connsiteY6" fmla="*/ 322665 h 1394110"/>
              <a:gd name="connsiteX7" fmla="*/ 1057160 w 1363466"/>
              <a:gd name="connsiteY7" fmla="*/ 1364287 h 1394110"/>
              <a:gd name="connsiteX8" fmla="*/ 1058666 w 1363466"/>
              <a:gd name="connsiteY8" fmla="*/ 1394110 h 139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6" h="1394110">
                <a:moveTo>
                  <a:pt x="1058666" y="1394110"/>
                </a:moveTo>
                <a:lnTo>
                  <a:pt x="1363466" y="1394110"/>
                </a:lnTo>
                <a:lnTo>
                  <a:pt x="1360386" y="1333123"/>
                </a:lnTo>
                <a:cubicBezTo>
                  <a:pt x="1289079" y="630970"/>
                  <a:pt x="730866" y="72757"/>
                  <a:pt x="28713" y="1450"/>
                </a:cubicBezTo>
                <a:lnTo>
                  <a:pt x="0" y="0"/>
                </a:lnTo>
                <a:lnTo>
                  <a:pt x="0" y="305050"/>
                </a:lnTo>
                <a:lnTo>
                  <a:pt x="115418" y="322665"/>
                </a:lnTo>
                <a:cubicBezTo>
                  <a:pt x="617728" y="425452"/>
                  <a:pt x="1004474" y="845491"/>
                  <a:pt x="1057160" y="1364287"/>
                </a:cubicBezTo>
                <a:lnTo>
                  <a:pt x="1058666" y="1394110"/>
                </a:lnTo>
                <a:close/>
              </a:path>
            </a:pathLst>
          </a:custGeom>
          <a:solidFill>
            <a:srgbClr val="2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668B89-BC99-1934-ABF6-98FE3F6848E0}"/>
              </a:ext>
            </a:extLst>
          </p:cNvPr>
          <p:cNvSpPr/>
          <p:nvPr/>
        </p:nvSpPr>
        <p:spPr>
          <a:xfrm flipV="1">
            <a:off x="4608708" y="3520554"/>
            <a:ext cx="1363466" cy="1394109"/>
          </a:xfrm>
          <a:custGeom>
            <a:avLst/>
            <a:gdLst>
              <a:gd name="connsiteX0" fmla="*/ 0 w 1363466"/>
              <a:gd name="connsiteY0" fmla="*/ 1394109 h 1394109"/>
              <a:gd name="connsiteX1" fmla="*/ 304799 w 1363466"/>
              <a:gd name="connsiteY1" fmla="*/ 1394109 h 1394109"/>
              <a:gd name="connsiteX2" fmla="*/ 306305 w 1363466"/>
              <a:gd name="connsiteY2" fmla="*/ 1364287 h 1394109"/>
              <a:gd name="connsiteX3" fmla="*/ 1248047 w 1363466"/>
              <a:gd name="connsiteY3" fmla="*/ 322665 h 1394109"/>
              <a:gd name="connsiteX4" fmla="*/ 1363466 w 1363466"/>
              <a:gd name="connsiteY4" fmla="*/ 305050 h 1394109"/>
              <a:gd name="connsiteX5" fmla="*/ 1363466 w 1363466"/>
              <a:gd name="connsiteY5" fmla="*/ 0 h 1394109"/>
              <a:gd name="connsiteX6" fmla="*/ 1334752 w 1363466"/>
              <a:gd name="connsiteY6" fmla="*/ 1450 h 1394109"/>
              <a:gd name="connsiteX7" fmla="*/ 3079 w 1363466"/>
              <a:gd name="connsiteY7" fmla="*/ 1333123 h 1394109"/>
              <a:gd name="connsiteX8" fmla="*/ 0 w 1363466"/>
              <a:gd name="connsiteY8" fmla="*/ 1394109 h 13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466" h="1394109">
                <a:moveTo>
                  <a:pt x="0" y="1394109"/>
                </a:moveTo>
                <a:lnTo>
                  <a:pt x="304799" y="1394109"/>
                </a:lnTo>
                <a:lnTo>
                  <a:pt x="306305" y="1364287"/>
                </a:lnTo>
                <a:cubicBezTo>
                  <a:pt x="358992" y="845491"/>
                  <a:pt x="745737" y="425452"/>
                  <a:pt x="1248047" y="322665"/>
                </a:cubicBezTo>
                <a:lnTo>
                  <a:pt x="1363466" y="305050"/>
                </a:lnTo>
                <a:lnTo>
                  <a:pt x="1363466" y="0"/>
                </a:lnTo>
                <a:lnTo>
                  <a:pt x="1334752" y="1450"/>
                </a:lnTo>
                <a:cubicBezTo>
                  <a:pt x="632599" y="72757"/>
                  <a:pt x="74387" y="630970"/>
                  <a:pt x="3079" y="1333123"/>
                </a:cubicBezTo>
                <a:lnTo>
                  <a:pt x="0" y="1394109"/>
                </a:lnTo>
                <a:close/>
              </a:path>
            </a:pathLst>
          </a:custGeom>
          <a:solidFill>
            <a:srgbClr val="F6D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64C51B7-FD87-0039-EE12-DEB890D54D74}"/>
              </a:ext>
            </a:extLst>
          </p:cNvPr>
          <p:cNvSpPr/>
          <p:nvPr/>
        </p:nvSpPr>
        <p:spPr>
          <a:xfrm flipV="1">
            <a:off x="5202265" y="3520554"/>
            <a:ext cx="769909" cy="797287"/>
          </a:xfrm>
          <a:custGeom>
            <a:avLst/>
            <a:gdLst>
              <a:gd name="connsiteX0" fmla="*/ 0 w 769909"/>
              <a:gd name="connsiteY0" fmla="*/ 797287 h 797287"/>
              <a:gd name="connsiteX1" fmla="*/ 769909 w 769909"/>
              <a:gd name="connsiteY1" fmla="*/ 797287 h 797287"/>
              <a:gd name="connsiteX2" fmla="*/ 769909 w 769909"/>
              <a:gd name="connsiteY2" fmla="*/ 0 h 797287"/>
              <a:gd name="connsiteX3" fmla="*/ 712685 w 769909"/>
              <a:gd name="connsiteY3" fmla="*/ 8734 h 797287"/>
              <a:gd name="connsiteX4" fmla="*/ 15 w 769909"/>
              <a:gd name="connsiteY4" fmla="*/ 796989 h 797287"/>
              <a:gd name="connsiteX5" fmla="*/ 0 w 769909"/>
              <a:gd name="connsiteY5" fmla="*/ 797287 h 7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09" h="797287">
                <a:moveTo>
                  <a:pt x="0" y="797287"/>
                </a:moveTo>
                <a:lnTo>
                  <a:pt x="769909" y="797287"/>
                </a:lnTo>
                <a:lnTo>
                  <a:pt x="769909" y="0"/>
                </a:lnTo>
                <a:lnTo>
                  <a:pt x="712685" y="8734"/>
                </a:lnTo>
                <a:cubicBezTo>
                  <a:pt x="332559" y="86519"/>
                  <a:pt x="39886" y="404387"/>
                  <a:pt x="15" y="796989"/>
                </a:cubicBezTo>
                <a:lnTo>
                  <a:pt x="0" y="797287"/>
                </a:lnTo>
                <a:close/>
              </a:path>
            </a:pathLst>
          </a:custGeom>
          <a:solidFill>
            <a:srgbClr val="F0B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E1951BB-599C-C08C-33BC-78B8DDA034B0}"/>
              </a:ext>
            </a:extLst>
          </p:cNvPr>
          <p:cNvSpPr/>
          <p:nvPr/>
        </p:nvSpPr>
        <p:spPr>
          <a:xfrm flipV="1">
            <a:off x="3287031" y="652302"/>
            <a:ext cx="2685143" cy="2685143"/>
          </a:xfrm>
          <a:custGeom>
            <a:avLst/>
            <a:gdLst>
              <a:gd name="connsiteX0" fmla="*/ 0 w 2685143"/>
              <a:gd name="connsiteY0" fmla="*/ 2685143 h 2685143"/>
              <a:gd name="connsiteX1" fmla="*/ 1540171 w 2685143"/>
              <a:gd name="connsiteY1" fmla="*/ 2685143 h 2685143"/>
              <a:gd name="connsiteX2" fmla="*/ 2685143 w 2685143"/>
              <a:gd name="connsiteY2" fmla="*/ 1540171 h 2685143"/>
              <a:gd name="connsiteX3" fmla="*/ 2685143 w 2685143"/>
              <a:gd name="connsiteY3" fmla="*/ 1394108 h 2685143"/>
              <a:gd name="connsiteX4" fmla="*/ 2656429 w 2685143"/>
              <a:gd name="connsiteY4" fmla="*/ 1392658 h 2685143"/>
              <a:gd name="connsiteX5" fmla="*/ 1324756 w 2685143"/>
              <a:gd name="connsiteY5" fmla="*/ 60985 h 2685143"/>
              <a:gd name="connsiteX6" fmla="*/ 1321677 w 2685143"/>
              <a:gd name="connsiteY6" fmla="*/ 0 h 2685143"/>
              <a:gd name="connsiteX7" fmla="*/ 1144972 w 2685143"/>
              <a:gd name="connsiteY7" fmla="*/ 0 h 2685143"/>
              <a:gd name="connsiteX8" fmla="*/ 0 w 2685143"/>
              <a:gd name="connsiteY8" fmla="*/ 1144972 h 2685143"/>
              <a:gd name="connsiteX9" fmla="*/ 0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0" y="2685143"/>
                </a:moveTo>
                <a:lnTo>
                  <a:pt x="1540171" y="2685143"/>
                </a:lnTo>
                <a:cubicBezTo>
                  <a:pt x="2172522" y="2685143"/>
                  <a:pt x="2685143" y="2172522"/>
                  <a:pt x="2685143" y="1540171"/>
                </a:cubicBezTo>
                <a:lnTo>
                  <a:pt x="2685143" y="1394108"/>
                </a:lnTo>
                <a:lnTo>
                  <a:pt x="2656429" y="1392658"/>
                </a:lnTo>
                <a:cubicBezTo>
                  <a:pt x="1954276" y="1321351"/>
                  <a:pt x="1396064" y="763138"/>
                  <a:pt x="1324756" y="60985"/>
                </a:cubicBezTo>
                <a:lnTo>
                  <a:pt x="1321677" y="0"/>
                </a:lnTo>
                <a:lnTo>
                  <a:pt x="1144972" y="0"/>
                </a:lnTo>
                <a:cubicBezTo>
                  <a:pt x="512621" y="0"/>
                  <a:pt x="0" y="512621"/>
                  <a:pt x="0" y="1144972"/>
                </a:cubicBezTo>
                <a:lnTo>
                  <a:pt x="0" y="2685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C4D611-9C24-5A82-F56C-218A9CF67487}"/>
              </a:ext>
            </a:extLst>
          </p:cNvPr>
          <p:cNvSpPr/>
          <p:nvPr/>
        </p:nvSpPr>
        <p:spPr>
          <a:xfrm flipV="1">
            <a:off x="6219828" y="652303"/>
            <a:ext cx="2685143" cy="2685143"/>
          </a:xfrm>
          <a:custGeom>
            <a:avLst/>
            <a:gdLst>
              <a:gd name="connsiteX0" fmla="*/ 1144972 w 2685143"/>
              <a:gd name="connsiteY0" fmla="*/ 2685143 h 2685143"/>
              <a:gd name="connsiteX1" fmla="*/ 2685143 w 2685143"/>
              <a:gd name="connsiteY1" fmla="*/ 2685143 h 2685143"/>
              <a:gd name="connsiteX2" fmla="*/ 2685143 w 2685143"/>
              <a:gd name="connsiteY2" fmla="*/ 1144972 h 2685143"/>
              <a:gd name="connsiteX3" fmla="*/ 1540171 w 2685143"/>
              <a:gd name="connsiteY3" fmla="*/ 0 h 2685143"/>
              <a:gd name="connsiteX4" fmla="*/ 1363465 w 2685143"/>
              <a:gd name="connsiteY4" fmla="*/ 0 h 2685143"/>
              <a:gd name="connsiteX5" fmla="*/ 1360385 w 2685143"/>
              <a:gd name="connsiteY5" fmla="*/ 60986 h 2685143"/>
              <a:gd name="connsiteX6" fmla="*/ 28712 w 2685143"/>
              <a:gd name="connsiteY6" fmla="*/ 1392659 h 2685143"/>
              <a:gd name="connsiteX7" fmla="*/ 0 w 2685143"/>
              <a:gd name="connsiteY7" fmla="*/ 1394109 h 2685143"/>
              <a:gd name="connsiteX8" fmla="*/ 0 w 2685143"/>
              <a:gd name="connsiteY8" fmla="*/ 1540171 h 2685143"/>
              <a:gd name="connsiteX9" fmla="*/ 1144972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1144972" y="2685143"/>
                </a:moveTo>
                <a:lnTo>
                  <a:pt x="2685143" y="2685143"/>
                </a:lnTo>
                <a:lnTo>
                  <a:pt x="2685143" y="1144972"/>
                </a:lnTo>
                <a:cubicBezTo>
                  <a:pt x="2685143" y="512621"/>
                  <a:pt x="2172522" y="0"/>
                  <a:pt x="1540171" y="0"/>
                </a:cubicBezTo>
                <a:lnTo>
                  <a:pt x="1363465" y="0"/>
                </a:lnTo>
                <a:lnTo>
                  <a:pt x="1360385" y="60986"/>
                </a:lnTo>
                <a:cubicBezTo>
                  <a:pt x="1289078" y="763139"/>
                  <a:pt x="730865" y="1321352"/>
                  <a:pt x="28712" y="1392659"/>
                </a:cubicBezTo>
                <a:lnTo>
                  <a:pt x="0" y="1394109"/>
                </a:lnTo>
                <a:lnTo>
                  <a:pt x="0" y="1540171"/>
                </a:lnTo>
                <a:cubicBezTo>
                  <a:pt x="0" y="2172522"/>
                  <a:pt x="512621" y="2685143"/>
                  <a:pt x="1144972" y="2685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B6473C6-D4BA-2DE4-60E5-B8A828990B9A}"/>
              </a:ext>
            </a:extLst>
          </p:cNvPr>
          <p:cNvSpPr/>
          <p:nvPr/>
        </p:nvSpPr>
        <p:spPr>
          <a:xfrm flipV="1">
            <a:off x="4913507" y="2248387"/>
            <a:ext cx="1058667" cy="1089058"/>
          </a:xfrm>
          <a:custGeom>
            <a:avLst/>
            <a:gdLst>
              <a:gd name="connsiteX0" fmla="*/ 1058667 w 1058667"/>
              <a:gd name="connsiteY0" fmla="*/ 1089058 h 1089058"/>
              <a:gd name="connsiteX1" fmla="*/ 1058667 w 1058667"/>
              <a:gd name="connsiteY1" fmla="*/ 797285 h 1089058"/>
              <a:gd name="connsiteX2" fmla="*/ 1001443 w 1058667"/>
              <a:gd name="connsiteY2" fmla="*/ 788552 h 1089058"/>
              <a:gd name="connsiteX3" fmla="*/ 288773 w 1058667"/>
              <a:gd name="connsiteY3" fmla="*/ 297 h 1089058"/>
              <a:gd name="connsiteX4" fmla="*/ 288758 w 1058667"/>
              <a:gd name="connsiteY4" fmla="*/ 0 h 1089058"/>
              <a:gd name="connsiteX5" fmla="*/ 0 w 1058667"/>
              <a:gd name="connsiteY5" fmla="*/ 0 h 1089058"/>
              <a:gd name="connsiteX6" fmla="*/ 1506 w 1058667"/>
              <a:gd name="connsiteY6" fmla="*/ 29821 h 1089058"/>
              <a:gd name="connsiteX7" fmla="*/ 943248 w 1058667"/>
              <a:gd name="connsiteY7" fmla="*/ 1071443 h 1089058"/>
              <a:gd name="connsiteX8" fmla="*/ 1058667 w 1058667"/>
              <a:gd name="connsiteY8" fmla="*/ 1089058 h 108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7" h="1089058">
                <a:moveTo>
                  <a:pt x="1058667" y="1089058"/>
                </a:moveTo>
                <a:lnTo>
                  <a:pt x="1058667" y="797285"/>
                </a:lnTo>
                <a:lnTo>
                  <a:pt x="1001443" y="788552"/>
                </a:lnTo>
                <a:cubicBezTo>
                  <a:pt x="621317" y="710767"/>
                  <a:pt x="328644" y="392899"/>
                  <a:pt x="288773" y="297"/>
                </a:cubicBezTo>
                <a:lnTo>
                  <a:pt x="288758" y="0"/>
                </a:lnTo>
                <a:lnTo>
                  <a:pt x="0" y="0"/>
                </a:lnTo>
                <a:lnTo>
                  <a:pt x="1506" y="29821"/>
                </a:lnTo>
                <a:cubicBezTo>
                  <a:pt x="54193" y="548617"/>
                  <a:pt x="440938" y="968656"/>
                  <a:pt x="943248" y="1071443"/>
                </a:cubicBezTo>
                <a:lnTo>
                  <a:pt x="1058667" y="1089058"/>
                </a:lnTo>
                <a:close/>
              </a:path>
            </a:pathLst>
          </a:custGeom>
          <a:solidFill>
            <a:srgbClr val="AD4A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4F5A56-2A03-95FD-AB0A-A2240DE0BFEF}"/>
              </a:ext>
            </a:extLst>
          </p:cNvPr>
          <p:cNvSpPr/>
          <p:nvPr/>
        </p:nvSpPr>
        <p:spPr>
          <a:xfrm flipV="1">
            <a:off x="6219828" y="2248387"/>
            <a:ext cx="1058665" cy="1089059"/>
          </a:xfrm>
          <a:custGeom>
            <a:avLst/>
            <a:gdLst>
              <a:gd name="connsiteX0" fmla="*/ 0 w 1058665"/>
              <a:gd name="connsiteY0" fmla="*/ 1089059 h 1089059"/>
              <a:gd name="connsiteX1" fmla="*/ 115417 w 1058665"/>
              <a:gd name="connsiteY1" fmla="*/ 1071444 h 1089059"/>
              <a:gd name="connsiteX2" fmla="*/ 1057159 w 1058665"/>
              <a:gd name="connsiteY2" fmla="*/ 29822 h 1089059"/>
              <a:gd name="connsiteX3" fmla="*/ 1058665 w 1058665"/>
              <a:gd name="connsiteY3" fmla="*/ 0 h 1089059"/>
              <a:gd name="connsiteX4" fmla="*/ 769907 w 1058665"/>
              <a:gd name="connsiteY4" fmla="*/ 0 h 1089059"/>
              <a:gd name="connsiteX5" fmla="*/ 769892 w 1058665"/>
              <a:gd name="connsiteY5" fmla="*/ 298 h 1089059"/>
              <a:gd name="connsiteX6" fmla="*/ 57222 w 1058665"/>
              <a:gd name="connsiteY6" fmla="*/ 788553 h 1089059"/>
              <a:gd name="connsiteX7" fmla="*/ 0 w 1058665"/>
              <a:gd name="connsiteY7" fmla="*/ 797286 h 1089059"/>
              <a:gd name="connsiteX8" fmla="*/ 0 w 1058665"/>
              <a:gd name="connsiteY8" fmla="*/ 1089059 h 108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5" h="1089059">
                <a:moveTo>
                  <a:pt x="0" y="1089059"/>
                </a:moveTo>
                <a:lnTo>
                  <a:pt x="115417" y="1071444"/>
                </a:lnTo>
                <a:cubicBezTo>
                  <a:pt x="617727" y="968657"/>
                  <a:pt x="1004473" y="548618"/>
                  <a:pt x="1057159" y="29822"/>
                </a:cubicBezTo>
                <a:lnTo>
                  <a:pt x="1058665" y="0"/>
                </a:lnTo>
                <a:lnTo>
                  <a:pt x="769907" y="0"/>
                </a:lnTo>
                <a:lnTo>
                  <a:pt x="769892" y="298"/>
                </a:lnTo>
                <a:cubicBezTo>
                  <a:pt x="730021" y="392900"/>
                  <a:pt x="437349" y="710768"/>
                  <a:pt x="57222" y="788553"/>
                </a:cubicBezTo>
                <a:lnTo>
                  <a:pt x="0" y="797286"/>
                </a:lnTo>
                <a:lnTo>
                  <a:pt x="0" y="1089059"/>
                </a:lnTo>
                <a:close/>
              </a:path>
            </a:pathLst>
          </a:custGeom>
          <a:solidFill>
            <a:srgbClr val="FF5D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119B68F-E73F-78D6-113C-D010D14CF933}"/>
              </a:ext>
            </a:extLst>
          </p:cNvPr>
          <p:cNvSpPr/>
          <p:nvPr/>
        </p:nvSpPr>
        <p:spPr>
          <a:xfrm flipV="1">
            <a:off x="6219827" y="3520553"/>
            <a:ext cx="1058666" cy="1089060"/>
          </a:xfrm>
          <a:custGeom>
            <a:avLst/>
            <a:gdLst>
              <a:gd name="connsiteX0" fmla="*/ 769908 w 1058666"/>
              <a:gd name="connsiteY0" fmla="*/ 1089060 h 1089060"/>
              <a:gd name="connsiteX1" fmla="*/ 1058666 w 1058666"/>
              <a:gd name="connsiteY1" fmla="*/ 1089060 h 1089060"/>
              <a:gd name="connsiteX2" fmla="*/ 1057160 w 1058666"/>
              <a:gd name="connsiteY2" fmla="*/ 1059237 h 1089060"/>
              <a:gd name="connsiteX3" fmla="*/ 115418 w 1058666"/>
              <a:gd name="connsiteY3" fmla="*/ 17615 h 1089060"/>
              <a:gd name="connsiteX4" fmla="*/ 0 w 1058666"/>
              <a:gd name="connsiteY4" fmla="*/ 0 h 1089060"/>
              <a:gd name="connsiteX5" fmla="*/ 0 w 1058666"/>
              <a:gd name="connsiteY5" fmla="*/ 291773 h 1089060"/>
              <a:gd name="connsiteX6" fmla="*/ 57223 w 1058666"/>
              <a:gd name="connsiteY6" fmla="*/ 300506 h 1089060"/>
              <a:gd name="connsiteX7" fmla="*/ 769893 w 1058666"/>
              <a:gd name="connsiteY7" fmla="*/ 1088761 h 1089060"/>
              <a:gd name="connsiteX8" fmla="*/ 769908 w 1058666"/>
              <a:gd name="connsiteY8" fmla="*/ 1089060 h 108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6" h="1089060">
                <a:moveTo>
                  <a:pt x="769908" y="1089060"/>
                </a:moveTo>
                <a:lnTo>
                  <a:pt x="1058666" y="1089060"/>
                </a:lnTo>
                <a:lnTo>
                  <a:pt x="1057160" y="1059237"/>
                </a:lnTo>
                <a:cubicBezTo>
                  <a:pt x="1004474" y="540441"/>
                  <a:pt x="617728" y="120402"/>
                  <a:pt x="115418" y="17615"/>
                </a:cubicBezTo>
                <a:lnTo>
                  <a:pt x="0" y="0"/>
                </a:lnTo>
                <a:lnTo>
                  <a:pt x="0" y="291773"/>
                </a:lnTo>
                <a:lnTo>
                  <a:pt x="57223" y="300506"/>
                </a:lnTo>
                <a:cubicBezTo>
                  <a:pt x="437350" y="378291"/>
                  <a:pt x="730022" y="696159"/>
                  <a:pt x="769893" y="1088761"/>
                </a:cubicBezTo>
                <a:lnTo>
                  <a:pt x="769908" y="1089060"/>
                </a:lnTo>
                <a:close/>
              </a:path>
            </a:pathLst>
          </a:custGeom>
          <a:solidFill>
            <a:srgbClr val="00D6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23170E-5011-C7E0-587F-032976DA1F92}"/>
              </a:ext>
            </a:extLst>
          </p:cNvPr>
          <p:cNvSpPr/>
          <p:nvPr/>
        </p:nvSpPr>
        <p:spPr>
          <a:xfrm flipV="1">
            <a:off x="6219827" y="3520553"/>
            <a:ext cx="2685143" cy="2685143"/>
          </a:xfrm>
          <a:custGeom>
            <a:avLst/>
            <a:gdLst>
              <a:gd name="connsiteX0" fmla="*/ 1363466 w 2685143"/>
              <a:gd name="connsiteY0" fmla="*/ 2685143 h 2685143"/>
              <a:gd name="connsiteX1" fmla="*/ 1540171 w 2685143"/>
              <a:gd name="connsiteY1" fmla="*/ 2685143 h 2685143"/>
              <a:gd name="connsiteX2" fmla="*/ 2685143 w 2685143"/>
              <a:gd name="connsiteY2" fmla="*/ 1540171 h 2685143"/>
              <a:gd name="connsiteX3" fmla="*/ 2685143 w 2685143"/>
              <a:gd name="connsiteY3" fmla="*/ 0 h 2685143"/>
              <a:gd name="connsiteX4" fmla="*/ 1144972 w 2685143"/>
              <a:gd name="connsiteY4" fmla="*/ 0 h 2685143"/>
              <a:gd name="connsiteX5" fmla="*/ 0 w 2685143"/>
              <a:gd name="connsiteY5" fmla="*/ 1144972 h 2685143"/>
              <a:gd name="connsiteX6" fmla="*/ 0 w 2685143"/>
              <a:gd name="connsiteY6" fmla="*/ 1291033 h 2685143"/>
              <a:gd name="connsiteX7" fmla="*/ 28713 w 2685143"/>
              <a:gd name="connsiteY7" fmla="*/ 1292483 h 2685143"/>
              <a:gd name="connsiteX8" fmla="*/ 1360386 w 2685143"/>
              <a:gd name="connsiteY8" fmla="*/ 2624156 h 2685143"/>
              <a:gd name="connsiteX9" fmla="*/ 1363466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1363466" y="2685143"/>
                </a:moveTo>
                <a:lnTo>
                  <a:pt x="1540171" y="2685143"/>
                </a:lnTo>
                <a:cubicBezTo>
                  <a:pt x="2172522" y="2685143"/>
                  <a:pt x="2685143" y="2172522"/>
                  <a:pt x="2685143" y="1540171"/>
                </a:cubicBezTo>
                <a:lnTo>
                  <a:pt x="2685143" y="0"/>
                </a:lnTo>
                <a:lnTo>
                  <a:pt x="1144972" y="0"/>
                </a:lnTo>
                <a:cubicBezTo>
                  <a:pt x="512621" y="0"/>
                  <a:pt x="0" y="512621"/>
                  <a:pt x="0" y="1144972"/>
                </a:cubicBezTo>
                <a:lnTo>
                  <a:pt x="0" y="1291033"/>
                </a:lnTo>
                <a:lnTo>
                  <a:pt x="28713" y="1292483"/>
                </a:lnTo>
                <a:cubicBezTo>
                  <a:pt x="730866" y="1363790"/>
                  <a:pt x="1289079" y="1922003"/>
                  <a:pt x="1360386" y="2624156"/>
                </a:cubicBezTo>
                <a:lnTo>
                  <a:pt x="1363466" y="2685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1FDA25-DD57-F512-F3FB-B9CF050C1277}"/>
              </a:ext>
            </a:extLst>
          </p:cNvPr>
          <p:cNvSpPr/>
          <p:nvPr/>
        </p:nvSpPr>
        <p:spPr>
          <a:xfrm flipV="1">
            <a:off x="3287031" y="3520554"/>
            <a:ext cx="2685143" cy="2685143"/>
          </a:xfrm>
          <a:custGeom>
            <a:avLst/>
            <a:gdLst>
              <a:gd name="connsiteX0" fmla="*/ 1144972 w 2685143"/>
              <a:gd name="connsiteY0" fmla="*/ 2685143 h 2685143"/>
              <a:gd name="connsiteX1" fmla="*/ 1321677 w 2685143"/>
              <a:gd name="connsiteY1" fmla="*/ 2685143 h 2685143"/>
              <a:gd name="connsiteX2" fmla="*/ 1324756 w 2685143"/>
              <a:gd name="connsiteY2" fmla="*/ 2624157 h 2685143"/>
              <a:gd name="connsiteX3" fmla="*/ 2656429 w 2685143"/>
              <a:gd name="connsiteY3" fmla="*/ 1292484 h 2685143"/>
              <a:gd name="connsiteX4" fmla="*/ 2685143 w 2685143"/>
              <a:gd name="connsiteY4" fmla="*/ 1291034 h 2685143"/>
              <a:gd name="connsiteX5" fmla="*/ 2685143 w 2685143"/>
              <a:gd name="connsiteY5" fmla="*/ 1144972 h 2685143"/>
              <a:gd name="connsiteX6" fmla="*/ 1540171 w 2685143"/>
              <a:gd name="connsiteY6" fmla="*/ 0 h 2685143"/>
              <a:gd name="connsiteX7" fmla="*/ 0 w 2685143"/>
              <a:gd name="connsiteY7" fmla="*/ 0 h 2685143"/>
              <a:gd name="connsiteX8" fmla="*/ 0 w 2685143"/>
              <a:gd name="connsiteY8" fmla="*/ 1540171 h 2685143"/>
              <a:gd name="connsiteX9" fmla="*/ 1144972 w 2685143"/>
              <a:gd name="connsiteY9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5143" h="2685143">
                <a:moveTo>
                  <a:pt x="1144972" y="2685143"/>
                </a:moveTo>
                <a:lnTo>
                  <a:pt x="1321677" y="2685143"/>
                </a:lnTo>
                <a:lnTo>
                  <a:pt x="1324756" y="2624157"/>
                </a:lnTo>
                <a:cubicBezTo>
                  <a:pt x="1396064" y="1922004"/>
                  <a:pt x="1954276" y="1363791"/>
                  <a:pt x="2656429" y="1292484"/>
                </a:cubicBezTo>
                <a:lnTo>
                  <a:pt x="2685143" y="1291034"/>
                </a:lnTo>
                <a:lnTo>
                  <a:pt x="2685143" y="1144972"/>
                </a:lnTo>
                <a:cubicBezTo>
                  <a:pt x="2685143" y="512621"/>
                  <a:pt x="2172522" y="0"/>
                  <a:pt x="1540171" y="0"/>
                </a:cubicBezTo>
                <a:lnTo>
                  <a:pt x="0" y="0"/>
                </a:lnTo>
                <a:lnTo>
                  <a:pt x="0" y="1540171"/>
                </a:lnTo>
                <a:cubicBezTo>
                  <a:pt x="0" y="2172522"/>
                  <a:pt x="512621" y="2685143"/>
                  <a:pt x="1144972" y="2685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7A0CE0-5285-64BB-80CE-BA538188C9C7}"/>
              </a:ext>
            </a:extLst>
          </p:cNvPr>
          <p:cNvSpPr/>
          <p:nvPr/>
        </p:nvSpPr>
        <p:spPr>
          <a:xfrm flipV="1">
            <a:off x="4913507" y="3520554"/>
            <a:ext cx="1058667" cy="1089059"/>
          </a:xfrm>
          <a:custGeom>
            <a:avLst/>
            <a:gdLst>
              <a:gd name="connsiteX0" fmla="*/ 0 w 1058667"/>
              <a:gd name="connsiteY0" fmla="*/ 1089059 h 1089059"/>
              <a:gd name="connsiteX1" fmla="*/ 288758 w 1058667"/>
              <a:gd name="connsiteY1" fmla="*/ 1089059 h 1089059"/>
              <a:gd name="connsiteX2" fmla="*/ 288773 w 1058667"/>
              <a:gd name="connsiteY2" fmla="*/ 1088761 h 1089059"/>
              <a:gd name="connsiteX3" fmla="*/ 1001443 w 1058667"/>
              <a:gd name="connsiteY3" fmla="*/ 300506 h 1089059"/>
              <a:gd name="connsiteX4" fmla="*/ 1058667 w 1058667"/>
              <a:gd name="connsiteY4" fmla="*/ 291772 h 1089059"/>
              <a:gd name="connsiteX5" fmla="*/ 1058667 w 1058667"/>
              <a:gd name="connsiteY5" fmla="*/ 0 h 1089059"/>
              <a:gd name="connsiteX6" fmla="*/ 943248 w 1058667"/>
              <a:gd name="connsiteY6" fmla="*/ 17615 h 1089059"/>
              <a:gd name="connsiteX7" fmla="*/ 1506 w 1058667"/>
              <a:gd name="connsiteY7" fmla="*/ 1059237 h 1089059"/>
              <a:gd name="connsiteX8" fmla="*/ 0 w 1058667"/>
              <a:gd name="connsiteY8" fmla="*/ 1089059 h 108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667" h="1089059">
                <a:moveTo>
                  <a:pt x="0" y="1089059"/>
                </a:moveTo>
                <a:lnTo>
                  <a:pt x="288758" y="1089059"/>
                </a:lnTo>
                <a:lnTo>
                  <a:pt x="288773" y="1088761"/>
                </a:lnTo>
                <a:cubicBezTo>
                  <a:pt x="328644" y="696159"/>
                  <a:pt x="621317" y="378291"/>
                  <a:pt x="1001443" y="300506"/>
                </a:cubicBezTo>
                <a:lnTo>
                  <a:pt x="1058667" y="291772"/>
                </a:lnTo>
                <a:lnTo>
                  <a:pt x="1058667" y="0"/>
                </a:lnTo>
                <a:lnTo>
                  <a:pt x="943248" y="17615"/>
                </a:lnTo>
                <a:cubicBezTo>
                  <a:pt x="440938" y="120402"/>
                  <a:pt x="54193" y="540441"/>
                  <a:pt x="1506" y="1059237"/>
                </a:cubicBezTo>
                <a:lnTo>
                  <a:pt x="0" y="1089059"/>
                </a:lnTo>
                <a:close/>
              </a:path>
            </a:pathLst>
          </a:custGeom>
          <a:solidFill>
            <a:srgbClr val="F4C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Anger Symbol with solid fill">
            <a:extLst>
              <a:ext uri="{FF2B5EF4-FFF2-40B4-BE49-F238E27FC236}">
                <a16:creationId xmlns:a16="http://schemas.microsoft.com/office/drawing/2014/main" id="{4652F52B-B78E-75D7-8DAF-F760BCBF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7014" y="2832065"/>
            <a:ext cx="457200" cy="457200"/>
          </a:xfrm>
          <a:prstGeom prst="rect">
            <a:avLst/>
          </a:prstGeom>
        </p:spPr>
      </p:pic>
      <p:pic>
        <p:nvPicPr>
          <p:cNvPr id="48" name="Graphic 47" descr="Aperture with solid fill">
            <a:extLst>
              <a:ext uri="{FF2B5EF4-FFF2-40B4-BE49-F238E27FC236}">
                <a16:creationId xmlns:a16="http://schemas.microsoft.com/office/drawing/2014/main" id="{CD0FB9DC-B22A-A39D-9ACD-996EDC59C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869" y="3553471"/>
            <a:ext cx="457200" cy="457200"/>
          </a:xfrm>
          <a:prstGeom prst="rect">
            <a:avLst/>
          </a:prstGeom>
        </p:spPr>
      </p:pic>
      <p:pic>
        <p:nvPicPr>
          <p:cNvPr id="50" name="Graphic 49" descr="Bank with solid fill">
            <a:extLst>
              <a:ext uri="{FF2B5EF4-FFF2-40B4-BE49-F238E27FC236}">
                <a16:creationId xmlns:a16="http://schemas.microsoft.com/office/drawing/2014/main" id="{C31537CD-0D47-8749-A726-49689B1E5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107" y="3553471"/>
            <a:ext cx="457200" cy="457200"/>
          </a:xfrm>
          <a:prstGeom prst="rect">
            <a:avLst/>
          </a:prstGeom>
        </p:spPr>
      </p:pic>
      <p:pic>
        <p:nvPicPr>
          <p:cNvPr id="52" name="Graphic 51" descr="Bar graph with upward trend with solid fill">
            <a:extLst>
              <a:ext uri="{FF2B5EF4-FFF2-40B4-BE49-F238E27FC236}">
                <a16:creationId xmlns:a16="http://schemas.microsoft.com/office/drawing/2014/main" id="{7EE628A5-7E20-11E9-4E10-93197DA41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280" y="2843209"/>
            <a:ext cx="457200" cy="457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C6B10B-5A5B-9487-4386-44875355F5BA}"/>
              </a:ext>
            </a:extLst>
          </p:cNvPr>
          <p:cNvSpPr txBox="1"/>
          <p:nvPr/>
        </p:nvSpPr>
        <p:spPr>
          <a:xfrm>
            <a:off x="7997840" y="72011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4383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2E1239-D72B-7419-8E07-17B59184C63C}"/>
              </a:ext>
            </a:extLst>
          </p:cNvPr>
          <p:cNvSpPr txBox="1"/>
          <p:nvPr/>
        </p:nvSpPr>
        <p:spPr>
          <a:xfrm>
            <a:off x="7997840" y="568247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AA9A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4B38E-3E9A-ABB1-FAB3-EF41FCAF50E7}"/>
              </a:ext>
            </a:extLst>
          </p:cNvPr>
          <p:cNvSpPr txBox="1"/>
          <p:nvPr/>
        </p:nvSpPr>
        <p:spPr>
          <a:xfrm>
            <a:off x="3345940" y="72011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B26D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0CCFC8-9466-FED8-1019-C31D6C711E89}"/>
              </a:ext>
            </a:extLst>
          </p:cNvPr>
          <p:cNvSpPr txBox="1"/>
          <p:nvPr/>
        </p:nvSpPr>
        <p:spPr>
          <a:xfrm>
            <a:off x="3345940" y="568247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0B73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C8BB35-4ED1-6D31-A3DC-1D5797578C9A}"/>
              </a:ext>
            </a:extLst>
          </p:cNvPr>
          <p:cNvGrpSpPr/>
          <p:nvPr/>
        </p:nvGrpSpPr>
        <p:grpSpPr>
          <a:xfrm>
            <a:off x="3610482" y="1153286"/>
            <a:ext cx="1948164" cy="607665"/>
            <a:chOff x="3610482" y="1153286"/>
            <a:chExt cx="1948164" cy="60766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B07537-4053-B49B-B78F-2BA6F6BF968E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1EE7F4-20DA-7E79-0683-415B2360DE02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481F0D5-685E-0FDE-489D-0D5830CBDA67}"/>
              </a:ext>
            </a:extLst>
          </p:cNvPr>
          <p:cNvGrpSpPr/>
          <p:nvPr/>
        </p:nvGrpSpPr>
        <p:grpSpPr>
          <a:xfrm>
            <a:off x="6768835" y="1153286"/>
            <a:ext cx="1948164" cy="607665"/>
            <a:chOff x="3610482" y="1153286"/>
            <a:chExt cx="1948164" cy="6076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B9DE9B-1C3B-9226-93A0-1C592E5CE912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AAA380E-4D46-C9AB-35BE-B31C6F7090FA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778320-673B-F68A-2E1E-BCEE531E9525}"/>
              </a:ext>
            </a:extLst>
          </p:cNvPr>
          <p:cNvGrpSpPr/>
          <p:nvPr/>
        </p:nvGrpSpPr>
        <p:grpSpPr>
          <a:xfrm>
            <a:off x="3610482" y="4648586"/>
            <a:ext cx="1948164" cy="607665"/>
            <a:chOff x="3610482" y="1153286"/>
            <a:chExt cx="1948164" cy="607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15E7E0-FFFB-2341-2851-1564FBE4B95A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B823E1-179E-1FAF-03EF-6AC35B0F4900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1F5EB0-F11E-5CB2-3540-ABE926046B79}"/>
              </a:ext>
            </a:extLst>
          </p:cNvPr>
          <p:cNvGrpSpPr/>
          <p:nvPr/>
        </p:nvGrpSpPr>
        <p:grpSpPr>
          <a:xfrm>
            <a:off x="6768835" y="4648586"/>
            <a:ext cx="1948164" cy="607665"/>
            <a:chOff x="3610482" y="1153286"/>
            <a:chExt cx="1948164" cy="6076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955F81-03CB-96CD-FA1E-4A2F6035D0B9}"/>
                </a:ext>
              </a:extLst>
            </p:cNvPr>
            <p:cNvSpPr txBox="1"/>
            <p:nvPr/>
          </p:nvSpPr>
          <p:spPr>
            <a:xfrm>
              <a:off x="3610482" y="1153286"/>
              <a:ext cx="1948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FA3583-94A8-8976-6916-CB603413C2BD}"/>
                </a:ext>
              </a:extLst>
            </p:cNvPr>
            <p:cNvSpPr txBox="1"/>
            <p:nvPr/>
          </p:nvSpPr>
          <p:spPr>
            <a:xfrm>
              <a:off x="3718291" y="1507035"/>
              <a:ext cx="17325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6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8461C8B-EEDF-8D72-983A-1791D31677FE}"/>
              </a:ext>
            </a:extLst>
          </p:cNvPr>
          <p:cNvGrpSpPr/>
          <p:nvPr/>
        </p:nvGrpSpPr>
        <p:grpSpPr>
          <a:xfrm>
            <a:off x="3122117" y="489284"/>
            <a:ext cx="5947766" cy="5879432"/>
            <a:chOff x="3439431" y="804702"/>
            <a:chExt cx="5617940" cy="5553395"/>
          </a:xfrm>
          <a:solidFill>
            <a:schemeClr val="bg1">
              <a:alpha val="40000"/>
            </a:schemeClr>
          </a:solidFill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BD2E84EE-8A92-80C5-5B2B-E7A8B231D52E}"/>
                </a:ext>
              </a:extLst>
            </p:cNvPr>
            <p:cNvSpPr/>
            <p:nvPr/>
          </p:nvSpPr>
          <p:spPr>
            <a:xfrm>
              <a:off x="6372228" y="804703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FC42A765-96F9-A752-7D24-B7E7E9BF6EA9}"/>
                </a:ext>
              </a:extLst>
            </p:cNvPr>
            <p:cNvSpPr/>
            <p:nvPr/>
          </p:nvSpPr>
          <p:spPr>
            <a:xfrm flipV="1">
              <a:off x="3439431" y="804702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91FF4301-7265-BA58-8284-606201B2838E}"/>
                </a:ext>
              </a:extLst>
            </p:cNvPr>
            <p:cNvSpPr/>
            <p:nvPr/>
          </p:nvSpPr>
          <p:spPr>
            <a:xfrm flipV="1">
              <a:off x="6372227" y="3672953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A1BFE510-0DBD-0A07-7FAF-BEE1CF21F58E}"/>
                </a:ext>
              </a:extLst>
            </p:cNvPr>
            <p:cNvSpPr/>
            <p:nvPr/>
          </p:nvSpPr>
          <p:spPr>
            <a:xfrm>
              <a:off x="3439431" y="3672954"/>
              <a:ext cx="2685143" cy="2685143"/>
            </a:xfrm>
            <a:prstGeom prst="round2DiagRect">
              <a:avLst>
                <a:gd name="adj1" fmla="val 42641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3CE050B8-9E07-95B5-0FE4-4D7263455D96}"/>
              </a:ext>
            </a:extLst>
          </p:cNvPr>
          <p:cNvSpPr/>
          <p:nvPr/>
        </p:nvSpPr>
        <p:spPr>
          <a:xfrm>
            <a:off x="6219828" y="652303"/>
            <a:ext cx="2685143" cy="2685143"/>
          </a:xfrm>
          <a:prstGeom prst="round2DiagRect">
            <a:avLst>
              <a:gd name="adj1" fmla="val 426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C6C9770-EE41-13AA-263B-4D65D4B3B3E3}"/>
              </a:ext>
            </a:extLst>
          </p:cNvPr>
          <p:cNvSpPr/>
          <p:nvPr/>
        </p:nvSpPr>
        <p:spPr>
          <a:xfrm flipV="1">
            <a:off x="3287031" y="652302"/>
            <a:ext cx="2685143" cy="2685143"/>
          </a:xfrm>
          <a:prstGeom prst="round2DiagRect">
            <a:avLst>
              <a:gd name="adj1" fmla="val 426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624B7EC-79AE-C1B7-C1C2-209CD51690BC}"/>
              </a:ext>
            </a:extLst>
          </p:cNvPr>
          <p:cNvSpPr/>
          <p:nvPr/>
        </p:nvSpPr>
        <p:spPr>
          <a:xfrm flipV="1">
            <a:off x="6219827" y="3520553"/>
            <a:ext cx="2685143" cy="2685143"/>
          </a:xfrm>
          <a:prstGeom prst="round2DiagRect">
            <a:avLst>
              <a:gd name="adj1" fmla="val 426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16E0848-C416-4540-4D5F-38B1AF4F0345}"/>
              </a:ext>
            </a:extLst>
          </p:cNvPr>
          <p:cNvSpPr/>
          <p:nvPr/>
        </p:nvSpPr>
        <p:spPr>
          <a:xfrm>
            <a:off x="3287031" y="3520554"/>
            <a:ext cx="2685143" cy="2685143"/>
          </a:xfrm>
          <a:prstGeom prst="round2DiagRect">
            <a:avLst>
              <a:gd name="adj1" fmla="val 426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8BC64-C218-6447-D504-65E073F3245E}"/>
              </a:ext>
            </a:extLst>
          </p:cNvPr>
          <p:cNvSpPr/>
          <p:nvPr/>
        </p:nvSpPr>
        <p:spPr>
          <a:xfrm>
            <a:off x="4604084" y="1937084"/>
            <a:ext cx="2983832" cy="2983832"/>
          </a:xfrm>
          <a:prstGeom prst="ellipse">
            <a:avLst/>
          </a:prstGeom>
          <a:solidFill>
            <a:schemeClr val="accent4">
              <a:lumMod val="60000"/>
              <a:lumOff val="4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69F329-CF05-EA2B-FF55-7CDF5AAA9A0B}"/>
              </a:ext>
            </a:extLst>
          </p:cNvPr>
          <p:cNvSpPr/>
          <p:nvPr/>
        </p:nvSpPr>
        <p:spPr>
          <a:xfrm>
            <a:off x="4908884" y="2241884"/>
            <a:ext cx="2374232" cy="2374232"/>
          </a:xfrm>
          <a:prstGeom prst="ellipse">
            <a:avLst/>
          </a:prstGeom>
          <a:solidFill>
            <a:schemeClr val="accent6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0B162B-1E68-455C-0312-D6EC23488B45}"/>
              </a:ext>
            </a:extLst>
          </p:cNvPr>
          <p:cNvSpPr/>
          <p:nvPr/>
        </p:nvSpPr>
        <p:spPr>
          <a:xfrm>
            <a:off x="5197642" y="2530642"/>
            <a:ext cx="1796716" cy="1796716"/>
          </a:xfrm>
          <a:prstGeom prst="ellipse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9</cp:revision>
  <dcterms:created xsi:type="dcterms:W3CDTF">2023-09-29T11:46:44Z</dcterms:created>
  <dcterms:modified xsi:type="dcterms:W3CDTF">2025-03-27T07:19:10Z</dcterms:modified>
</cp:coreProperties>
</file>