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61" r:id="rId5"/>
  </p:sldIdLst>
  <p:sldSz cx="12192000" cy="6858000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  <p:embeddedFont>
      <p:font typeface="Open Sans ExtraBold" panose="020B0906030804020204" pitchFamily="34" charset="0"/>
      <p:bold r:id="rId11"/>
      <p:boldItalic r:id="rId12"/>
    </p:embeddedFont>
    <p:embeddedFont>
      <p:font typeface="Open Sans SemiBold" panose="020B0706030804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gB1djYTCvG4qJWTA/qy2AADchW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10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1023"/>
            </a:gs>
            <a:gs pos="96000">
              <a:srgbClr val="000000"/>
            </a:gs>
            <a:gs pos="100000">
              <a:srgbClr val="000000"/>
            </a:gs>
          </a:gsLst>
          <a:lin ang="540000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6622594" y="1786158"/>
            <a:ext cx="5041912" cy="5041912"/>
          </a:xfrm>
          <a:prstGeom prst="ellipse">
            <a:avLst/>
          </a:prstGeom>
          <a:gradFill>
            <a:gsLst>
              <a:gs pos="0">
                <a:srgbClr val="4DDDDE">
                  <a:alpha val="10980"/>
                </a:srgbClr>
              </a:gs>
              <a:gs pos="916">
                <a:srgbClr val="4DDDDE">
                  <a:alpha val="10980"/>
                </a:srgbClr>
              </a:gs>
              <a:gs pos="23000">
                <a:srgbClr val="4DDDDE">
                  <a:alpha val="48627"/>
                </a:srgbClr>
              </a:gs>
              <a:gs pos="73000">
                <a:srgbClr val="5D23FD">
                  <a:alpha val="62745"/>
                </a:srgbClr>
              </a:gs>
              <a:gs pos="97248">
                <a:srgbClr val="5D23FD">
                  <a:alpha val="95686"/>
                </a:srgbClr>
              </a:gs>
              <a:gs pos="100000">
                <a:srgbClr val="5D23FD">
                  <a:alpha val="95686"/>
                </a:srgbClr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387112" y="354760"/>
            <a:ext cx="5041912" cy="5041912"/>
          </a:xfrm>
          <a:prstGeom prst="ellipse">
            <a:avLst/>
          </a:prstGeom>
          <a:gradFill>
            <a:gsLst>
              <a:gs pos="0">
                <a:srgbClr val="FED2A0">
                  <a:alpha val="36862"/>
                </a:srgbClr>
              </a:gs>
              <a:gs pos="916">
                <a:srgbClr val="FED2A0">
                  <a:alpha val="36862"/>
                </a:srgbClr>
              </a:gs>
              <a:gs pos="23000">
                <a:srgbClr val="FED2A0">
                  <a:alpha val="25882"/>
                </a:srgbClr>
              </a:gs>
              <a:gs pos="73000">
                <a:srgbClr val="FD9BCC">
                  <a:alpha val="49803"/>
                </a:srgbClr>
              </a:gs>
              <a:gs pos="97248">
                <a:srgbClr val="FD9BCC">
                  <a:alpha val="64705"/>
                </a:srgbClr>
              </a:gs>
              <a:gs pos="100000">
                <a:srgbClr val="FD9BCC">
                  <a:alpha val="64705"/>
                </a:srgbClr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2326911" y="2120048"/>
            <a:ext cx="2617904" cy="2617904"/>
          </a:xfrm>
          <a:prstGeom prst="ellipse">
            <a:avLst/>
          </a:prstGeom>
          <a:solidFill>
            <a:srgbClr val="130A43">
              <a:alpha val="41960"/>
            </a:srgbClr>
          </a:solidFill>
          <a:ln w="12700" cap="flat" cmpd="sng">
            <a:solidFill>
              <a:srgbClr val="FD9BCC">
                <a:alpha val="35686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7322040" y="2120048"/>
            <a:ext cx="2617904" cy="2617904"/>
          </a:xfrm>
          <a:prstGeom prst="ellipse">
            <a:avLst/>
          </a:prstGeom>
          <a:solidFill>
            <a:srgbClr val="130A43">
              <a:alpha val="41960"/>
            </a:srgbClr>
          </a:solidFill>
          <a:ln w="12700" cap="flat" cmpd="sng">
            <a:solidFill>
              <a:srgbClr val="FD9BCC">
                <a:alpha val="35686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3634391" y="976086"/>
            <a:ext cx="4905828" cy="4905828"/>
          </a:xfrm>
          <a:prstGeom prst="ellipse">
            <a:avLst/>
          </a:prstGeom>
          <a:solidFill>
            <a:srgbClr val="130A43">
              <a:alpha val="41960"/>
            </a:srgbClr>
          </a:solidFill>
          <a:ln w="12700" cap="flat" cmpd="sng">
            <a:solidFill>
              <a:srgbClr val="FD9BCC">
                <a:alpha val="35686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4627448" y="1875971"/>
            <a:ext cx="3149600" cy="3106058"/>
          </a:xfrm>
          <a:prstGeom prst="roundRect">
            <a:avLst>
              <a:gd name="adj" fmla="val 9658"/>
            </a:avLst>
          </a:prstGeom>
          <a:noFill/>
          <a:ln w="12700" cap="flat" cmpd="sng">
            <a:solidFill>
              <a:srgbClr val="92A0FB">
                <a:alpha val="22745"/>
              </a:srgb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1"/>
          <p:cNvGrpSpPr/>
          <p:nvPr/>
        </p:nvGrpSpPr>
        <p:grpSpPr>
          <a:xfrm>
            <a:off x="5195513" y="2550886"/>
            <a:ext cx="1778601" cy="1857828"/>
            <a:chOff x="5195513" y="2550886"/>
            <a:chExt cx="1778601" cy="1857828"/>
          </a:xfrm>
        </p:grpSpPr>
        <p:grpSp>
          <p:nvGrpSpPr>
            <p:cNvPr id="91" name="Google Shape;91;p1"/>
            <p:cNvGrpSpPr/>
            <p:nvPr/>
          </p:nvGrpSpPr>
          <p:grpSpPr>
            <a:xfrm>
              <a:off x="5195513" y="2550886"/>
              <a:ext cx="1778601" cy="1857828"/>
              <a:chOff x="5195513" y="2550886"/>
              <a:chExt cx="1778601" cy="1857828"/>
            </a:xfrm>
          </p:grpSpPr>
          <p:sp>
            <p:nvSpPr>
              <p:cNvPr id="92" name="Google Shape;92;p1"/>
              <p:cNvSpPr/>
              <p:nvPr/>
            </p:nvSpPr>
            <p:spPr>
              <a:xfrm>
                <a:off x="5195513" y="2550886"/>
                <a:ext cx="1756228" cy="1756228"/>
              </a:xfrm>
              <a:prstGeom prst="ellipse">
                <a:avLst/>
              </a:prstGeom>
              <a:gradFill>
                <a:gsLst>
                  <a:gs pos="0">
                    <a:srgbClr val="4DDDDE"/>
                  </a:gs>
                  <a:gs pos="916">
                    <a:srgbClr val="4DDDDE"/>
                  </a:gs>
                  <a:gs pos="23000">
                    <a:srgbClr val="4DDDDE"/>
                  </a:gs>
                  <a:gs pos="73000">
                    <a:srgbClr val="5D23FD"/>
                  </a:gs>
                  <a:gs pos="97248">
                    <a:srgbClr val="5D23FD"/>
                  </a:gs>
                  <a:gs pos="100000">
                    <a:srgbClr val="5D23FD"/>
                  </a:gs>
                </a:gsLst>
                <a:lin ang="4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"/>
              <p:cNvSpPr/>
              <p:nvPr/>
            </p:nvSpPr>
            <p:spPr>
              <a:xfrm>
                <a:off x="5217886" y="3011687"/>
                <a:ext cx="1756228" cy="1397027"/>
              </a:xfrm>
              <a:custGeom>
                <a:avLst/>
                <a:gdLst/>
                <a:ahLst/>
                <a:cxnLst/>
                <a:rect l="l" t="t" r="r" b="b"/>
                <a:pathLst>
                  <a:path w="1756228" h="1397027" extrusionOk="0">
                    <a:moveTo>
                      <a:pt x="1583198" y="0"/>
                    </a:moveTo>
                    <a:lnTo>
                      <a:pt x="1606260" y="27951"/>
                    </a:lnTo>
                    <a:cubicBezTo>
                      <a:pt x="1700942" y="168099"/>
                      <a:pt x="1756228" y="337050"/>
                      <a:pt x="1756228" y="518913"/>
                    </a:cubicBezTo>
                    <a:cubicBezTo>
                      <a:pt x="1756228" y="1003882"/>
                      <a:pt x="1363083" y="1397027"/>
                      <a:pt x="878114" y="1397027"/>
                    </a:cubicBezTo>
                    <a:cubicBezTo>
                      <a:pt x="393145" y="1397027"/>
                      <a:pt x="0" y="1003882"/>
                      <a:pt x="0" y="518913"/>
                    </a:cubicBezTo>
                    <a:cubicBezTo>
                      <a:pt x="0" y="337050"/>
                      <a:pt x="55286" y="168099"/>
                      <a:pt x="149968" y="27951"/>
                    </a:cubicBezTo>
                    <a:lnTo>
                      <a:pt x="173030" y="0"/>
                    </a:lnTo>
                    <a:lnTo>
                      <a:pt x="170623" y="33883"/>
                    </a:lnTo>
                    <a:cubicBezTo>
                      <a:pt x="170623" y="588330"/>
                      <a:pt x="487378" y="1037798"/>
                      <a:pt x="878114" y="1037798"/>
                    </a:cubicBezTo>
                    <a:cubicBezTo>
                      <a:pt x="1268850" y="1037798"/>
                      <a:pt x="1585605" y="588330"/>
                      <a:pt x="1585605" y="33883"/>
                    </a:cubicBezTo>
                    <a:close/>
                  </a:path>
                </a:pathLst>
              </a:custGeom>
              <a:solidFill>
                <a:srgbClr val="A675F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"/>
              <p:cNvSpPr/>
              <p:nvPr/>
            </p:nvSpPr>
            <p:spPr>
              <a:xfrm>
                <a:off x="5195513" y="2550886"/>
                <a:ext cx="1427081" cy="947964"/>
              </a:xfrm>
              <a:prstGeom prst="ellipse">
                <a:avLst/>
              </a:prstGeom>
              <a:solidFill>
                <a:srgbClr val="5AE7C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5" name="Google Shape;95;p1"/>
            <p:cNvSpPr txBox="1"/>
            <p:nvPr/>
          </p:nvSpPr>
          <p:spPr>
            <a:xfrm>
              <a:off x="5307798" y="3228945"/>
              <a:ext cx="156401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OPTION 1</a:t>
              </a:r>
              <a:endParaRPr/>
            </a:p>
          </p:txBody>
        </p:sp>
      </p:grpSp>
      <p:grpSp>
        <p:nvGrpSpPr>
          <p:cNvPr id="96" name="Google Shape;96;p1"/>
          <p:cNvGrpSpPr/>
          <p:nvPr/>
        </p:nvGrpSpPr>
        <p:grpSpPr>
          <a:xfrm>
            <a:off x="3661572" y="2680527"/>
            <a:ext cx="1564016" cy="1496946"/>
            <a:chOff x="3661572" y="2680527"/>
            <a:chExt cx="1564016" cy="1496946"/>
          </a:xfrm>
        </p:grpSpPr>
        <p:sp>
          <p:nvSpPr>
            <p:cNvPr id="97" name="Google Shape;97;p1"/>
            <p:cNvSpPr/>
            <p:nvPr/>
          </p:nvSpPr>
          <p:spPr>
            <a:xfrm>
              <a:off x="3666479" y="2680527"/>
              <a:ext cx="1496946" cy="1496946"/>
            </a:xfrm>
            <a:prstGeom prst="ellipse">
              <a:avLst/>
            </a:prstGeom>
            <a:gradFill>
              <a:gsLst>
                <a:gs pos="0">
                  <a:srgbClr val="FFF9F0"/>
                </a:gs>
                <a:gs pos="916">
                  <a:srgbClr val="FFF9F0"/>
                </a:gs>
                <a:gs pos="23000">
                  <a:srgbClr val="FFF9F0"/>
                </a:gs>
                <a:gs pos="73000">
                  <a:srgbClr val="FED2A0"/>
                </a:gs>
                <a:gs pos="97248">
                  <a:srgbClr val="FED2A0"/>
                </a:gs>
                <a:gs pos="100000">
                  <a:srgbClr val="FED2A0"/>
                </a:gs>
              </a:gsLst>
              <a:lin ang="4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 txBox="1"/>
            <p:nvPr/>
          </p:nvSpPr>
          <p:spPr>
            <a:xfrm>
              <a:off x="3661572" y="3298795"/>
              <a:ext cx="1564016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130A43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OPTION 2</a:t>
              </a:r>
              <a:endParaRPr/>
            </a:p>
          </p:txBody>
        </p:sp>
      </p:grpSp>
      <p:grpSp>
        <p:nvGrpSpPr>
          <p:cNvPr id="99" name="Google Shape;99;p1"/>
          <p:cNvGrpSpPr/>
          <p:nvPr/>
        </p:nvGrpSpPr>
        <p:grpSpPr>
          <a:xfrm>
            <a:off x="2107461" y="2680527"/>
            <a:ext cx="1564016" cy="1496946"/>
            <a:chOff x="2107461" y="2680527"/>
            <a:chExt cx="1564016" cy="1496946"/>
          </a:xfrm>
        </p:grpSpPr>
        <p:sp>
          <p:nvSpPr>
            <p:cNvPr id="100" name="Google Shape;100;p1"/>
            <p:cNvSpPr/>
            <p:nvPr/>
          </p:nvSpPr>
          <p:spPr>
            <a:xfrm>
              <a:off x="2127730" y="2680527"/>
              <a:ext cx="1496946" cy="1496946"/>
            </a:xfrm>
            <a:prstGeom prst="ellipse">
              <a:avLst/>
            </a:prstGeom>
            <a:gradFill>
              <a:gsLst>
                <a:gs pos="0">
                  <a:srgbClr val="FFF9F0"/>
                </a:gs>
                <a:gs pos="916">
                  <a:srgbClr val="FFF9F0"/>
                </a:gs>
                <a:gs pos="23000">
                  <a:srgbClr val="FFF9F0"/>
                </a:gs>
                <a:gs pos="73000">
                  <a:srgbClr val="FD9BCC"/>
                </a:gs>
                <a:gs pos="97248">
                  <a:srgbClr val="FD9BCC"/>
                </a:gs>
                <a:gs pos="100000">
                  <a:srgbClr val="FD9BCC"/>
                </a:gs>
              </a:gsLst>
              <a:lin ang="4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 txBox="1"/>
            <p:nvPr/>
          </p:nvSpPr>
          <p:spPr>
            <a:xfrm>
              <a:off x="2107461" y="3298795"/>
              <a:ext cx="1564016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130A43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OPTION 3</a:t>
              </a:r>
              <a:endParaRPr/>
            </a:p>
          </p:txBody>
        </p:sp>
      </p:grpSp>
      <p:grpSp>
        <p:nvGrpSpPr>
          <p:cNvPr id="102" name="Google Shape;102;p1"/>
          <p:cNvGrpSpPr/>
          <p:nvPr/>
        </p:nvGrpSpPr>
        <p:grpSpPr>
          <a:xfrm>
            <a:off x="8540219" y="2680527"/>
            <a:ext cx="1564016" cy="1496946"/>
            <a:chOff x="8540219" y="2680527"/>
            <a:chExt cx="1564016" cy="1496946"/>
          </a:xfrm>
        </p:grpSpPr>
        <p:sp>
          <p:nvSpPr>
            <p:cNvPr id="103" name="Google Shape;103;p1"/>
            <p:cNvSpPr/>
            <p:nvPr/>
          </p:nvSpPr>
          <p:spPr>
            <a:xfrm>
              <a:off x="8567324" y="2680527"/>
              <a:ext cx="1496946" cy="1496946"/>
            </a:xfrm>
            <a:prstGeom prst="ellipse">
              <a:avLst/>
            </a:prstGeom>
            <a:gradFill>
              <a:gsLst>
                <a:gs pos="0">
                  <a:srgbClr val="E2E8FE"/>
                </a:gs>
                <a:gs pos="916">
                  <a:srgbClr val="E2E8FE"/>
                </a:gs>
                <a:gs pos="27000">
                  <a:srgbClr val="E2E8FE"/>
                </a:gs>
                <a:gs pos="73000">
                  <a:srgbClr val="92A0FB"/>
                </a:gs>
                <a:gs pos="97248">
                  <a:srgbClr val="92A0FB"/>
                </a:gs>
                <a:gs pos="100000">
                  <a:srgbClr val="92A0FB"/>
                </a:gs>
              </a:gsLst>
              <a:lin ang="4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 txBox="1"/>
            <p:nvPr/>
          </p:nvSpPr>
          <p:spPr>
            <a:xfrm>
              <a:off x="8540219" y="3298795"/>
              <a:ext cx="1564016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130A43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OPTION 5</a:t>
              </a:r>
              <a:endParaRPr/>
            </a:p>
          </p:txBody>
        </p:sp>
      </p:grpSp>
      <p:grpSp>
        <p:nvGrpSpPr>
          <p:cNvPr id="105" name="Google Shape;105;p1"/>
          <p:cNvGrpSpPr/>
          <p:nvPr/>
        </p:nvGrpSpPr>
        <p:grpSpPr>
          <a:xfrm>
            <a:off x="6986108" y="2680527"/>
            <a:ext cx="1564016" cy="1496946"/>
            <a:chOff x="6986108" y="2680527"/>
            <a:chExt cx="1564016" cy="1496946"/>
          </a:xfrm>
        </p:grpSpPr>
        <p:sp>
          <p:nvSpPr>
            <p:cNvPr id="106" name="Google Shape;106;p1"/>
            <p:cNvSpPr/>
            <p:nvPr/>
          </p:nvSpPr>
          <p:spPr>
            <a:xfrm>
              <a:off x="7028575" y="2680527"/>
              <a:ext cx="1496946" cy="1496946"/>
            </a:xfrm>
            <a:prstGeom prst="ellipse">
              <a:avLst/>
            </a:prstGeom>
            <a:gradFill>
              <a:gsLst>
                <a:gs pos="0">
                  <a:srgbClr val="D9FDF6"/>
                </a:gs>
                <a:gs pos="916">
                  <a:srgbClr val="D9FDF6"/>
                </a:gs>
                <a:gs pos="23000">
                  <a:srgbClr val="D9FDF6"/>
                </a:gs>
                <a:gs pos="73000">
                  <a:srgbClr val="70CFFF"/>
                </a:gs>
                <a:gs pos="98000">
                  <a:srgbClr val="70CFFF"/>
                </a:gs>
                <a:gs pos="100000">
                  <a:srgbClr val="70CFFF"/>
                </a:gs>
              </a:gsLst>
              <a:lin ang="4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 txBox="1"/>
            <p:nvPr/>
          </p:nvSpPr>
          <p:spPr>
            <a:xfrm>
              <a:off x="6986108" y="3298795"/>
              <a:ext cx="1564016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130A43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OPTION 4</a:t>
              </a:r>
              <a:endParaRPr/>
            </a:p>
          </p:txBody>
        </p:sp>
      </p:grpSp>
      <p:sp>
        <p:nvSpPr>
          <p:cNvPr id="108" name="Google Shape;108;p1"/>
          <p:cNvSpPr/>
          <p:nvPr/>
        </p:nvSpPr>
        <p:spPr>
          <a:xfrm>
            <a:off x="5387725" y="1625682"/>
            <a:ext cx="1564016" cy="454445"/>
          </a:xfrm>
          <a:prstGeom prst="roundRect">
            <a:avLst>
              <a:gd name="adj" fmla="val 16667"/>
            </a:avLst>
          </a:prstGeom>
          <a:solidFill>
            <a:srgbClr val="A675FE">
              <a:alpha val="5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5387725" y="4734905"/>
            <a:ext cx="1564016" cy="454445"/>
          </a:xfrm>
          <a:prstGeom prst="roundRect">
            <a:avLst>
              <a:gd name="adj" fmla="val 16667"/>
            </a:avLst>
          </a:prstGeom>
          <a:solidFill>
            <a:srgbClr val="A675FE">
              <a:alpha val="5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5738018" y="1703452"/>
            <a:ext cx="853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Text</a:t>
            </a:r>
            <a:endParaRPr/>
          </a:p>
        </p:txBody>
      </p:sp>
      <p:sp>
        <p:nvSpPr>
          <p:cNvPr id="111" name="Google Shape;111;p1"/>
          <p:cNvSpPr txBox="1"/>
          <p:nvPr/>
        </p:nvSpPr>
        <p:spPr>
          <a:xfrm>
            <a:off x="5752532" y="4843529"/>
            <a:ext cx="853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Text</a:t>
            </a:r>
            <a:endParaRPr/>
          </a:p>
        </p:txBody>
      </p:sp>
      <p:sp>
        <p:nvSpPr>
          <p:cNvPr id="112" name="Google Shape;112;p1"/>
          <p:cNvSpPr txBox="1"/>
          <p:nvPr/>
        </p:nvSpPr>
        <p:spPr>
          <a:xfrm>
            <a:off x="3124876" y="4101072"/>
            <a:ext cx="95597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FED2A0"/>
                </a:solidFill>
                <a:latin typeface="Open Sans"/>
                <a:ea typeface="Open Sans"/>
                <a:cs typeface="Open Sans"/>
                <a:sym typeface="Open Sans"/>
              </a:rPr>
              <a:t>Add Text here</a:t>
            </a:r>
            <a:endParaRPr/>
          </a:p>
        </p:txBody>
      </p:sp>
      <p:sp>
        <p:nvSpPr>
          <p:cNvPr id="113" name="Google Shape;113;p1"/>
          <p:cNvSpPr txBox="1"/>
          <p:nvPr/>
        </p:nvSpPr>
        <p:spPr>
          <a:xfrm>
            <a:off x="3124876" y="2373408"/>
            <a:ext cx="95597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FED2A0"/>
                </a:solidFill>
                <a:latin typeface="Open Sans"/>
                <a:ea typeface="Open Sans"/>
                <a:cs typeface="Open Sans"/>
                <a:sym typeface="Open Sans"/>
              </a:rPr>
              <a:t>Add Text here</a:t>
            </a:r>
            <a:endParaRPr/>
          </a:p>
        </p:txBody>
      </p:sp>
      <p:sp>
        <p:nvSpPr>
          <p:cNvPr id="114" name="Google Shape;114;p1"/>
          <p:cNvSpPr txBox="1"/>
          <p:nvPr/>
        </p:nvSpPr>
        <p:spPr>
          <a:xfrm>
            <a:off x="8093763" y="4015214"/>
            <a:ext cx="95597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FED2A0"/>
                </a:solidFill>
                <a:latin typeface="Open Sans"/>
                <a:ea typeface="Open Sans"/>
                <a:cs typeface="Open Sans"/>
                <a:sym typeface="Open Sans"/>
              </a:rPr>
              <a:t>Add Text here</a:t>
            </a:r>
            <a:endParaRPr/>
          </a:p>
        </p:txBody>
      </p:sp>
      <p:sp>
        <p:nvSpPr>
          <p:cNvPr id="115" name="Google Shape;115;p1"/>
          <p:cNvSpPr txBox="1"/>
          <p:nvPr/>
        </p:nvSpPr>
        <p:spPr>
          <a:xfrm>
            <a:off x="8062233" y="2448144"/>
            <a:ext cx="95597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FED2A0"/>
                </a:solidFill>
                <a:latin typeface="Open Sans"/>
                <a:ea typeface="Open Sans"/>
                <a:cs typeface="Open Sans"/>
                <a:sym typeface="Open Sans"/>
              </a:rPr>
              <a:t>Add Text here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1023"/>
            </a:gs>
            <a:gs pos="96000">
              <a:srgbClr val="000000"/>
            </a:gs>
            <a:gs pos="100000">
              <a:srgbClr val="000000"/>
            </a:gs>
          </a:gsLst>
          <a:lin ang="5400000" scaled="0"/>
        </a:gra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/>
          <p:nvPr/>
        </p:nvSpPr>
        <p:spPr>
          <a:xfrm>
            <a:off x="6622594" y="1786158"/>
            <a:ext cx="5041912" cy="5041912"/>
          </a:xfrm>
          <a:prstGeom prst="ellipse">
            <a:avLst/>
          </a:prstGeom>
          <a:gradFill>
            <a:gsLst>
              <a:gs pos="0">
                <a:srgbClr val="4DDDDE">
                  <a:alpha val="10980"/>
                </a:srgbClr>
              </a:gs>
              <a:gs pos="916">
                <a:srgbClr val="4DDDDE">
                  <a:alpha val="10980"/>
                </a:srgbClr>
              </a:gs>
              <a:gs pos="23000">
                <a:srgbClr val="4DDDDE">
                  <a:alpha val="48627"/>
                </a:srgbClr>
              </a:gs>
              <a:gs pos="73000">
                <a:srgbClr val="5D23FD">
                  <a:alpha val="62745"/>
                </a:srgbClr>
              </a:gs>
              <a:gs pos="97248">
                <a:srgbClr val="5D23FD">
                  <a:alpha val="95686"/>
                </a:srgbClr>
              </a:gs>
              <a:gs pos="100000">
                <a:srgbClr val="5D23FD">
                  <a:alpha val="95686"/>
                </a:srgbClr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387112" y="354760"/>
            <a:ext cx="5041912" cy="5041912"/>
          </a:xfrm>
          <a:prstGeom prst="ellipse">
            <a:avLst/>
          </a:prstGeom>
          <a:gradFill>
            <a:gsLst>
              <a:gs pos="0">
                <a:srgbClr val="FED2A0">
                  <a:alpha val="36862"/>
                </a:srgbClr>
              </a:gs>
              <a:gs pos="916">
                <a:srgbClr val="FED2A0">
                  <a:alpha val="36862"/>
                </a:srgbClr>
              </a:gs>
              <a:gs pos="23000">
                <a:srgbClr val="FED2A0">
                  <a:alpha val="25882"/>
                </a:srgbClr>
              </a:gs>
              <a:gs pos="73000">
                <a:srgbClr val="FD9BCC">
                  <a:alpha val="49803"/>
                </a:srgbClr>
              </a:gs>
              <a:gs pos="97248">
                <a:srgbClr val="FD9BCC">
                  <a:alpha val="64705"/>
                </a:srgbClr>
              </a:gs>
              <a:gs pos="100000">
                <a:srgbClr val="FD9BCC">
                  <a:alpha val="64705"/>
                </a:srgbClr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2326911" y="2120048"/>
            <a:ext cx="2617904" cy="2617904"/>
          </a:xfrm>
          <a:prstGeom prst="ellipse">
            <a:avLst/>
          </a:prstGeom>
          <a:solidFill>
            <a:srgbClr val="130A43">
              <a:alpha val="41960"/>
            </a:srgbClr>
          </a:solidFill>
          <a:ln w="12700" cap="flat" cmpd="sng">
            <a:solidFill>
              <a:srgbClr val="FD9BCC">
                <a:alpha val="35686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7322040" y="2120048"/>
            <a:ext cx="2617904" cy="2617904"/>
          </a:xfrm>
          <a:prstGeom prst="ellipse">
            <a:avLst/>
          </a:prstGeom>
          <a:solidFill>
            <a:srgbClr val="130A43">
              <a:alpha val="41960"/>
            </a:srgbClr>
          </a:solidFill>
          <a:ln w="12700" cap="flat" cmpd="sng">
            <a:solidFill>
              <a:srgbClr val="FD9BCC">
                <a:alpha val="35686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3634391" y="976086"/>
            <a:ext cx="4905828" cy="4905828"/>
          </a:xfrm>
          <a:prstGeom prst="ellipse">
            <a:avLst/>
          </a:prstGeom>
          <a:solidFill>
            <a:srgbClr val="130A43">
              <a:alpha val="41960"/>
            </a:srgbClr>
          </a:solidFill>
          <a:ln w="12700" cap="flat" cmpd="sng">
            <a:solidFill>
              <a:srgbClr val="FD9BCC">
                <a:alpha val="35686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4"/>
          <p:cNvSpPr/>
          <p:nvPr/>
        </p:nvSpPr>
        <p:spPr>
          <a:xfrm>
            <a:off x="4627448" y="1875971"/>
            <a:ext cx="3149600" cy="3106058"/>
          </a:xfrm>
          <a:prstGeom prst="roundRect">
            <a:avLst>
              <a:gd name="adj" fmla="val 9658"/>
            </a:avLst>
          </a:prstGeom>
          <a:noFill/>
          <a:ln w="12700" cap="flat" cmpd="sng">
            <a:solidFill>
              <a:srgbClr val="92A0FB">
                <a:alpha val="22745"/>
              </a:srgb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3" name="Google Shape;163;p4"/>
          <p:cNvGrpSpPr/>
          <p:nvPr/>
        </p:nvGrpSpPr>
        <p:grpSpPr>
          <a:xfrm>
            <a:off x="5195513" y="2550886"/>
            <a:ext cx="1778601" cy="1857828"/>
            <a:chOff x="5195513" y="2550886"/>
            <a:chExt cx="1778601" cy="1857828"/>
          </a:xfrm>
        </p:grpSpPr>
        <p:sp>
          <p:nvSpPr>
            <p:cNvPr id="164" name="Google Shape;164;p4"/>
            <p:cNvSpPr/>
            <p:nvPr/>
          </p:nvSpPr>
          <p:spPr>
            <a:xfrm>
              <a:off x="5195513" y="2550886"/>
              <a:ext cx="1756228" cy="1756228"/>
            </a:xfrm>
            <a:prstGeom prst="ellipse">
              <a:avLst/>
            </a:prstGeom>
            <a:gradFill>
              <a:gsLst>
                <a:gs pos="0">
                  <a:srgbClr val="4DDDDE"/>
                </a:gs>
                <a:gs pos="916">
                  <a:srgbClr val="4DDDDE"/>
                </a:gs>
                <a:gs pos="23000">
                  <a:srgbClr val="4DDDDE"/>
                </a:gs>
                <a:gs pos="73000">
                  <a:srgbClr val="5D23FD"/>
                </a:gs>
                <a:gs pos="97248">
                  <a:srgbClr val="5D23FD"/>
                </a:gs>
                <a:gs pos="100000">
                  <a:srgbClr val="5D23FD"/>
                </a:gs>
              </a:gsLst>
              <a:lin ang="4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5217886" y="3011687"/>
              <a:ext cx="1756228" cy="1397027"/>
            </a:xfrm>
            <a:custGeom>
              <a:avLst/>
              <a:gdLst/>
              <a:ahLst/>
              <a:cxnLst/>
              <a:rect l="l" t="t" r="r" b="b"/>
              <a:pathLst>
                <a:path w="1756228" h="1397027" extrusionOk="0">
                  <a:moveTo>
                    <a:pt x="1583198" y="0"/>
                  </a:moveTo>
                  <a:lnTo>
                    <a:pt x="1606260" y="27951"/>
                  </a:lnTo>
                  <a:cubicBezTo>
                    <a:pt x="1700942" y="168099"/>
                    <a:pt x="1756228" y="337050"/>
                    <a:pt x="1756228" y="518913"/>
                  </a:cubicBezTo>
                  <a:cubicBezTo>
                    <a:pt x="1756228" y="1003882"/>
                    <a:pt x="1363083" y="1397027"/>
                    <a:pt x="878114" y="1397027"/>
                  </a:cubicBezTo>
                  <a:cubicBezTo>
                    <a:pt x="393145" y="1397027"/>
                    <a:pt x="0" y="1003882"/>
                    <a:pt x="0" y="518913"/>
                  </a:cubicBezTo>
                  <a:cubicBezTo>
                    <a:pt x="0" y="337050"/>
                    <a:pt x="55286" y="168099"/>
                    <a:pt x="149968" y="27951"/>
                  </a:cubicBezTo>
                  <a:lnTo>
                    <a:pt x="173030" y="0"/>
                  </a:lnTo>
                  <a:lnTo>
                    <a:pt x="170623" y="33883"/>
                  </a:lnTo>
                  <a:cubicBezTo>
                    <a:pt x="170623" y="588330"/>
                    <a:pt x="487378" y="1037798"/>
                    <a:pt x="878114" y="1037798"/>
                  </a:cubicBezTo>
                  <a:cubicBezTo>
                    <a:pt x="1268850" y="1037798"/>
                    <a:pt x="1585605" y="588330"/>
                    <a:pt x="1585605" y="33883"/>
                  </a:cubicBezTo>
                  <a:close/>
                </a:path>
              </a:pathLst>
            </a:custGeom>
            <a:solidFill>
              <a:srgbClr val="A675F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5195513" y="2550886"/>
              <a:ext cx="1427081" cy="947964"/>
            </a:xfrm>
            <a:prstGeom prst="ellipse">
              <a:avLst/>
            </a:prstGeom>
            <a:solidFill>
              <a:srgbClr val="5AE7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" name="Google Shape;167;p4"/>
          <p:cNvSpPr/>
          <p:nvPr/>
        </p:nvSpPr>
        <p:spPr>
          <a:xfrm>
            <a:off x="3666479" y="2680527"/>
            <a:ext cx="1496946" cy="1496946"/>
          </a:xfrm>
          <a:prstGeom prst="ellipse">
            <a:avLst/>
          </a:prstGeom>
          <a:gradFill>
            <a:gsLst>
              <a:gs pos="0">
                <a:srgbClr val="FFF9F0"/>
              </a:gs>
              <a:gs pos="916">
                <a:srgbClr val="FFF9F0"/>
              </a:gs>
              <a:gs pos="23000">
                <a:srgbClr val="FFF9F0"/>
              </a:gs>
              <a:gs pos="73000">
                <a:srgbClr val="FED2A0"/>
              </a:gs>
              <a:gs pos="97248">
                <a:srgbClr val="FED2A0"/>
              </a:gs>
              <a:gs pos="100000">
                <a:srgbClr val="FED2A0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2127730" y="2680527"/>
            <a:ext cx="1496946" cy="1496946"/>
          </a:xfrm>
          <a:prstGeom prst="ellipse">
            <a:avLst/>
          </a:prstGeom>
          <a:gradFill>
            <a:gsLst>
              <a:gs pos="0">
                <a:srgbClr val="FFF9F0"/>
              </a:gs>
              <a:gs pos="916">
                <a:srgbClr val="FFF9F0"/>
              </a:gs>
              <a:gs pos="23000">
                <a:srgbClr val="FFF9F0"/>
              </a:gs>
              <a:gs pos="73000">
                <a:srgbClr val="FD9BCC"/>
              </a:gs>
              <a:gs pos="97248">
                <a:srgbClr val="FD9BCC"/>
              </a:gs>
              <a:gs pos="100000">
                <a:srgbClr val="FD9BCC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4"/>
          <p:cNvSpPr/>
          <p:nvPr/>
        </p:nvSpPr>
        <p:spPr>
          <a:xfrm>
            <a:off x="8567324" y="2680527"/>
            <a:ext cx="1496946" cy="1496946"/>
          </a:xfrm>
          <a:prstGeom prst="ellipse">
            <a:avLst/>
          </a:prstGeom>
          <a:gradFill>
            <a:gsLst>
              <a:gs pos="0">
                <a:srgbClr val="E2E8FE"/>
              </a:gs>
              <a:gs pos="916">
                <a:srgbClr val="E2E8FE"/>
              </a:gs>
              <a:gs pos="27000">
                <a:srgbClr val="E2E8FE"/>
              </a:gs>
              <a:gs pos="73000">
                <a:srgbClr val="92A0FB"/>
              </a:gs>
              <a:gs pos="97248">
                <a:srgbClr val="92A0FB"/>
              </a:gs>
              <a:gs pos="100000">
                <a:srgbClr val="92A0FB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4"/>
          <p:cNvSpPr/>
          <p:nvPr/>
        </p:nvSpPr>
        <p:spPr>
          <a:xfrm>
            <a:off x="7028575" y="2680527"/>
            <a:ext cx="1496946" cy="1496946"/>
          </a:xfrm>
          <a:prstGeom prst="ellipse">
            <a:avLst/>
          </a:prstGeom>
          <a:gradFill>
            <a:gsLst>
              <a:gs pos="0">
                <a:srgbClr val="D9FDF6"/>
              </a:gs>
              <a:gs pos="916">
                <a:srgbClr val="D9FDF6"/>
              </a:gs>
              <a:gs pos="23000">
                <a:srgbClr val="D9FDF6"/>
              </a:gs>
              <a:gs pos="73000">
                <a:srgbClr val="70CFFF"/>
              </a:gs>
              <a:gs pos="98000">
                <a:srgbClr val="70CFFF"/>
              </a:gs>
              <a:gs pos="100000">
                <a:srgbClr val="70CFFF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4"/>
          <p:cNvSpPr txBox="1"/>
          <p:nvPr/>
        </p:nvSpPr>
        <p:spPr>
          <a:xfrm>
            <a:off x="5307798" y="3228945"/>
            <a:ext cx="156401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OPTION 1</a:t>
            </a:r>
            <a:endParaRPr/>
          </a:p>
        </p:txBody>
      </p:sp>
      <p:sp>
        <p:nvSpPr>
          <p:cNvPr id="172" name="Google Shape;172;p4"/>
          <p:cNvSpPr txBox="1"/>
          <p:nvPr/>
        </p:nvSpPr>
        <p:spPr>
          <a:xfrm>
            <a:off x="3661572" y="3298795"/>
            <a:ext cx="156401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130A43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OPTION 2</a:t>
            </a:r>
            <a:endParaRPr/>
          </a:p>
        </p:txBody>
      </p:sp>
      <p:sp>
        <p:nvSpPr>
          <p:cNvPr id="173" name="Google Shape;173;p4"/>
          <p:cNvSpPr txBox="1"/>
          <p:nvPr/>
        </p:nvSpPr>
        <p:spPr>
          <a:xfrm>
            <a:off x="2107461" y="3298795"/>
            <a:ext cx="156401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130A43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OPTION 3</a:t>
            </a:r>
            <a:endParaRPr/>
          </a:p>
        </p:txBody>
      </p:sp>
      <p:sp>
        <p:nvSpPr>
          <p:cNvPr id="174" name="Google Shape;174;p4"/>
          <p:cNvSpPr txBox="1"/>
          <p:nvPr/>
        </p:nvSpPr>
        <p:spPr>
          <a:xfrm>
            <a:off x="8540219" y="3298795"/>
            <a:ext cx="156401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130A43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OPTION 5</a:t>
            </a:r>
            <a:endParaRPr/>
          </a:p>
        </p:txBody>
      </p:sp>
      <p:sp>
        <p:nvSpPr>
          <p:cNvPr id="175" name="Google Shape;175;p4"/>
          <p:cNvSpPr txBox="1"/>
          <p:nvPr/>
        </p:nvSpPr>
        <p:spPr>
          <a:xfrm>
            <a:off x="6986108" y="3298795"/>
            <a:ext cx="156401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130A43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OPTION 4</a:t>
            </a:r>
            <a:endParaRPr/>
          </a:p>
        </p:txBody>
      </p:sp>
      <p:sp>
        <p:nvSpPr>
          <p:cNvPr id="176" name="Google Shape;176;p4"/>
          <p:cNvSpPr/>
          <p:nvPr/>
        </p:nvSpPr>
        <p:spPr>
          <a:xfrm>
            <a:off x="5387725" y="1625682"/>
            <a:ext cx="1564016" cy="454445"/>
          </a:xfrm>
          <a:prstGeom prst="roundRect">
            <a:avLst>
              <a:gd name="adj" fmla="val 16667"/>
            </a:avLst>
          </a:prstGeom>
          <a:solidFill>
            <a:srgbClr val="A675FE">
              <a:alpha val="5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4"/>
          <p:cNvSpPr/>
          <p:nvPr/>
        </p:nvSpPr>
        <p:spPr>
          <a:xfrm>
            <a:off x="5387725" y="4734905"/>
            <a:ext cx="1564016" cy="454445"/>
          </a:xfrm>
          <a:prstGeom prst="roundRect">
            <a:avLst>
              <a:gd name="adj" fmla="val 16667"/>
            </a:avLst>
          </a:prstGeom>
          <a:solidFill>
            <a:srgbClr val="A675FE">
              <a:alpha val="5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4"/>
          <p:cNvSpPr txBox="1"/>
          <p:nvPr/>
        </p:nvSpPr>
        <p:spPr>
          <a:xfrm>
            <a:off x="5738018" y="1703452"/>
            <a:ext cx="853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Text</a:t>
            </a:r>
            <a:endParaRPr/>
          </a:p>
        </p:txBody>
      </p:sp>
      <p:sp>
        <p:nvSpPr>
          <p:cNvPr id="179" name="Google Shape;179;p4"/>
          <p:cNvSpPr txBox="1"/>
          <p:nvPr/>
        </p:nvSpPr>
        <p:spPr>
          <a:xfrm>
            <a:off x="5752532" y="4843529"/>
            <a:ext cx="853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Text</a:t>
            </a:r>
            <a:endParaRPr/>
          </a:p>
        </p:txBody>
      </p:sp>
      <p:sp>
        <p:nvSpPr>
          <p:cNvPr id="180" name="Google Shape;180;p4"/>
          <p:cNvSpPr txBox="1"/>
          <p:nvPr/>
        </p:nvSpPr>
        <p:spPr>
          <a:xfrm>
            <a:off x="3124876" y="4101072"/>
            <a:ext cx="95597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FED2A0"/>
                </a:solidFill>
                <a:latin typeface="Open Sans"/>
                <a:ea typeface="Open Sans"/>
                <a:cs typeface="Open Sans"/>
                <a:sym typeface="Open Sans"/>
              </a:rPr>
              <a:t>Add Text here</a:t>
            </a:r>
            <a:endParaRPr/>
          </a:p>
        </p:txBody>
      </p:sp>
      <p:sp>
        <p:nvSpPr>
          <p:cNvPr id="181" name="Google Shape;181;p4"/>
          <p:cNvSpPr txBox="1"/>
          <p:nvPr/>
        </p:nvSpPr>
        <p:spPr>
          <a:xfrm>
            <a:off x="3124876" y="2373408"/>
            <a:ext cx="95597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FED2A0"/>
                </a:solidFill>
                <a:latin typeface="Open Sans"/>
                <a:ea typeface="Open Sans"/>
                <a:cs typeface="Open Sans"/>
                <a:sym typeface="Open Sans"/>
              </a:rPr>
              <a:t>Add Text here</a:t>
            </a:r>
            <a:endParaRPr/>
          </a:p>
        </p:txBody>
      </p:sp>
      <p:sp>
        <p:nvSpPr>
          <p:cNvPr id="182" name="Google Shape;182;p4"/>
          <p:cNvSpPr txBox="1"/>
          <p:nvPr/>
        </p:nvSpPr>
        <p:spPr>
          <a:xfrm>
            <a:off x="8093763" y="4015214"/>
            <a:ext cx="95597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FED2A0"/>
                </a:solidFill>
                <a:latin typeface="Open Sans"/>
                <a:ea typeface="Open Sans"/>
                <a:cs typeface="Open Sans"/>
                <a:sym typeface="Open Sans"/>
              </a:rPr>
              <a:t>Add Text here</a:t>
            </a:r>
            <a:endParaRPr/>
          </a:p>
        </p:txBody>
      </p:sp>
      <p:sp>
        <p:nvSpPr>
          <p:cNvPr id="183" name="Google Shape;183;p4"/>
          <p:cNvSpPr txBox="1"/>
          <p:nvPr/>
        </p:nvSpPr>
        <p:spPr>
          <a:xfrm>
            <a:off x="8062233" y="2448144"/>
            <a:ext cx="95597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FED2A0"/>
                </a:solidFill>
                <a:latin typeface="Open Sans"/>
                <a:ea typeface="Open Sans"/>
                <a:cs typeface="Open Sans"/>
                <a:sym typeface="Open Sans"/>
              </a:rPr>
              <a:t>Add Text here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1023"/>
            </a:gs>
            <a:gs pos="96000">
              <a:srgbClr val="000000"/>
            </a:gs>
            <a:gs pos="100000">
              <a:srgbClr val="000000"/>
            </a:gs>
          </a:gsLst>
          <a:lin ang="5400000" scaled="0"/>
        </a:gra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/>
          <p:nvPr/>
        </p:nvSpPr>
        <p:spPr>
          <a:xfrm>
            <a:off x="387112" y="354760"/>
            <a:ext cx="5041912" cy="5041912"/>
          </a:xfrm>
          <a:prstGeom prst="ellipse">
            <a:avLst/>
          </a:prstGeom>
          <a:gradFill>
            <a:gsLst>
              <a:gs pos="0">
                <a:srgbClr val="FED2A0">
                  <a:alpha val="36862"/>
                </a:srgbClr>
              </a:gs>
              <a:gs pos="916">
                <a:srgbClr val="FED2A0">
                  <a:alpha val="36862"/>
                </a:srgbClr>
              </a:gs>
              <a:gs pos="23000">
                <a:srgbClr val="FED2A0">
                  <a:alpha val="25882"/>
                </a:srgbClr>
              </a:gs>
              <a:gs pos="73000">
                <a:srgbClr val="FD9BCC">
                  <a:alpha val="49803"/>
                </a:srgbClr>
              </a:gs>
              <a:gs pos="97248">
                <a:srgbClr val="FD9BCC">
                  <a:alpha val="64705"/>
                </a:srgbClr>
              </a:gs>
              <a:gs pos="100000">
                <a:srgbClr val="FD9BCC">
                  <a:alpha val="64705"/>
                </a:srgbClr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5"/>
          <p:cNvSpPr/>
          <p:nvPr/>
        </p:nvSpPr>
        <p:spPr>
          <a:xfrm>
            <a:off x="10053011" y="2806603"/>
            <a:ext cx="1244794" cy="1244794"/>
          </a:xfrm>
          <a:prstGeom prst="ellipse">
            <a:avLst/>
          </a:prstGeom>
          <a:solidFill>
            <a:srgbClr val="130A43">
              <a:alpha val="41960"/>
            </a:srgbClr>
          </a:solidFill>
          <a:ln w="12700" cap="flat" cmpd="sng">
            <a:solidFill>
              <a:srgbClr val="FD9BCC">
                <a:alpha val="35686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5"/>
          <p:cNvSpPr/>
          <p:nvPr/>
        </p:nvSpPr>
        <p:spPr>
          <a:xfrm>
            <a:off x="11333847" y="3011687"/>
            <a:ext cx="787085" cy="787085"/>
          </a:xfrm>
          <a:prstGeom prst="ellipse">
            <a:avLst/>
          </a:prstGeom>
          <a:solidFill>
            <a:srgbClr val="130A43">
              <a:alpha val="41960"/>
            </a:srgbClr>
          </a:solidFill>
          <a:ln w="12700" cap="flat" cmpd="sng">
            <a:solidFill>
              <a:srgbClr val="FD9BCC">
                <a:alpha val="35686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5"/>
          <p:cNvSpPr/>
          <p:nvPr/>
        </p:nvSpPr>
        <p:spPr>
          <a:xfrm>
            <a:off x="455527" y="2346652"/>
            <a:ext cx="2036926" cy="2036926"/>
          </a:xfrm>
          <a:prstGeom prst="ellipse">
            <a:avLst/>
          </a:prstGeom>
          <a:solidFill>
            <a:srgbClr val="130A43">
              <a:alpha val="41960"/>
            </a:srgbClr>
          </a:solidFill>
          <a:ln w="12700" cap="flat" cmpd="sng">
            <a:solidFill>
              <a:srgbClr val="FD9BCC">
                <a:alpha val="35686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5"/>
          <p:cNvSpPr/>
          <p:nvPr/>
        </p:nvSpPr>
        <p:spPr>
          <a:xfrm>
            <a:off x="6622594" y="1786158"/>
            <a:ext cx="5041912" cy="5041912"/>
          </a:xfrm>
          <a:prstGeom prst="ellipse">
            <a:avLst/>
          </a:prstGeom>
          <a:gradFill>
            <a:gsLst>
              <a:gs pos="0">
                <a:srgbClr val="4DDDDE">
                  <a:alpha val="10980"/>
                </a:srgbClr>
              </a:gs>
              <a:gs pos="916">
                <a:srgbClr val="4DDDDE">
                  <a:alpha val="10980"/>
                </a:srgbClr>
              </a:gs>
              <a:gs pos="23000">
                <a:srgbClr val="4DDDDE">
                  <a:alpha val="48627"/>
                </a:srgbClr>
              </a:gs>
              <a:gs pos="73000">
                <a:srgbClr val="5D23FD">
                  <a:alpha val="62745"/>
                </a:srgbClr>
              </a:gs>
              <a:gs pos="97248">
                <a:srgbClr val="5D23FD">
                  <a:alpha val="95686"/>
                </a:srgbClr>
              </a:gs>
              <a:gs pos="100000">
                <a:srgbClr val="5D23FD">
                  <a:alpha val="95686"/>
                </a:srgbClr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5"/>
          <p:cNvSpPr/>
          <p:nvPr/>
        </p:nvSpPr>
        <p:spPr>
          <a:xfrm>
            <a:off x="2326911" y="2120048"/>
            <a:ext cx="2617904" cy="2617904"/>
          </a:xfrm>
          <a:prstGeom prst="ellipse">
            <a:avLst/>
          </a:prstGeom>
          <a:solidFill>
            <a:srgbClr val="130A43">
              <a:alpha val="41960"/>
            </a:srgbClr>
          </a:solidFill>
          <a:ln w="12700" cap="flat" cmpd="sng">
            <a:solidFill>
              <a:srgbClr val="FD9BCC">
                <a:alpha val="35686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5"/>
          <p:cNvSpPr/>
          <p:nvPr/>
        </p:nvSpPr>
        <p:spPr>
          <a:xfrm>
            <a:off x="7322040" y="2120048"/>
            <a:ext cx="2617904" cy="2617904"/>
          </a:xfrm>
          <a:prstGeom prst="ellipse">
            <a:avLst/>
          </a:prstGeom>
          <a:solidFill>
            <a:srgbClr val="130A43">
              <a:alpha val="41960"/>
            </a:srgbClr>
          </a:solidFill>
          <a:ln w="12700" cap="flat" cmpd="sng">
            <a:solidFill>
              <a:srgbClr val="FD9BCC">
                <a:alpha val="35686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/>
          <p:nvPr/>
        </p:nvSpPr>
        <p:spPr>
          <a:xfrm>
            <a:off x="3634391" y="976086"/>
            <a:ext cx="4905828" cy="4905828"/>
          </a:xfrm>
          <a:prstGeom prst="ellipse">
            <a:avLst/>
          </a:prstGeom>
          <a:solidFill>
            <a:srgbClr val="130A43">
              <a:alpha val="41960"/>
            </a:srgbClr>
          </a:solidFill>
          <a:ln w="12700" cap="flat" cmpd="sng">
            <a:solidFill>
              <a:srgbClr val="FD9BCC">
                <a:alpha val="35686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/>
          <p:nvPr/>
        </p:nvSpPr>
        <p:spPr>
          <a:xfrm>
            <a:off x="4627448" y="1875971"/>
            <a:ext cx="3149600" cy="3106058"/>
          </a:xfrm>
          <a:prstGeom prst="roundRect">
            <a:avLst>
              <a:gd name="adj" fmla="val 9658"/>
            </a:avLst>
          </a:prstGeom>
          <a:noFill/>
          <a:ln w="12700" cap="flat" cmpd="sng">
            <a:solidFill>
              <a:srgbClr val="92A0FB">
                <a:alpha val="22745"/>
              </a:srgb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7" name="Google Shape;197;p5"/>
          <p:cNvGrpSpPr/>
          <p:nvPr/>
        </p:nvGrpSpPr>
        <p:grpSpPr>
          <a:xfrm>
            <a:off x="5195513" y="2550886"/>
            <a:ext cx="1778601" cy="1857828"/>
            <a:chOff x="5195513" y="2550886"/>
            <a:chExt cx="1778601" cy="1857828"/>
          </a:xfrm>
        </p:grpSpPr>
        <p:sp>
          <p:nvSpPr>
            <p:cNvPr id="198" name="Google Shape;198;p5"/>
            <p:cNvSpPr/>
            <p:nvPr/>
          </p:nvSpPr>
          <p:spPr>
            <a:xfrm>
              <a:off x="5195513" y="2550886"/>
              <a:ext cx="1756228" cy="1756228"/>
            </a:xfrm>
            <a:prstGeom prst="ellipse">
              <a:avLst/>
            </a:prstGeom>
            <a:gradFill>
              <a:gsLst>
                <a:gs pos="0">
                  <a:srgbClr val="4DDDDE"/>
                </a:gs>
                <a:gs pos="916">
                  <a:srgbClr val="4DDDDE"/>
                </a:gs>
                <a:gs pos="23000">
                  <a:srgbClr val="4DDDDE"/>
                </a:gs>
                <a:gs pos="73000">
                  <a:srgbClr val="5D23FD"/>
                </a:gs>
                <a:gs pos="97248">
                  <a:srgbClr val="5D23FD"/>
                </a:gs>
                <a:gs pos="100000">
                  <a:srgbClr val="5D23FD"/>
                </a:gs>
              </a:gsLst>
              <a:lin ang="4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5217886" y="3011687"/>
              <a:ext cx="1756228" cy="1397027"/>
            </a:xfrm>
            <a:custGeom>
              <a:avLst/>
              <a:gdLst/>
              <a:ahLst/>
              <a:cxnLst/>
              <a:rect l="l" t="t" r="r" b="b"/>
              <a:pathLst>
                <a:path w="1756228" h="1397027" extrusionOk="0">
                  <a:moveTo>
                    <a:pt x="1583198" y="0"/>
                  </a:moveTo>
                  <a:lnTo>
                    <a:pt x="1606260" y="27951"/>
                  </a:lnTo>
                  <a:cubicBezTo>
                    <a:pt x="1700942" y="168099"/>
                    <a:pt x="1756228" y="337050"/>
                    <a:pt x="1756228" y="518913"/>
                  </a:cubicBezTo>
                  <a:cubicBezTo>
                    <a:pt x="1756228" y="1003882"/>
                    <a:pt x="1363083" y="1397027"/>
                    <a:pt x="878114" y="1397027"/>
                  </a:cubicBezTo>
                  <a:cubicBezTo>
                    <a:pt x="393145" y="1397027"/>
                    <a:pt x="0" y="1003882"/>
                    <a:pt x="0" y="518913"/>
                  </a:cubicBezTo>
                  <a:cubicBezTo>
                    <a:pt x="0" y="337050"/>
                    <a:pt x="55286" y="168099"/>
                    <a:pt x="149968" y="27951"/>
                  </a:cubicBezTo>
                  <a:lnTo>
                    <a:pt x="173030" y="0"/>
                  </a:lnTo>
                  <a:lnTo>
                    <a:pt x="170623" y="33883"/>
                  </a:lnTo>
                  <a:cubicBezTo>
                    <a:pt x="170623" y="588330"/>
                    <a:pt x="487378" y="1037798"/>
                    <a:pt x="878114" y="1037798"/>
                  </a:cubicBezTo>
                  <a:cubicBezTo>
                    <a:pt x="1268850" y="1037798"/>
                    <a:pt x="1585605" y="588330"/>
                    <a:pt x="1585605" y="33883"/>
                  </a:cubicBezTo>
                  <a:close/>
                </a:path>
              </a:pathLst>
            </a:custGeom>
            <a:solidFill>
              <a:srgbClr val="A675F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5195513" y="2550886"/>
              <a:ext cx="1427081" cy="947964"/>
            </a:xfrm>
            <a:prstGeom prst="ellipse">
              <a:avLst/>
            </a:prstGeom>
            <a:solidFill>
              <a:srgbClr val="5AE7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5"/>
          <p:cNvSpPr/>
          <p:nvPr/>
        </p:nvSpPr>
        <p:spPr>
          <a:xfrm>
            <a:off x="3666479" y="2680527"/>
            <a:ext cx="1496946" cy="1496946"/>
          </a:xfrm>
          <a:prstGeom prst="ellipse">
            <a:avLst/>
          </a:prstGeom>
          <a:gradFill>
            <a:gsLst>
              <a:gs pos="0">
                <a:srgbClr val="FFF9F0"/>
              </a:gs>
              <a:gs pos="916">
                <a:srgbClr val="FFF9F0"/>
              </a:gs>
              <a:gs pos="23000">
                <a:srgbClr val="FFF9F0"/>
              </a:gs>
              <a:gs pos="73000">
                <a:srgbClr val="FED2A0"/>
              </a:gs>
              <a:gs pos="97248">
                <a:srgbClr val="FED2A0"/>
              </a:gs>
              <a:gs pos="100000">
                <a:srgbClr val="FED2A0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5"/>
          <p:cNvSpPr/>
          <p:nvPr/>
        </p:nvSpPr>
        <p:spPr>
          <a:xfrm>
            <a:off x="2127730" y="2680527"/>
            <a:ext cx="1496946" cy="1496946"/>
          </a:xfrm>
          <a:prstGeom prst="ellipse">
            <a:avLst/>
          </a:prstGeom>
          <a:gradFill>
            <a:gsLst>
              <a:gs pos="0">
                <a:srgbClr val="FFF9F0"/>
              </a:gs>
              <a:gs pos="916">
                <a:srgbClr val="FFF9F0"/>
              </a:gs>
              <a:gs pos="23000">
                <a:srgbClr val="FFF9F0"/>
              </a:gs>
              <a:gs pos="73000">
                <a:srgbClr val="FD9BCC"/>
              </a:gs>
              <a:gs pos="97248">
                <a:srgbClr val="FD9BCC"/>
              </a:gs>
              <a:gs pos="100000">
                <a:srgbClr val="FD9BCC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5"/>
          <p:cNvSpPr/>
          <p:nvPr/>
        </p:nvSpPr>
        <p:spPr>
          <a:xfrm>
            <a:off x="8567324" y="2680527"/>
            <a:ext cx="1496946" cy="1496946"/>
          </a:xfrm>
          <a:prstGeom prst="ellipse">
            <a:avLst/>
          </a:prstGeom>
          <a:gradFill>
            <a:gsLst>
              <a:gs pos="0">
                <a:srgbClr val="E2E8FE"/>
              </a:gs>
              <a:gs pos="916">
                <a:srgbClr val="E2E8FE"/>
              </a:gs>
              <a:gs pos="27000">
                <a:srgbClr val="E2E8FE"/>
              </a:gs>
              <a:gs pos="73000">
                <a:srgbClr val="92A0FB"/>
              </a:gs>
              <a:gs pos="97248">
                <a:srgbClr val="92A0FB"/>
              </a:gs>
              <a:gs pos="100000">
                <a:srgbClr val="92A0FB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5"/>
          <p:cNvSpPr/>
          <p:nvPr/>
        </p:nvSpPr>
        <p:spPr>
          <a:xfrm>
            <a:off x="7028575" y="2680527"/>
            <a:ext cx="1496946" cy="1496946"/>
          </a:xfrm>
          <a:prstGeom prst="ellipse">
            <a:avLst/>
          </a:prstGeom>
          <a:gradFill>
            <a:gsLst>
              <a:gs pos="0">
                <a:srgbClr val="D9FDF6"/>
              </a:gs>
              <a:gs pos="916">
                <a:srgbClr val="D9FDF6"/>
              </a:gs>
              <a:gs pos="23000">
                <a:srgbClr val="D9FDF6"/>
              </a:gs>
              <a:gs pos="73000">
                <a:srgbClr val="70CFFF"/>
              </a:gs>
              <a:gs pos="98000">
                <a:srgbClr val="70CFFF"/>
              </a:gs>
              <a:gs pos="100000">
                <a:srgbClr val="70CFFF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5"/>
          <p:cNvSpPr txBox="1"/>
          <p:nvPr/>
        </p:nvSpPr>
        <p:spPr>
          <a:xfrm>
            <a:off x="5307798" y="3228945"/>
            <a:ext cx="156401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OPTION 1</a:t>
            </a:r>
            <a:endParaRPr/>
          </a:p>
        </p:txBody>
      </p:sp>
      <p:sp>
        <p:nvSpPr>
          <p:cNvPr id="206" name="Google Shape;206;p5"/>
          <p:cNvSpPr txBox="1"/>
          <p:nvPr/>
        </p:nvSpPr>
        <p:spPr>
          <a:xfrm>
            <a:off x="3661572" y="3298795"/>
            <a:ext cx="156401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130A43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OPTION 2</a:t>
            </a:r>
            <a:endParaRPr/>
          </a:p>
        </p:txBody>
      </p:sp>
      <p:sp>
        <p:nvSpPr>
          <p:cNvPr id="207" name="Google Shape;207;p5"/>
          <p:cNvSpPr txBox="1"/>
          <p:nvPr/>
        </p:nvSpPr>
        <p:spPr>
          <a:xfrm>
            <a:off x="2107461" y="3298795"/>
            <a:ext cx="156401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130A43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OPTION 3</a:t>
            </a:r>
            <a:endParaRPr/>
          </a:p>
        </p:txBody>
      </p:sp>
      <p:sp>
        <p:nvSpPr>
          <p:cNvPr id="208" name="Google Shape;208;p5"/>
          <p:cNvSpPr txBox="1"/>
          <p:nvPr/>
        </p:nvSpPr>
        <p:spPr>
          <a:xfrm>
            <a:off x="8540219" y="3298795"/>
            <a:ext cx="156401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130A43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OPTION 5</a:t>
            </a:r>
            <a:endParaRPr/>
          </a:p>
        </p:txBody>
      </p:sp>
      <p:sp>
        <p:nvSpPr>
          <p:cNvPr id="209" name="Google Shape;209;p5"/>
          <p:cNvSpPr txBox="1"/>
          <p:nvPr/>
        </p:nvSpPr>
        <p:spPr>
          <a:xfrm>
            <a:off x="6986108" y="3298795"/>
            <a:ext cx="156401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130A43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OPTION 4</a:t>
            </a:r>
            <a:endParaRPr/>
          </a:p>
        </p:txBody>
      </p:sp>
      <p:sp>
        <p:nvSpPr>
          <p:cNvPr id="210" name="Google Shape;210;p5"/>
          <p:cNvSpPr/>
          <p:nvPr/>
        </p:nvSpPr>
        <p:spPr>
          <a:xfrm>
            <a:off x="5387725" y="1625682"/>
            <a:ext cx="1564016" cy="454445"/>
          </a:xfrm>
          <a:prstGeom prst="roundRect">
            <a:avLst>
              <a:gd name="adj" fmla="val 16667"/>
            </a:avLst>
          </a:prstGeom>
          <a:solidFill>
            <a:srgbClr val="A675FE">
              <a:alpha val="5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5"/>
          <p:cNvSpPr/>
          <p:nvPr/>
        </p:nvSpPr>
        <p:spPr>
          <a:xfrm>
            <a:off x="5387725" y="4734905"/>
            <a:ext cx="1564016" cy="454445"/>
          </a:xfrm>
          <a:prstGeom prst="roundRect">
            <a:avLst>
              <a:gd name="adj" fmla="val 16667"/>
            </a:avLst>
          </a:prstGeom>
          <a:solidFill>
            <a:srgbClr val="A675FE">
              <a:alpha val="5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5"/>
          <p:cNvSpPr txBox="1"/>
          <p:nvPr/>
        </p:nvSpPr>
        <p:spPr>
          <a:xfrm>
            <a:off x="5738018" y="1703452"/>
            <a:ext cx="853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Text</a:t>
            </a:r>
            <a:endParaRPr/>
          </a:p>
        </p:txBody>
      </p:sp>
      <p:sp>
        <p:nvSpPr>
          <p:cNvPr id="213" name="Google Shape;213;p5"/>
          <p:cNvSpPr txBox="1"/>
          <p:nvPr/>
        </p:nvSpPr>
        <p:spPr>
          <a:xfrm>
            <a:off x="5752532" y="4843529"/>
            <a:ext cx="8539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Text</a:t>
            </a:r>
            <a:endParaRPr/>
          </a:p>
        </p:txBody>
      </p:sp>
      <p:sp>
        <p:nvSpPr>
          <p:cNvPr id="214" name="Google Shape;214;p5"/>
          <p:cNvSpPr txBox="1"/>
          <p:nvPr/>
        </p:nvSpPr>
        <p:spPr>
          <a:xfrm>
            <a:off x="2330494" y="4232091"/>
            <a:ext cx="95597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FED2A0"/>
                </a:solidFill>
                <a:latin typeface="Open Sans"/>
                <a:ea typeface="Open Sans"/>
                <a:cs typeface="Open Sans"/>
                <a:sym typeface="Open Sans"/>
              </a:rPr>
              <a:t>Add Text here</a:t>
            </a:r>
            <a:endParaRPr/>
          </a:p>
        </p:txBody>
      </p:sp>
      <p:sp>
        <p:nvSpPr>
          <p:cNvPr id="215" name="Google Shape;215;p5"/>
          <p:cNvSpPr txBox="1"/>
          <p:nvPr/>
        </p:nvSpPr>
        <p:spPr>
          <a:xfrm>
            <a:off x="3954356" y="4232091"/>
            <a:ext cx="95597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FED2A0"/>
                </a:solidFill>
                <a:latin typeface="Open Sans"/>
                <a:ea typeface="Open Sans"/>
                <a:cs typeface="Open Sans"/>
                <a:sym typeface="Open Sans"/>
              </a:rPr>
              <a:t>Add Text here</a:t>
            </a:r>
            <a:endParaRPr/>
          </a:p>
        </p:txBody>
      </p:sp>
      <p:sp>
        <p:nvSpPr>
          <p:cNvPr id="216" name="Google Shape;216;p5"/>
          <p:cNvSpPr txBox="1"/>
          <p:nvPr/>
        </p:nvSpPr>
        <p:spPr>
          <a:xfrm>
            <a:off x="7367678" y="4232091"/>
            <a:ext cx="95597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FED2A0"/>
                </a:solidFill>
                <a:latin typeface="Open Sans"/>
                <a:ea typeface="Open Sans"/>
                <a:cs typeface="Open Sans"/>
                <a:sym typeface="Open Sans"/>
              </a:rPr>
              <a:t>Add Text here</a:t>
            </a:r>
            <a:endParaRPr/>
          </a:p>
        </p:txBody>
      </p:sp>
      <p:sp>
        <p:nvSpPr>
          <p:cNvPr id="217" name="Google Shape;217;p5"/>
          <p:cNvSpPr txBox="1"/>
          <p:nvPr/>
        </p:nvSpPr>
        <p:spPr>
          <a:xfrm>
            <a:off x="8906112" y="4232091"/>
            <a:ext cx="95597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FED2A0"/>
                </a:solidFill>
                <a:latin typeface="Open Sans"/>
                <a:ea typeface="Open Sans"/>
                <a:cs typeface="Open Sans"/>
                <a:sym typeface="Open Sans"/>
              </a:rPr>
              <a:t>Add Text here</a:t>
            </a:r>
            <a:endParaRPr/>
          </a:p>
        </p:txBody>
      </p:sp>
      <p:sp>
        <p:nvSpPr>
          <p:cNvPr id="218" name="Google Shape;218;p5"/>
          <p:cNvSpPr/>
          <p:nvPr/>
        </p:nvSpPr>
        <p:spPr>
          <a:xfrm>
            <a:off x="-304950" y="2721139"/>
            <a:ext cx="1287951" cy="1287951"/>
          </a:xfrm>
          <a:prstGeom prst="ellipse">
            <a:avLst/>
          </a:prstGeom>
          <a:solidFill>
            <a:srgbClr val="130A43">
              <a:alpha val="41960"/>
            </a:srgbClr>
          </a:solidFill>
          <a:ln w="12700" cap="flat" cmpd="sng">
            <a:solidFill>
              <a:srgbClr val="FD9BCC">
                <a:alpha val="35686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1023"/>
            </a:gs>
            <a:gs pos="96000">
              <a:srgbClr val="000000"/>
            </a:gs>
            <a:gs pos="100000">
              <a:srgbClr val="000000"/>
            </a:gs>
          </a:gsLst>
          <a:lin ang="5400000" scaled="0"/>
        </a:gra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6"/>
          <p:cNvGrpSpPr/>
          <p:nvPr/>
        </p:nvGrpSpPr>
        <p:grpSpPr>
          <a:xfrm>
            <a:off x="5195513" y="2550886"/>
            <a:ext cx="1778601" cy="1857828"/>
            <a:chOff x="5195513" y="2550886"/>
            <a:chExt cx="1778601" cy="1857828"/>
          </a:xfrm>
        </p:grpSpPr>
        <p:sp>
          <p:nvSpPr>
            <p:cNvPr id="224" name="Google Shape;224;p6"/>
            <p:cNvSpPr/>
            <p:nvPr/>
          </p:nvSpPr>
          <p:spPr>
            <a:xfrm>
              <a:off x="5195513" y="2550886"/>
              <a:ext cx="1756228" cy="1756228"/>
            </a:xfrm>
            <a:prstGeom prst="ellipse">
              <a:avLst/>
            </a:prstGeom>
            <a:gradFill>
              <a:gsLst>
                <a:gs pos="0">
                  <a:srgbClr val="4DDDDE"/>
                </a:gs>
                <a:gs pos="916">
                  <a:srgbClr val="4DDDDE"/>
                </a:gs>
                <a:gs pos="23000">
                  <a:srgbClr val="4DDDDE"/>
                </a:gs>
                <a:gs pos="73000">
                  <a:srgbClr val="5D23FD"/>
                </a:gs>
                <a:gs pos="97248">
                  <a:srgbClr val="5D23FD"/>
                </a:gs>
                <a:gs pos="100000">
                  <a:srgbClr val="5D23FD"/>
                </a:gs>
              </a:gsLst>
              <a:lin ang="4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5217886" y="3011687"/>
              <a:ext cx="1756228" cy="1397027"/>
            </a:xfrm>
            <a:custGeom>
              <a:avLst/>
              <a:gdLst/>
              <a:ahLst/>
              <a:cxnLst/>
              <a:rect l="l" t="t" r="r" b="b"/>
              <a:pathLst>
                <a:path w="1756228" h="1397027" extrusionOk="0">
                  <a:moveTo>
                    <a:pt x="1583198" y="0"/>
                  </a:moveTo>
                  <a:lnTo>
                    <a:pt x="1606260" y="27951"/>
                  </a:lnTo>
                  <a:cubicBezTo>
                    <a:pt x="1700942" y="168099"/>
                    <a:pt x="1756228" y="337050"/>
                    <a:pt x="1756228" y="518913"/>
                  </a:cubicBezTo>
                  <a:cubicBezTo>
                    <a:pt x="1756228" y="1003882"/>
                    <a:pt x="1363083" y="1397027"/>
                    <a:pt x="878114" y="1397027"/>
                  </a:cubicBezTo>
                  <a:cubicBezTo>
                    <a:pt x="393145" y="1397027"/>
                    <a:pt x="0" y="1003882"/>
                    <a:pt x="0" y="518913"/>
                  </a:cubicBezTo>
                  <a:cubicBezTo>
                    <a:pt x="0" y="337050"/>
                    <a:pt x="55286" y="168099"/>
                    <a:pt x="149968" y="27951"/>
                  </a:cubicBezTo>
                  <a:lnTo>
                    <a:pt x="173030" y="0"/>
                  </a:lnTo>
                  <a:lnTo>
                    <a:pt x="170623" y="33883"/>
                  </a:lnTo>
                  <a:cubicBezTo>
                    <a:pt x="170623" y="588330"/>
                    <a:pt x="487378" y="1037798"/>
                    <a:pt x="878114" y="1037798"/>
                  </a:cubicBezTo>
                  <a:cubicBezTo>
                    <a:pt x="1268850" y="1037798"/>
                    <a:pt x="1585605" y="588330"/>
                    <a:pt x="1585605" y="33883"/>
                  </a:cubicBezTo>
                  <a:close/>
                </a:path>
              </a:pathLst>
            </a:custGeom>
            <a:solidFill>
              <a:srgbClr val="A675F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5195513" y="2550886"/>
              <a:ext cx="1427081" cy="947964"/>
            </a:xfrm>
            <a:prstGeom prst="ellipse">
              <a:avLst/>
            </a:prstGeom>
            <a:solidFill>
              <a:srgbClr val="5AE7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7" name="Google Shape;227;p6"/>
          <p:cNvSpPr/>
          <p:nvPr/>
        </p:nvSpPr>
        <p:spPr>
          <a:xfrm>
            <a:off x="3666479" y="2680527"/>
            <a:ext cx="1496946" cy="1496946"/>
          </a:xfrm>
          <a:prstGeom prst="ellipse">
            <a:avLst/>
          </a:prstGeom>
          <a:gradFill>
            <a:gsLst>
              <a:gs pos="0">
                <a:srgbClr val="FFF9F0"/>
              </a:gs>
              <a:gs pos="916">
                <a:srgbClr val="FFF9F0"/>
              </a:gs>
              <a:gs pos="23000">
                <a:srgbClr val="FFF9F0"/>
              </a:gs>
              <a:gs pos="73000">
                <a:srgbClr val="FED2A0"/>
              </a:gs>
              <a:gs pos="97248">
                <a:srgbClr val="FED2A0"/>
              </a:gs>
              <a:gs pos="100000">
                <a:srgbClr val="FED2A0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6"/>
          <p:cNvSpPr/>
          <p:nvPr/>
        </p:nvSpPr>
        <p:spPr>
          <a:xfrm>
            <a:off x="2127730" y="2680527"/>
            <a:ext cx="1496946" cy="1496946"/>
          </a:xfrm>
          <a:prstGeom prst="ellipse">
            <a:avLst/>
          </a:prstGeom>
          <a:gradFill>
            <a:gsLst>
              <a:gs pos="0">
                <a:srgbClr val="FFF9F0"/>
              </a:gs>
              <a:gs pos="916">
                <a:srgbClr val="FFF9F0"/>
              </a:gs>
              <a:gs pos="23000">
                <a:srgbClr val="FFF9F0"/>
              </a:gs>
              <a:gs pos="73000">
                <a:srgbClr val="FD9BCC"/>
              </a:gs>
              <a:gs pos="97248">
                <a:srgbClr val="FD9BCC"/>
              </a:gs>
              <a:gs pos="100000">
                <a:srgbClr val="FD9BCC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6"/>
          <p:cNvSpPr/>
          <p:nvPr/>
        </p:nvSpPr>
        <p:spPr>
          <a:xfrm>
            <a:off x="8567324" y="2680527"/>
            <a:ext cx="1496946" cy="1496946"/>
          </a:xfrm>
          <a:prstGeom prst="ellipse">
            <a:avLst/>
          </a:prstGeom>
          <a:gradFill>
            <a:gsLst>
              <a:gs pos="0">
                <a:srgbClr val="E2E8FE"/>
              </a:gs>
              <a:gs pos="916">
                <a:srgbClr val="E2E8FE"/>
              </a:gs>
              <a:gs pos="27000">
                <a:srgbClr val="E2E8FE"/>
              </a:gs>
              <a:gs pos="73000">
                <a:srgbClr val="92A0FB"/>
              </a:gs>
              <a:gs pos="97248">
                <a:srgbClr val="92A0FB"/>
              </a:gs>
              <a:gs pos="100000">
                <a:srgbClr val="92A0FB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6"/>
          <p:cNvSpPr/>
          <p:nvPr/>
        </p:nvSpPr>
        <p:spPr>
          <a:xfrm>
            <a:off x="7028575" y="2680527"/>
            <a:ext cx="1496946" cy="1496946"/>
          </a:xfrm>
          <a:prstGeom prst="ellipse">
            <a:avLst/>
          </a:prstGeom>
          <a:gradFill>
            <a:gsLst>
              <a:gs pos="0">
                <a:srgbClr val="D9FDF6"/>
              </a:gs>
              <a:gs pos="916">
                <a:srgbClr val="D9FDF6"/>
              </a:gs>
              <a:gs pos="23000">
                <a:srgbClr val="D9FDF6"/>
              </a:gs>
              <a:gs pos="73000">
                <a:srgbClr val="70CFFF"/>
              </a:gs>
              <a:gs pos="98000">
                <a:srgbClr val="70CFFF"/>
              </a:gs>
              <a:gs pos="100000">
                <a:srgbClr val="70CFFF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6"/>
          <p:cNvSpPr/>
          <p:nvPr/>
        </p:nvSpPr>
        <p:spPr>
          <a:xfrm>
            <a:off x="6622594" y="1786158"/>
            <a:ext cx="5041912" cy="5041912"/>
          </a:xfrm>
          <a:prstGeom prst="ellipse">
            <a:avLst/>
          </a:prstGeom>
          <a:gradFill>
            <a:gsLst>
              <a:gs pos="0">
                <a:srgbClr val="4DDDDE">
                  <a:alpha val="10980"/>
                </a:srgbClr>
              </a:gs>
              <a:gs pos="916">
                <a:srgbClr val="4DDDDE">
                  <a:alpha val="10980"/>
                </a:srgbClr>
              </a:gs>
              <a:gs pos="23000">
                <a:srgbClr val="4DDDDE">
                  <a:alpha val="42745"/>
                </a:srgbClr>
              </a:gs>
              <a:gs pos="73000">
                <a:srgbClr val="5D23FD">
                  <a:alpha val="62745"/>
                </a:srgbClr>
              </a:gs>
              <a:gs pos="97248">
                <a:srgbClr val="5D23FD"/>
              </a:gs>
              <a:gs pos="100000">
                <a:srgbClr val="5D23FD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Widescreen</PresentationFormat>
  <Paragraphs>33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Open Sans ExtraBold</vt:lpstr>
      <vt:lpstr>Open Sans SemiBold</vt:lpstr>
      <vt:lpstr>Arial</vt:lpstr>
      <vt:lpstr>Open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Abdul Rehman</dc:creator>
  <cp:lastModifiedBy>Samvab Chatterjee</cp:lastModifiedBy>
  <cp:revision>1</cp:revision>
  <dcterms:created xsi:type="dcterms:W3CDTF">2023-07-17T19:49:17Z</dcterms:created>
  <dcterms:modified xsi:type="dcterms:W3CDTF">2025-03-27T06:36:48Z</dcterms:modified>
</cp:coreProperties>
</file>