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78" r:id="rId4"/>
    <p:sldId id="27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895"/>
    <a:srgbClr val="FEBF0F"/>
    <a:srgbClr val="B81B8D"/>
    <a:srgbClr val="0A7192"/>
    <a:srgbClr val="DE018A"/>
    <a:srgbClr val="234785"/>
    <a:srgbClr val="EBEBEB"/>
    <a:srgbClr val="DBDBDB"/>
    <a:srgbClr val="FDFDFD"/>
    <a:srgbClr val="D1D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9435-0EDD-4DBD-8AF2-F991A3C40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ED60-3F39-4CCB-B4F8-C1A3C357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188A-5119-499B-8E7C-1AA72487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3F3B-C7EE-4F23-80E0-E9AC8D9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E89C-5731-4AB5-92DB-00D2E798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0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8EE7-04CE-48D9-AA7A-ED5576F6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DF8B2-415D-4083-98A9-C4B326C6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A9B6-64B5-407A-AD54-B70D77DF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8FE7-8B27-44B8-BD38-3C78B3C2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ACA5-6B5E-4FF0-9B41-4FFB3AA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BABCD-6E0C-410D-A9B4-E8B02CEEA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90BAA-CCE1-4081-903A-6158C940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F251-0911-42C8-85E9-653F479E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FE7C4-DF73-47B7-B3AB-0568809E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78A1-4842-4C9E-B4D4-31042594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CC01-B907-4913-A81C-2819DAA1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8F28-002B-4FFD-A498-477FDF0F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1269-F09C-41D5-BC56-D8AD17AE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BAA9-7B8F-47CF-BE9F-F785F66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2288-21CF-4E9E-AF2F-FEC99713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0C16-6BA6-4F81-8DD0-7311C169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2F62A-EB99-49D5-AA65-6476777A6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63CB-2297-4AF0-87CB-FE6E3914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F9540-191A-44EA-9DF4-2609F215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EBBF-201C-4978-8158-BAE3F983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9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96B0-89FA-4BB1-A801-3F1F5E6A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EBAA-8F96-4CAA-8E49-6AE806BA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EFFD6-64FF-470E-B150-803AF855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87D9-7B43-4332-A5B5-F3321B58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1DA43-93AF-49E6-9017-822400AB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15B09-0E16-408C-A783-76F9AE19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D24-AFEC-42F0-BBE6-6252AB06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11A2-706B-4477-9F83-67D8981D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E55A-8753-42E4-B42D-815F8963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6C6B2-35A5-465D-94B4-18B3095A6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6377D-5B7A-4254-89CA-F563F0D89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C698-946C-4E16-9732-DB21120C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4C03A-5FE0-4155-903B-9C4E8130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BB9B1-F29B-4AE2-ABC5-21504BD2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C073-D1BA-4E99-A797-2C9CD7CD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63AD6-FE32-4CC5-A3AE-7D66EDE6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AC6F6-FB44-431C-B3D0-D52EC4FF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B6975-549A-4DDD-BD98-79A032B1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B0D68-D3D5-4D49-9F4A-972F238C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C5C9D-8436-4122-B86C-CA51C5F1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AA419-7079-4686-AEAF-73BB0F48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1C0B-D36A-4136-9E70-CAD3BCCD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F963-1607-4F1D-9387-3399AB34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08D7-A3BE-4A32-ADC0-7D3D95A2C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0E9A-5667-40F0-8664-33B5C35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BF0B5-51DB-4163-A218-3C949C90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6CB12-E824-404E-9ED0-921BA94D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A76E-0D7E-4B74-A780-1FA8608C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2A090-7B7E-4039-A98C-8314641A2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5E0D-8FD6-4AA2-9ADB-19798BBB9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19F8-8B99-4F24-A6F2-F03D20C8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0D643-4910-4AA6-9AA7-F9246AB9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7728-19A5-4434-B22E-5C15E0E1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95A06-7EC0-42CD-BABE-C0598D39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0500-FC65-4031-8BAE-3D41559C9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A324-0268-45C5-8E72-62717B45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1DC5-BBC7-4062-8472-C46513186C2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B34F-60C1-4DDD-B916-35657B8BD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427A-F693-45EA-95FE-54271F9F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7602-1AD7-4E83-8C2C-CE133FEE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1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EF1"/>
            </a:gs>
            <a:gs pos="62000">
              <a:srgbClr val="D3E0E6"/>
            </a:gs>
            <a:gs pos="100000">
              <a:srgbClr val="D1DEE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7FDDCA79-5EB4-4428-8782-B1312FBF90CD}"/>
              </a:ext>
            </a:extLst>
          </p:cNvPr>
          <p:cNvGrpSpPr/>
          <p:nvPr/>
        </p:nvGrpSpPr>
        <p:grpSpPr>
          <a:xfrm>
            <a:off x="5978826" y="1127903"/>
            <a:ext cx="1918868" cy="1684520"/>
            <a:chOff x="5978826" y="1127903"/>
            <a:chExt cx="1918868" cy="168452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BD2C2F1-2F83-478B-98BD-5754CC210AC8}"/>
                </a:ext>
              </a:extLst>
            </p:cNvPr>
            <p:cNvSpPr/>
            <p:nvPr/>
          </p:nvSpPr>
          <p:spPr>
            <a:xfrm rot="9000000">
              <a:off x="5978826" y="1127903"/>
              <a:ext cx="1918868" cy="1684520"/>
            </a:xfrm>
            <a:custGeom>
              <a:avLst/>
              <a:gdLst>
                <a:gd name="connsiteX0" fmla="*/ 499402 w 1918868"/>
                <a:gd name="connsiteY0" fmla="*/ 1684520 h 1684520"/>
                <a:gd name="connsiteX1" fmla="*/ 0 w 1918868"/>
                <a:gd name="connsiteY1" fmla="*/ 819528 h 1684520"/>
                <a:gd name="connsiteX2" fmla="*/ 1419465 w 1918868"/>
                <a:gd name="connsiteY2" fmla="*/ 0 h 1684520"/>
                <a:gd name="connsiteX3" fmla="*/ 1918868 w 1918868"/>
                <a:gd name="connsiteY3" fmla="*/ 288330 h 1684520"/>
                <a:gd name="connsiteX4" fmla="*/ 1918868 w 1918868"/>
                <a:gd name="connsiteY4" fmla="*/ 864991 h 1684520"/>
                <a:gd name="connsiteX5" fmla="*/ 499402 w 1918868"/>
                <a:gd name="connsiteY5" fmla="*/ 1684520 h 16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8868" h="1684520">
                  <a:moveTo>
                    <a:pt x="499402" y="1684520"/>
                  </a:moveTo>
                  <a:lnTo>
                    <a:pt x="0" y="819528"/>
                  </a:lnTo>
                  <a:lnTo>
                    <a:pt x="1419465" y="0"/>
                  </a:lnTo>
                  <a:lnTo>
                    <a:pt x="1918868" y="288330"/>
                  </a:lnTo>
                  <a:lnTo>
                    <a:pt x="1918868" y="864991"/>
                  </a:lnTo>
                  <a:lnTo>
                    <a:pt x="499402" y="1684520"/>
                  </a:lnTo>
                  <a:close/>
                </a:path>
              </a:pathLst>
            </a:custGeom>
            <a:solidFill>
              <a:srgbClr val="234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BA3824B-04B3-46DE-BAF3-6BFD366570AE}"/>
                </a:ext>
              </a:extLst>
            </p:cNvPr>
            <p:cNvSpPr txBox="1"/>
            <p:nvPr/>
          </p:nvSpPr>
          <p:spPr>
            <a:xfrm>
              <a:off x="6518268" y="1807277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8EEB7FC-F6EC-48AF-B3E9-032D96709B53}"/>
              </a:ext>
            </a:extLst>
          </p:cNvPr>
          <p:cNvGrpSpPr/>
          <p:nvPr/>
        </p:nvGrpSpPr>
        <p:grpSpPr>
          <a:xfrm>
            <a:off x="6821087" y="2586740"/>
            <a:ext cx="1918869" cy="1684520"/>
            <a:chOff x="6821087" y="2586740"/>
            <a:chExt cx="1918869" cy="16845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250E1F-81DF-45E8-942D-DC94373B9390}"/>
                </a:ext>
              </a:extLst>
            </p:cNvPr>
            <p:cNvSpPr/>
            <p:nvPr/>
          </p:nvSpPr>
          <p:spPr>
            <a:xfrm rot="9000000">
              <a:off x="6821087" y="2586740"/>
              <a:ext cx="1918869" cy="1684520"/>
            </a:xfrm>
            <a:custGeom>
              <a:avLst/>
              <a:gdLst>
                <a:gd name="connsiteX0" fmla="*/ 1419466 w 1918869"/>
                <a:gd name="connsiteY0" fmla="*/ 1684520 h 1684520"/>
                <a:gd name="connsiteX1" fmla="*/ 0 w 1918869"/>
                <a:gd name="connsiteY1" fmla="*/ 864991 h 1684520"/>
                <a:gd name="connsiteX2" fmla="*/ 499403 w 1918869"/>
                <a:gd name="connsiteY2" fmla="*/ 0 h 1684520"/>
                <a:gd name="connsiteX3" fmla="*/ 1918869 w 1918869"/>
                <a:gd name="connsiteY3" fmla="*/ 819529 h 1684520"/>
                <a:gd name="connsiteX4" fmla="*/ 1918869 w 1918869"/>
                <a:gd name="connsiteY4" fmla="*/ 1396189 h 1684520"/>
                <a:gd name="connsiteX5" fmla="*/ 1419466 w 1918869"/>
                <a:gd name="connsiteY5" fmla="*/ 1684520 h 16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8869" h="1684520">
                  <a:moveTo>
                    <a:pt x="1419466" y="1684520"/>
                  </a:moveTo>
                  <a:lnTo>
                    <a:pt x="0" y="864991"/>
                  </a:lnTo>
                  <a:lnTo>
                    <a:pt x="499403" y="0"/>
                  </a:lnTo>
                  <a:lnTo>
                    <a:pt x="1918869" y="819529"/>
                  </a:lnTo>
                  <a:lnTo>
                    <a:pt x="1918869" y="1396189"/>
                  </a:lnTo>
                  <a:lnTo>
                    <a:pt x="1419466" y="1684520"/>
                  </a:lnTo>
                  <a:close/>
                </a:path>
              </a:pathLst>
            </a:custGeom>
            <a:solidFill>
              <a:srgbClr val="DE0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9837CFD-AF1A-4B98-8AD7-3C1B892E9C1C}"/>
                </a:ext>
              </a:extLst>
            </p:cNvPr>
            <p:cNvSpPr txBox="1"/>
            <p:nvPr/>
          </p:nvSpPr>
          <p:spPr>
            <a:xfrm>
              <a:off x="7291393" y="3207297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39C1990-1F49-4C35-8200-3BD3268D304B}"/>
              </a:ext>
            </a:extLst>
          </p:cNvPr>
          <p:cNvGrpSpPr/>
          <p:nvPr/>
        </p:nvGrpSpPr>
        <p:grpSpPr>
          <a:xfrm>
            <a:off x="6366774" y="3799293"/>
            <a:ext cx="998806" cy="1927388"/>
            <a:chOff x="6366774" y="3799293"/>
            <a:chExt cx="998806" cy="192738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309660-DC33-4AE5-94B4-D45728FD4BE9}"/>
                </a:ext>
              </a:extLst>
            </p:cNvPr>
            <p:cNvSpPr/>
            <p:nvPr/>
          </p:nvSpPr>
          <p:spPr>
            <a:xfrm rot="9000000">
              <a:off x="6366774" y="3799293"/>
              <a:ext cx="998806" cy="1927388"/>
            </a:xfrm>
            <a:custGeom>
              <a:avLst/>
              <a:gdLst>
                <a:gd name="connsiteX0" fmla="*/ 499403 w 998806"/>
                <a:gd name="connsiteY0" fmla="*/ 1927388 h 1927388"/>
                <a:gd name="connsiteX1" fmla="*/ 0 w 998806"/>
                <a:gd name="connsiteY1" fmla="*/ 1639058 h 1927388"/>
                <a:gd name="connsiteX2" fmla="*/ 0 w 998806"/>
                <a:gd name="connsiteY2" fmla="*/ 0 h 1927388"/>
                <a:gd name="connsiteX3" fmla="*/ 998806 w 998806"/>
                <a:gd name="connsiteY3" fmla="*/ 0 h 1927388"/>
                <a:gd name="connsiteX4" fmla="*/ 998806 w 998806"/>
                <a:gd name="connsiteY4" fmla="*/ 1639058 h 1927388"/>
                <a:gd name="connsiteX5" fmla="*/ 499403 w 998806"/>
                <a:gd name="connsiteY5" fmla="*/ 1927388 h 192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806" h="1927388">
                  <a:moveTo>
                    <a:pt x="499403" y="1927388"/>
                  </a:moveTo>
                  <a:lnTo>
                    <a:pt x="0" y="1639058"/>
                  </a:lnTo>
                  <a:lnTo>
                    <a:pt x="0" y="0"/>
                  </a:lnTo>
                  <a:lnTo>
                    <a:pt x="998806" y="0"/>
                  </a:lnTo>
                  <a:lnTo>
                    <a:pt x="998806" y="1639058"/>
                  </a:lnTo>
                  <a:lnTo>
                    <a:pt x="499403" y="1927388"/>
                  </a:lnTo>
                  <a:close/>
                </a:path>
              </a:pathLst>
            </a:custGeom>
            <a:solidFill>
              <a:srgbClr val="0A7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49BD988-3574-4A07-8A7C-D3990BC454CF}"/>
                </a:ext>
              </a:extLst>
            </p:cNvPr>
            <p:cNvSpPr txBox="1"/>
            <p:nvPr/>
          </p:nvSpPr>
          <p:spPr>
            <a:xfrm>
              <a:off x="6597174" y="4606686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1D676E1-5A56-422F-BF3F-C85035290CA4}"/>
              </a:ext>
            </a:extLst>
          </p:cNvPr>
          <p:cNvGrpSpPr/>
          <p:nvPr/>
        </p:nvGrpSpPr>
        <p:grpSpPr>
          <a:xfrm>
            <a:off x="4294306" y="4045577"/>
            <a:ext cx="1918869" cy="1684520"/>
            <a:chOff x="4294306" y="4045577"/>
            <a:chExt cx="1918869" cy="16845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3F2A61-D073-452E-B020-8E1102FF6CF4}"/>
                </a:ext>
              </a:extLst>
            </p:cNvPr>
            <p:cNvSpPr/>
            <p:nvPr/>
          </p:nvSpPr>
          <p:spPr>
            <a:xfrm rot="9000000">
              <a:off x="4294306" y="4045577"/>
              <a:ext cx="1918869" cy="1684520"/>
            </a:xfrm>
            <a:custGeom>
              <a:avLst/>
              <a:gdLst>
                <a:gd name="connsiteX0" fmla="*/ 499403 w 1918869"/>
                <a:gd name="connsiteY0" fmla="*/ 1684520 h 1684520"/>
                <a:gd name="connsiteX1" fmla="*/ 0 w 1918869"/>
                <a:gd name="connsiteY1" fmla="*/ 1396190 h 1684520"/>
                <a:gd name="connsiteX2" fmla="*/ 0 w 1918869"/>
                <a:gd name="connsiteY2" fmla="*/ 819529 h 1684520"/>
                <a:gd name="connsiteX3" fmla="*/ 1419466 w 1918869"/>
                <a:gd name="connsiteY3" fmla="*/ 0 h 1684520"/>
                <a:gd name="connsiteX4" fmla="*/ 1918869 w 1918869"/>
                <a:gd name="connsiteY4" fmla="*/ 864991 h 1684520"/>
                <a:gd name="connsiteX5" fmla="*/ 499403 w 1918869"/>
                <a:gd name="connsiteY5" fmla="*/ 1684520 h 16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8869" h="1684520">
                  <a:moveTo>
                    <a:pt x="499403" y="1684520"/>
                  </a:moveTo>
                  <a:lnTo>
                    <a:pt x="0" y="1396190"/>
                  </a:lnTo>
                  <a:lnTo>
                    <a:pt x="0" y="819529"/>
                  </a:lnTo>
                  <a:lnTo>
                    <a:pt x="1419466" y="0"/>
                  </a:lnTo>
                  <a:lnTo>
                    <a:pt x="1918869" y="864991"/>
                  </a:lnTo>
                  <a:lnTo>
                    <a:pt x="499403" y="1684520"/>
                  </a:lnTo>
                  <a:close/>
                </a:path>
              </a:pathLst>
            </a:custGeom>
            <a:solidFill>
              <a:srgbClr val="B81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D642317-EAE6-4A0D-AB8D-DEFDAA6155D5}"/>
                </a:ext>
              </a:extLst>
            </p:cNvPr>
            <p:cNvSpPr txBox="1"/>
            <p:nvPr/>
          </p:nvSpPr>
          <p:spPr>
            <a:xfrm>
              <a:off x="4933108" y="4626699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097ED8-F983-4D4E-86DC-E478E6DE9476}"/>
              </a:ext>
            </a:extLst>
          </p:cNvPr>
          <p:cNvGrpSpPr/>
          <p:nvPr/>
        </p:nvGrpSpPr>
        <p:grpSpPr>
          <a:xfrm>
            <a:off x="3452046" y="2586740"/>
            <a:ext cx="1918869" cy="1684520"/>
            <a:chOff x="3452046" y="2586740"/>
            <a:chExt cx="1918869" cy="16845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A24B01-D1B2-4BEF-80F4-90D36CBAF7C0}"/>
                </a:ext>
              </a:extLst>
            </p:cNvPr>
            <p:cNvSpPr/>
            <p:nvPr/>
          </p:nvSpPr>
          <p:spPr>
            <a:xfrm rot="9000000">
              <a:off x="3452046" y="2586740"/>
              <a:ext cx="1918869" cy="1684520"/>
            </a:xfrm>
            <a:custGeom>
              <a:avLst/>
              <a:gdLst>
                <a:gd name="connsiteX0" fmla="*/ 1419466 w 1918869"/>
                <a:gd name="connsiteY0" fmla="*/ 1684520 h 1684520"/>
                <a:gd name="connsiteX1" fmla="*/ 0 w 1918869"/>
                <a:gd name="connsiteY1" fmla="*/ 864991 h 1684520"/>
                <a:gd name="connsiteX2" fmla="*/ 0 w 1918869"/>
                <a:gd name="connsiteY2" fmla="*/ 288330 h 1684520"/>
                <a:gd name="connsiteX3" fmla="*/ 499403 w 1918869"/>
                <a:gd name="connsiteY3" fmla="*/ 0 h 1684520"/>
                <a:gd name="connsiteX4" fmla="*/ 1918869 w 1918869"/>
                <a:gd name="connsiteY4" fmla="*/ 819529 h 1684520"/>
                <a:gd name="connsiteX5" fmla="*/ 1419466 w 1918869"/>
                <a:gd name="connsiteY5" fmla="*/ 1684520 h 16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8869" h="1684520">
                  <a:moveTo>
                    <a:pt x="1419466" y="1684520"/>
                  </a:moveTo>
                  <a:lnTo>
                    <a:pt x="0" y="864991"/>
                  </a:lnTo>
                  <a:lnTo>
                    <a:pt x="0" y="288330"/>
                  </a:lnTo>
                  <a:lnTo>
                    <a:pt x="499403" y="0"/>
                  </a:lnTo>
                  <a:lnTo>
                    <a:pt x="1918869" y="819529"/>
                  </a:lnTo>
                  <a:lnTo>
                    <a:pt x="1419466" y="1684520"/>
                  </a:lnTo>
                  <a:close/>
                </a:path>
              </a:pathLst>
            </a:custGeom>
            <a:solidFill>
              <a:srgbClr val="FEB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E079DB1-DFE8-4B25-A764-9F970714D979}"/>
                </a:ext>
              </a:extLst>
            </p:cNvPr>
            <p:cNvSpPr txBox="1"/>
            <p:nvPr/>
          </p:nvSpPr>
          <p:spPr>
            <a:xfrm>
              <a:off x="4021800" y="3221501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8175228-CA88-446C-AD46-CAD486AAE198}"/>
              </a:ext>
            </a:extLst>
          </p:cNvPr>
          <p:cNvGrpSpPr/>
          <p:nvPr/>
        </p:nvGrpSpPr>
        <p:grpSpPr>
          <a:xfrm>
            <a:off x="4826419" y="1131320"/>
            <a:ext cx="998806" cy="1927388"/>
            <a:chOff x="4826419" y="1131320"/>
            <a:chExt cx="998806" cy="192738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6B9801-5839-4AAC-826E-32BB9BE3C83A}"/>
                </a:ext>
              </a:extLst>
            </p:cNvPr>
            <p:cNvSpPr/>
            <p:nvPr/>
          </p:nvSpPr>
          <p:spPr>
            <a:xfrm rot="9000000">
              <a:off x="4826419" y="1131320"/>
              <a:ext cx="998806" cy="1927388"/>
            </a:xfrm>
            <a:custGeom>
              <a:avLst/>
              <a:gdLst>
                <a:gd name="connsiteX0" fmla="*/ 0 w 998806"/>
                <a:gd name="connsiteY0" fmla="*/ 1927388 h 1927388"/>
                <a:gd name="connsiteX1" fmla="*/ 0 w 998806"/>
                <a:gd name="connsiteY1" fmla="*/ 288330 h 1927388"/>
                <a:gd name="connsiteX2" fmla="*/ 499403 w 998806"/>
                <a:gd name="connsiteY2" fmla="*/ 0 h 1927388"/>
                <a:gd name="connsiteX3" fmla="*/ 998806 w 998806"/>
                <a:gd name="connsiteY3" fmla="*/ 288330 h 1927388"/>
                <a:gd name="connsiteX4" fmla="*/ 998806 w 998806"/>
                <a:gd name="connsiteY4" fmla="*/ 1927387 h 1927388"/>
                <a:gd name="connsiteX5" fmla="*/ 0 w 998806"/>
                <a:gd name="connsiteY5" fmla="*/ 1927388 h 192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806" h="1927388">
                  <a:moveTo>
                    <a:pt x="0" y="1927388"/>
                  </a:moveTo>
                  <a:lnTo>
                    <a:pt x="0" y="288330"/>
                  </a:lnTo>
                  <a:lnTo>
                    <a:pt x="499403" y="0"/>
                  </a:lnTo>
                  <a:lnTo>
                    <a:pt x="998806" y="288330"/>
                  </a:lnTo>
                  <a:lnTo>
                    <a:pt x="998806" y="1927387"/>
                  </a:lnTo>
                  <a:lnTo>
                    <a:pt x="0" y="1927388"/>
                  </a:lnTo>
                  <a:close/>
                </a:path>
              </a:pathLst>
            </a:custGeom>
            <a:solidFill>
              <a:srgbClr val="893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FC61BF5-A577-42EA-97BD-91462384F944}"/>
                </a:ext>
              </a:extLst>
            </p:cNvPr>
            <p:cNvSpPr txBox="1"/>
            <p:nvPr/>
          </p:nvSpPr>
          <p:spPr>
            <a:xfrm>
              <a:off x="4950622" y="1772174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C3D801-7F0D-4C6A-99BC-8C42E0462791}"/>
              </a:ext>
            </a:extLst>
          </p:cNvPr>
          <p:cNvGrpSpPr/>
          <p:nvPr/>
        </p:nvGrpSpPr>
        <p:grpSpPr>
          <a:xfrm>
            <a:off x="6794098" y="288174"/>
            <a:ext cx="1391571" cy="1391571"/>
            <a:chOff x="6794098" y="288174"/>
            <a:chExt cx="1391571" cy="139157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43998D-C68D-4F47-AFA7-B07562F2E0BE}"/>
                </a:ext>
              </a:extLst>
            </p:cNvPr>
            <p:cNvGrpSpPr/>
            <p:nvPr/>
          </p:nvGrpSpPr>
          <p:grpSpPr>
            <a:xfrm>
              <a:off x="6794098" y="288174"/>
              <a:ext cx="1391571" cy="1391571"/>
              <a:chOff x="4950622" y="2283622"/>
              <a:chExt cx="2290756" cy="2290756"/>
            </a:xfrm>
            <a:effectLst>
              <a:outerShdw blurRad="101600" dist="1016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431E2C-CAB3-4447-859C-AE4752F3052F}"/>
                  </a:ext>
                </a:extLst>
              </p:cNvPr>
              <p:cNvSpPr/>
              <p:nvPr/>
            </p:nvSpPr>
            <p:spPr>
              <a:xfrm>
                <a:off x="4950622" y="2283622"/>
                <a:ext cx="2290756" cy="22907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6E57685-9A4C-4C4A-9EE6-B1029D8E9969}"/>
                  </a:ext>
                </a:extLst>
              </p:cNvPr>
              <p:cNvSpPr/>
              <p:nvPr/>
            </p:nvSpPr>
            <p:spPr>
              <a:xfrm>
                <a:off x="5209824" y="2544125"/>
                <a:ext cx="1769750" cy="17697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Graphic 48" descr="Bullseye">
              <a:extLst>
                <a:ext uri="{FF2B5EF4-FFF2-40B4-BE49-F238E27FC236}">
                  <a16:creationId xmlns:a16="http://schemas.microsoft.com/office/drawing/2014/main" id="{3D281627-FA2C-444D-ACA1-79D7168E3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3320" y="739424"/>
              <a:ext cx="457200" cy="4572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CA99B1D-0235-4588-8D0F-1A522AE34DD5}"/>
              </a:ext>
            </a:extLst>
          </p:cNvPr>
          <p:cNvGrpSpPr/>
          <p:nvPr/>
        </p:nvGrpSpPr>
        <p:grpSpPr>
          <a:xfrm>
            <a:off x="6785037" y="5056887"/>
            <a:ext cx="1391571" cy="1391571"/>
            <a:chOff x="6785037" y="5056887"/>
            <a:chExt cx="1391571" cy="13915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2D389D4-A227-4AF9-8409-B6EA4AF4C736}"/>
                </a:ext>
              </a:extLst>
            </p:cNvPr>
            <p:cNvGrpSpPr/>
            <p:nvPr/>
          </p:nvGrpSpPr>
          <p:grpSpPr>
            <a:xfrm>
              <a:off x="6785037" y="5056887"/>
              <a:ext cx="1391571" cy="1391571"/>
              <a:chOff x="4950622" y="2283622"/>
              <a:chExt cx="2290756" cy="2290756"/>
            </a:xfrm>
            <a:effectLst>
              <a:outerShdw blurRad="101600" dist="1016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882A500-0C93-44E8-A5A8-1630EC71E090}"/>
                  </a:ext>
                </a:extLst>
              </p:cNvPr>
              <p:cNvSpPr/>
              <p:nvPr/>
            </p:nvSpPr>
            <p:spPr>
              <a:xfrm>
                <a:off x="4950622" y="2283622"/>
                <a:ext cx="2290756" cy="22907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AAA79EB-4087-451B-B32F-2E6776703522}"/>
                  </a:ext>
                </a:extLst>
              </p:cNvPr>
              <p:cNvSpPr/>
              <p:nvPr/>
            </p:nvSpPr>
            <p:spPr>
              <a:xfrm>
                <a:off x="5209824" y="2544125"/>
                <a:ext cx="1769750" cy="17697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1" name="Graphic 50" descr="Lightbulb">
              <a:extLst>
                <a:ext uri="{FF2B5EF4-FFF2-40B4-BE49-F238E27FC236}">
                  <a16:creationId xmlns:a16="http://schemas.microsoft.com/office/drawing/2014/main" id="{F7C79293-4EF3-4427-BD49-FC836C74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51432" y="5548320"/>
              <a:ext cx="457200" cy="4572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E73D1B9-CF0B-449E-AAE3-77A532DC6275}"/>
              </a:ext>
            </a:extLst>
          </p:cNvPr>
          <p:cNvGrpSpPr/>
          <p:nvPr/>
        </p:nvGrpSpPr>
        <p:grpSpPr>
          <a:xfrm>
            <a:off x="8164055" y="2733214"/>
            <a:ext cx="1391571" cy="1391571"/>
            <a:chOff x="8164055" y="2733214"/>
            <a:chExt cx="1391571" cy="13915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B1CBA3-7962-4774-B4F0-B0846B0D3D07}"/>
                </a:ext>
              </a:extLst>
            </p:cNvPr>
            <p:cNvGrpSpPr/>
            <p:nvPr/>
          </p:nvGrpSpPr>
          <p:grpSpPr>
            <a:xfrm>
              <a:off x="8164055" y="2733214"/>
              <a:ext cx="1391571" cy="1391571"/>
              <a:chOff x="4950622" y="2283622"/>
              <a:chExt cx="2290756" cy="2290756"/>
            </a:xfrm>
            <a:effectLst>
              <a:outerShdw blurRad="101600" dist="1016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418F7B-B099-4E8D-8F26-3E270654E4C5}"/>
                  </a:ext>
                </a:extLst>
              </p:cNvPr>
              <p:cNvSpPr/>
              <p:nvPr/>
            </p:nvSpPr>
            <p:spPr>
              <a:xfrm>
                <a:off x="4950622" y="2283622"/>
                <a:ext cx="2290756" cy="22907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DCF15B6-A03B-45FB-B636-87B30D295F78}"/>
                  </a:ext>
                </a:extLst>
              </p:cNvPr>
              <p:cNvSpPr/>
              <p:nvPr/>
            </p:nvSpPr>
            <p:spPr>
              <a:xfrm>
                <a:off x="5209824" y="2544125"/>
                <a:ext cx="1769750" cy="17697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3" name="Graphic 52" descr="Magnifying glass">
              <a:extLst>
                <a:ext uri="{FF2B5EF4-FFF2-40B4-BE49-F238E27FC236}">
                  <a16:creationId xmlns:a16="http://schemas.microsoft.com/office/drawing/2014/main" id="{F3807460-3C11-4E74-AA21-AE28E5B15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01093" y="3221501"/>
              <a:ext cx="457200" cy="4572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493A9FC-7D03-460B-B889-8DEF54501DFF}"/>
              </a:ext>
            </a:extLst>
          </p:cNvPr>
          <p:cNvGrpSpPr/>
          <p:nvPr/>
        </p:nvGrpSpPr>
        <p:grpSpPr>
          <a:xfrm>
            <a:off x="2598777" y="2704856"/>
            <a:ext cx="1391571" cy="1391571"/>
            <a:chOff x="2598777" y="2704856"/>
            <a:chExt cx="1391571" cy="13915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DFA8487-54E5-4482-82A0-44B143733EE2}"/>
                </a:ext>
              </a:extLst>
            </p:cNvPr>
            <p:cNvGrpSpPr/>
            <p:nvPr/>
          </p:nvGrpSpPr>
          <p:grpSpPr>
            <a:xfrm>
              <a:off x="2598777" y="2704856"/>
              <a:ext cx="1391571" cy="1391571"/>
              <a:chOff x="4950622" y="2283622"/>
              <a:chExt cx="2290756" cy="2290756"/>
            </a:xfrm>
            <a:effectLst>
              <a:outerShdw blurRad="101600" dist="1016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A0D11E9-FDF4-42B3-BAF1-4024227373D7}"/>
                  </a:ext>
                </a:extLst>
              </p:cNvPr>
              <p:cNvSpPr/>
              <p:nvPr/>
            </p:nvSpPr>
            <p:spPr>
              <a:xfrm>
                <a:off x="4950622" y="2283622"/>
                <a:ext cx="2290756" cy="22907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EEDE220-1BD2-4344-9212-05791DFC2785}"/>
                  </a:ext>
                </a:extLst>
              </p:cNvPr>
              <p:cNvSpPr/>
              <p:nvPr/>
            </p:nvSpPr>
            <p:spPr>
              <a:xfrm>
                <a:off x="5209824" y="2544125"/>
                <a:ext cx="1769750" cy="17697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5" name="Graphic 54" descr="Research">
              <a:extLst>
                <a:ext uri="{FF2B5EF4-FFF2-40B4-BE49-F238E27FC236}">
                  <a16:creationId xmlns:a16="http://schemas.microsoft.com/office/drawing/2014/main" id="{56A58847-DD6C-4B2C-A637-545379730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35507" y="3172041"/>
              <a:ext cx="457200" cy="4572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A0CFD11-CB36-4604-8D51-17EC44F0B808}"/>
              </a:ext>
            </a:extLst>
          </p:cNvPr>
          <p:cNvGrpSpPr/>
          <p:nvPr/>
        </p:nvGrpSpPr>
        <p:grpSpPr>
          <a:xfrm>
            <a:off x="4015393" y="5076926"/>
            <a:ext cx="1391571" cy="1391571"/>
            <a:chOff x="4015393" y="5076926"/>
            <a:chExt cx="1391571" cy="139157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FCA3254-5B44-43DC-AF38-1EE9B985C49A}"/>
                </a:ext>
              </a:extLst>
            </p:cNvPr>
            <p:cNvGrpSpPr/>
            <p:nvPr/>
          </p:nvGrpSpPr>
          <p:grpSpPr>
            <a:xfrm>
              <a:off x="4015393" y="5076926"/>
              <a:ext cx="1391571" cy="1391571"/>
              <a:chOff x="4950622" y="2283622"/>
              <a:chExt cx="2290756" cy="2290756"/>
            </a:xfrm>
            <a:effectLst>
              <a:outerShdw blurRad="101600" dist="1016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C339793-E826-406D-99CF-FD7D142B54EF}"/>
                  </a:ext>
                </a:extLst>
              </p:cNvPr>
              <p:cNvSpPr/>
              <p:nvPr/>
            </p:nvSpPr>
            <p:spPr>
              <a:xfrm>
                <a:off x="4950622" y="2283622"/>
                <a:ext cx="2290756" cy="22907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385FD56-5E82-4361-9E8A-AC8ECCC07943}"/>
                  </a:ext>
                </a:extLst>
              </p:cNvPr>
              <p:cNvSpPr/>
              <p:nvPr/>
            </p:nvSpPr>
            <p:spPr>
              <a:xfrm>
                <a:off x="5209824" y="2544125"/>
                <a:ext cx="1769750" cy="17697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7" name="Graphic 56" descr="Target">
              <a:extLst>
                <a:ext uri="{FF2B5EF4-FFF2-40B4-BE49-F238E27FC236}">
                  <a16:creationId xmlns:a16="http://schemas.microsoft.com/office/drawing/2014/main" id="{978DA059-49A7-47DB-BBFE-4115E7895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26114" y="5558927"/>
              <a:ext cx="457200" cy="4572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41997A3-0F65-4E12-91B1-9969BC5F3D89}"/>
              </a:ext>
            </a:extLst>
          </p:cNvPr>
          <p:cNvGrpSpPr/>
          <p:nvPr/>
        </p:nvGrpSpPr>
        <p:grpSpPr>
          <a:xfrm>
            <a:off x="4006333" y="289114"/>
            <a:ext cx="1391571" cy="1391571"/>
            <a:chOff x="4006333" y="289114"/>
            <a:chExt cx="1391571" cy="139157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4A36D23-AF64-4BEA-AACE-B26962EB308F}"/>
                </a:ext>
              </a:extLst>
            </p:cNvPr>
            <p:cNvGrpSpPr/>
            <p:nvPr/>
          </p:nvGrpSpPr>
          <p:grpSpPr>
            <a:xfrm>
              <a:off x="4006333" y="289114"/>
              <a:ext cx="1391571" cy="1391571"/>
              <a:chOff x="4950622" y="2283622"/>
              <a:chExt cx="2290756" cy="2290756"/>
            </a:xfrm>
            <a:effectLst>
              <a:outerShdw blurRad="101600" dist="1016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48526F8-2FB1-4BBC-9E96-1F91032EFE7A}"/>
                  </a:ext>
                </a:extLst>
              </p:cNvPr>
              <p:cNvSpPr/>
              <p:nvPr/>
            </p:nvSpPr>
            <p:spPr>
              <a:xfrm>
                <a:off x="4950622" y="2283622"/>
                <a:ext cx="2290756" cy="22907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52F121A-192B-44FA-A11E-7CC28033E6DC}"/>
                  </a:ext>
                </a:extLst>
              </p:cNvPr>
              <p:cNvSpPr/>
              <p:nvPr/>
            </p:nvSpPr>
            <p:spPr>
              <a:xfrm>
                <a:off x="5209824" y="2544125"/>
                <a:ext cx="1769750" cy="17697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Graphic 58" descr="Gauge">
              <a:extLst>
                <a:ext uri="{FF2B5EF4-FFF2-40B4-BE49-F238E27FC236}">
                  <a16:creationId xmlns:a16="http://schemas.microsoft.com/office/drawing/2014/main" id="{CEB180A3-E8CF-4BD7-9ACD-FDA0FE31D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93422" y="701283"/>
              <a:ext cx="457200" cy="45720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D38FE68-D90D-4E37-A5B5-3645F3C5BBC7}"/>
              </a:ext>
            </a:extLst>
          </p:cNvPr>
          <p:cNvGrpSpPr/>
          <p:nvPr/>
        </p:nvGrpSpPr>
        <p:grpSpPr>
          <a:xfrm>
            <a:off x="4950622" y="2283622"/>
            <a:ext cx="2290756" cy="2290756"/>
            <a:chOff x="4950622" y="2283622"/>
            <a:chExt cx="2290756" cy="229075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EABFA3-EE1B-4CBC-A262-4DF3B22E9B4D}"/>
                </a:ext>
              </a:extLst>
            </p:cNvPr>
            <p:cNvGrpSpPr/>
            <p:nvPr/>
          </p:nvGrpSpPr>
          <p:grpSpPr>
            <a:xfrm>
              <a:off x="4950622" y="2283622"/>
              <a:ext cx="2290756" cy="2290756"/>
              <a:chOff x="4950622" y="2283622"/>
              <a:chExt cx="2290756" cy="2290756"/>
            </a:xfrm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F60A5BF-645E-45F3-9CBA-2B37353EE78D}"/>
                  </a:ext>
                </a:extLst>
              </p:cNvPr>
              <p:cNvSpPr/>
              <p:nvPr/>
            </p:nvSpPr>
            <p:spPr>
              <a:xfrm>
                <a:off x="4950622" y="2283622"/>
                <a:ext cx="2290756" cy="22907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9589950-BD77-4295-9CB0-F7455585E442}"/>
                  </a:ext>
                </a:extLst>
              </p:cNvPr>
              <p:cNvSpPr/>
              <p:nvPr/>
            </p:nvSpPr>
            <p:spPr>
              <a:xfrm>
                <a:off x="5209824" y="2544125"/>
                <a:ext cx="1769750" cy="17697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F35F83-8688-477B-85A3-7ECEAAB56010}"/>
                </a:ext>
              </a:extLst>
            </p:cNvPr>
            <p:cNvSpPr txBox="1"/>
            <p:nvPr/>
          </p:nvSpPr>
          <p:spPr>
            <a:xfrm>
              <a:off x="5353336" y="3096158"/>
              <a:ext cx="15394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HEADLINE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BDD043-3911-47A7-8534-A8512600D7A7}"/>
              </a:ext>
            </a:extLst>
          </p:cNvPr>
          <p:cNvGrpSpPr/>
          <p:nvPr/>
        </p:nvGrpSpPr>
        <p:grpSpPr>
          <a:xfrm>
            <a:off x="8199166" y="313681"/>
            <a:ext cx="2517898" cy="487485"/>
            <a:chOff x="8199166" y="313681"/>
            <a:chExt cx="2517898" cy="48748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12AD56C-1509-4553-8AD5-D13576F075D3}"/>
                </a:ext>
              </a:extLst>
            </p:cNvPr>
            <p:cNvSpPr txBox="1"/>
            <p:nvPr/>
          </p:nvSpPr>
          <p:spPr>
            <a:xfrm>
              <a:off x="8199166" y="313681"/>
              <a:ext cx="1771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23478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786376-4853-48E3-9D72-FF9E5015686C}"/>
                </a:ext>
              </a:extLst>
            </p:cNvPr>
            <p:cNvSpPr txBox="1"/>
            <p:nvPr/>
          </p:nvSpPr>
          <p:spPr>
            <a:xfrm>
              <a:off x="8213014" y="524167"/>
              <a:ext cx="250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4880B4-33CE-47BB-A8FA-28D95CE7761E}"/>
              </a:ext>
            </a:extLst>
          </p:cNvPr>
          <p:cNvGrpSpPr/>
          <p:nvPr/>
        </p:nvGrpSpPr>
        <p:grpSpPr>
          <a:xfrm>
            <a:off x="9537873" y="3000591"/>
            <a:ext cx="2517898" cy="487485"/>
            <a:chOff x="8199166" y="313681"/>
            <a:chExt cx="2517898" cy="4874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B3570B-4D81-46D5-BF8E-BD22996764E4}"/>
                </a:ext>
              </a:extLst>
            </p:cNvPr>
            <p:cNvSpPr txBox="1"/>
            <p:nvPr/>
          </p:nvSpPr>
          <p:spPr>
            <a:xfrm>
              <a:off x="8199166" y="313681"/>
              <a:ext cx="1771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E018A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B72284D-340B-4D07-B489-5AA2AB7863E4}"/>
                </a:ext>
              </a:extLst>
            </p:cNvPr>
            <p:cNvSpPr txBox="1"/>
            <p:nvPr/>
          </p:nvSpPr>
          <p:spPr>
            <a:xfrm>
              <a:off x="8213014" y="524167"/>
              <a:ext cx="250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23CCE9-5FB0-4948-9E79-A5DB3A7EFF20}"/>
              </a:ext>
            </a:extLst>
          </p:cNvPr>
          <p:cNvGrpSpPr/>
          <p:nvPr/>
        </p:nvGrpSpPr>
        <p:grpSpPr>
          <a:xfrm>
            <a:off x="8278924" y="5526469"/>
            <a:ext cx="2517898" cy="487485"/>
            <a:chOff x="8199166" y="313681"/>
            <a:chExt cx="2517898" cy="48748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61B622-E4DB-4659-AF95-DE53FA159309}"/>
                </a:ext>
              </a:extLst>
            </p:cNvPr>
            <p:cNvSpPr txBox="1"/>
            <p:nvPr/>
          </p:nvSpPr>
          <p:spPr>
            <a:xfrm>
              <a:off x="8199166" y="313681"/>
              <a:ext cx="1771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A719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B889E9-08AC-451D-A9A2-51E86CE2A04E}"/>
                </a:ext>
              </a:extLst>
            </p:cNvPr>
            <p:cNvSpPr txBox="1"/>
            <p:nvPr/>
          </p:nvSpPr>
          <p:spPr>
            <a:xfrm>
              <a:off x="8213014" y="524167"/>
              <a:ext cx="250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CD376AE-EF1E-4287-8B08-58C4F6780C4A}"/>
              </a:ext>
            </a:extLst>
          </p:cNvPr>
          <p:cNvGrpSpPr/>
          <p:nvPr/>
        </p:nvGrpSpPr>
        <p:grpSpPr>
          <a:xfrm>
            <a:off x="1381501" y="5517004"/>
            <a:ext cx="2504050" cy="487485"/>
            <a:chOff x="8213014" y="313681"/>
            <a:chExt cx="2504050" cy="4874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C7AA836-0650-41A1-A9BB-E905AAB53F58}"/>
                </a:ext>
              </a:extLst>
            </p:cNvPr>
            <p:cNvSpPr txBox="1"/>
            <p:nvPr/>
          </p:nvSpPr>
          <p:spPr>
            <a:xfrm>
              <a:off x="8945933" y="313681"/>
              <a:ext cx="1771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B81B8D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B9AA2-0F31-4806-8277-D805F70FE6C7}"/>
                </a:ext>
              </a:extLst>
            </p:cNvPr>
            <p:cNvSpPr txBox="1"/>
            <p:nvPr/>
          </p:nvSpPr>
          <p:spPr>
            <a:xfrm>
              <a:off x="8213014" y="524167"/>
              <a:ext cx="250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44B9549-7DB3-48E0-BAD0-332A4B4421EE}"/>
              </a:ext>
            </a:extLst>
          </p:cNvPr>
          <p:cNvGrpSpPr/>
          <p:nvPr/>
        </p:nvGrpSpPr>
        <p:grpSpPr>
          <a:xfrm>
            <a:off x="53873" y="2910736"/>
            <a:ext cx="2504050" cy="487485"/>
            <a:chOff x="8213014" y="313681"/>
            <a:chExt cx="2504050" cy="48748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4A3740-C0B1-46F8-A63E-FB511D6AD82B}"/>
                </a:ext>
              </a:extLst>
            </p:cNvPr>
            <p:cNvSpPr txBox="1"/>
            <p:nvPr/>
          </p:nvSpPr>
          <p:spPr>
            <a:xfrm>
              <a:off x="8945933" y="313681"/>
              <a:ext cx="1771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FEBF0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B9695EA-C1D8-4E6C-84F2-B7932AA76C04}"/>
                </a:ext>
              </a:extLst>
            </p:cNvPr>
            <p:cNvSpPr txBox="1"/>
            <p:nvPr/>
          </p:nvSpPr>
          <p:spPr>
            <a:xfrm>
              <a:off x="8213014" y="524167"/>
              <a:ext cx="250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15D59F-E3CA-4147-BB79-705CB21E8AF5}"/>
              </a:ext>
            </a:extLst>
          </p:cNvPr>
          <p:cNvGrpSpPr/>
          <p:nvPr/>
        </p:nvGrpSpPr>
        <p:grpSpPr>
          <a:xfrm>
            <a:off x="1423554" y="335115"/>
            <a:ext cx="2504050" cy="487485"/>
            <a:chOff x="8213014" y="313681"/>
            <a:chExt cx="2504050" cy="48748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859C0F-C6DF-47FB-84E3-CF816E55159C}"/>
                </a:ext>
              </a:extLst>
            </p:cNvPr>
            <p:cNvSpPr txBox="1"/>
            <p:nvPr/>
          </p:nvSpPr>
          <p:spPr>
            <a:xfrm>
              <a:off x="8945933" y="313681"/>
              <a:ext cx="1771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89389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A0F193-E927-4023-9DC1-DDC214CC265A}"/>
                </a:ext>
              </a:extLst>
            </p:cNvPr>
            <p:cNvSpPr txBox="1"/>
            <p:nvPr/>
          </p:nvSpPr>
          <p:spPr>
            <a:xfrm>
              <a:off x="8213014" y="524167"/>
              <a:ext cx="250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94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EF1"/>
            </a:gs>
            <a:gs pos="62000">
              <a:srgbClr val="D3E0E6"/>
            </a:gs>
            <a:gs pos="100000">
              <a:srgbClr val="D1DEE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39A5900-C3BB-41C7-81FA-C057A6ECDC3B}"/>
              </a:ext>
            </a:extLst>
          </p:cNvPr>
          <p:cNvGrpSpPr/>
          <p:nvPr/>
        </p:nvGrpSpPr>
        <p:grpSpPr>
          <a:xfrm>
            <a:off x="6731359" y="2655768"/>
            <a:ext cx="1822211" cy="1546465"/>
            <a:chOff x="6731359" y="2655768"/>
            <a:chExt cx="1822211" cy="154646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26A1992-844A-4C3E-817C-3801C71A0C20}"/>
                </a:ext>
              </a:extLst>
            </p:cNvPr>
            <p:cNvSpPr/>
            <p:nvPr/>
          </p:nvSpPr>
          <p:spPr>
            <a:xfrm rot="9000000">
              <a:off x="6731359" y="2655768"/>
              <a:ext cx="1822211" cy="1546465"/>
            </a:xfrm>
            <a:custGeom>
              <a:avLst/>
              <a:gdLst>
                <a:gd name="connsiteX0" fmla="*/ 1394040 w 1822211"/>
                <a:gd name="connsiteY0" fmla="*/ 1546465 h 1546465"/>
                <a:gd name="connsiteX1" fmla="*/ 0 w 1822211"/>
                <a:gd name="connsiteY1" fmla="*/ 741615 h 1546465"/>
                <a:gd name="connsiteX2" fmla="*/ 428171 w 1822211"/>
                <a:gd name="connsiteY2" fmla="*/ 0 h 1546465"/>
                <a:gd name="connsiteX3" fmla="*/ 1822211 w 1822211"/>
                <a:gd name="connsiteY3" fmla="*/ 804850 h 1546465"/>
                <a:gd name="connsiteX4" fmla="*/ 1822211 w 1822211"/>
                <a:gd name="connsiteY4" fmla="*/ 1299260 h 1546465"/>
                <a:gd name="connsiteX5" fmla="*/ 1394040 w 1822211"/>
                <a:gd name="connsiteY5" fmla="*/ 1546465 h 15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1" h="1546465">
                  <a:moveTo>
                    <a:pt x="1394040" y="1546465"/>
                  </a:moveTo>
                  <a:lnTo>
                    <a:pt x="0" y="741615"/>
                  </a:lnTo>
                  <a:lnTo>
                    <a:pt x="428171" y="0"/>
                  </a:lnTo>
                  <a:lnTo>
                    <a:pt x="1822211" y="804850"/>
                  </a:lnTo>
                  <a:lnTo>
                    <a:pt x="1822211" y="1299260"/>
                  </a:lnTo>
                  <a:lnTo>
                    <a:pt x="1394040" y="1546465"/>
                  </a:lnTo>
                  <a:close/>
                </a:path>
              </a:pathLst>
            </a:custGeom>
            <a:solidFill>
              <a:srgbClr val="234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164338B-354C-4C2F-9055-805792022B47}"/>
                </a:ext>
              </a:extLst>
            </p:cNvPr>
            <p:cNvSpPr txBox="1"/>
            <p:nvPr/>
          </p:nvSpPr>
          <p:spPr>
            <a:xfrm>
              <a:off x="7086138" y="3194851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CE4D46-5808-4BED-8065-84187205CB7A}"/>
              </a:ext>
            </a:extLst>
          </p:cNvPr>
          <p:cNvGrpSpPr/>
          <p:nvPr/>
        </p:nvGrpSpPr>
        <p:grpSpPr>
          <a:xfrm>
            <a:off x="6379260" y="3732783"/>
            <a:ext cx="856343" cy="1856904"/>
            <a:chOff x="6379260" y="3732783"/>
            <a:chExt cx="856343" cy="185690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86056D-7702-4C4E-902C-B62EB060E8B2}"/>
                </a:ext>
              </a:extLst>
            </p:cNvPr>
            <p:cNvSpPr/>
            <p:nvPr/>
          </p:nvSpPr>
          <p:spPr>
            <a:xfrm rot="9000000">
              <a:off x="6379260" y="3732783"/>
              <a:ext cx="856343" cy="1856904"/>
            </a:xfrm>
            <a:custGeom>
              <a:avLst/>
              <a:gdLst>
                <a:gd name="connsiteX0" fmla="*/ 428172 w 856343"/>
                <a:gd name="connsiteY0" fmla="*/ 1856904 h 1856904"/>
                <a:gd name="connsiteX1" fmla="*/ 0 w 856343"/>
                <a:gd name="connsiteY1" fmla="*/ 1609699 h 1856904"/>
                <a:gd name="connsiteX2" fmla="*/ 0 w 856343"/>
                <a:gd name="connsiteY2" fmla="*/ 0 h 1856904"/>
                <a:gd name="connsiteX3" fmla="*/ 856343 w 856343"/>
                <a:gd name="connsiteY3" fmla="*/ 0 h 1856904"/>
                <a:gd name="connsiteX4" fmla="*/ 856343 w 856343"/>
                <a:gd name="connsiteY4" fmla="*/ 1609699 h 1856904"/>
                <a:gd name="connsiteX5" fmla="*/ 428172 w 856343"/>
                <a:gd name="connsiteY5" fmla="*/ 1856904 h 185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343" h="1856904">
                  <a:moveTo>
                    <a:pt x="428172" y="1856904"/>
                  </a:moveTo>
                  <a:lnTo>
                    <a:pt x="0" y="1609699"/>
                  </a:lnTo>
                  <a:lnTo>
                    <a:pt x="0" y="0"/>
                  </a:lnTo>
                  <a:lnTo>
                    <a:pt x="856343" y="0"/>
                  </a:lnTo>
                  <a:lnTo>
                    <a:pt x="856343" y="1609699"/>
                  </a:lnTo>
                  <a:lnTo>
                    <a:pt x="428172" y="1856904"/>
                  </a:lnTo>
                  <a:close/>
                </a:path>
              </a:pathLst>
            </a:custGeom>
            <a:solidFill>
              <a:srgbClr val="DE0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49853C-37DC-4EC9-9E11-1E31A4F782B5}"/>
                </a:ext>
              </a:extLst>
            </p:cNvPr>
            <p:cNvSpPr txBox="1"/>
            <p:nvPr/>
          </p:nvSpPr>
          <p:spPr>
            <a:xfrm>
              <a:off x="6483754" y="4380567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54066D-2D5E-4B25-B2DD-F6172DF83F3C}"/>
              </a:ext>
            </a:extLst>
          </p:cNvPr>
          <p:cNvGrpSpPr/>
          <p:nvPr/>
        </p:nvGrpSpPr>
        <p:grpSpPr>
          <a:xfrm>
            <a:off x="4411662" y="3995045"/>
            <a:ext cx="1822212" cy="1546465"/>
            <a:chOff x="4411662" y="3995045"/>
            <a:chExt cx="1822212" cy="154646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816370-C1A5-4FA3-ABCE-7C757228D98F}"/>
                </a:ext>
              </a:extLst>
            </p:cNvPr>
            <p:cNvSpPr/>
            <p:nvPr/>
          </p:nvSpPr>
          <p:spPr>
            <a:xfrm rot="9000000">
              <a:off x="4411662" y="3995045"/>
              <a:ext cx="1822212" cy="1546465"/>
            </a:xfrm>
            <a:custGeom>
              <a:avLst/>
              <a:gdLst>
                <a:gd name="connsiteX0" fmla="*/ 428172 w 1822212"/>
                <a:gd name="connsiteY0" fmla="*/ 1546465 h 1546465"/>
                <a:gd name="connsiteX1" fmla="*/ 0 w 1822212"/>
                <a:gd name="connsiteY1" fmla="*/ 1299260 h 1546465"/>
                <a:gd name="connsiteX2" fmla="*/ 0 w 1822212"/>
                <a:gd name="connsiteY2" fmla="*/ 804850 h 1546465"/>
                <a:gd name="connsiteX3" fmla="*/ 1394041 w 1822212"/>
                <a:gd name="connsiteY3" fmla="*/ 0 h 1546465"/>
                <a:gd name="connsiteX4" fmla="*/ 1822212 w 1822212"/>
                <a:gd name="connsiteY4" fmla="*/ 741615 h 1546465"/>
                <a:gd name="connsiteX5" fmla="*/ 428172 w 1822212"/>
                <a:gd name="connsiteY5" fmla="*/ 1546465 h 15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2" h="1546465">
                  <a:moveTo>
                    <a:pt x="428172" y="1546465"/>
                  </a:moveTo>
                  <a:lnTo>
                    <a:pt x="0" y="1299260"/>
                  </a:lnTo>
                  <a:lnTo>
                    <a:pt x="0" y="804850"/>
                  </a:lnTo>
                  <a:lnTo>
                    <a:pt x="1394041" y="0"/>
                  </a:lnTo>
                  <a:lnTo>
                    <a:pt x="1822212" y="741615"/>
                  </a:lnTo>
                  <a:lnTo>
                    <a:pt x="428172" y="1546465"/>
                  </a:lnTo>
                  <a:close/>
                </a:path>
              </a:pathLst>
            </a:custGeom>
            <a:solidFill>
              <a:srgbClr val="B81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37CEC9-1A2C-4440-88A0-EFE2F2187A1F}"/>
                </a:ext>
              </a:extLst>
            </p:cNvPr>
            <p:cNvSpPr txBox="1"/>
            <p:nvPr/>
          </p:nvSpPr>
          <p:spPr>
            <a:xfrm>
              <a:off x="5055176" y="4349174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46F5FA-27B9-414F-B8D9-7AD584AB598B}"/>
              </a:ext>
            </a:extLst>
          </p:cNvPr>
          <p:cNvGrpSpPr/>
          <p:nvPr/>
        </p:nvGrpSpPr>
        <p:grpSpPr>
          <a:xfrm>
            <a:off x="3638430" y="2655768"/>
            <a:ext cx="1822212" cy="1546464"/>
            <a:chOff x="3638430" y="2655768"/>
            <a:chExt cx="1822212" cy="154646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B9637CD-CA83-4D10-A46E-339F3776865C}"/>
                </a:ext>
              </a:extLst>
            </p:cNvPr>
            <p:cNvSpPr/>
            <p:nvPr/>
          </p:nvSpPr>
          <p:spPr>
            <a:xfrm rot="9000000">
              <a:off x="3638430" y="2655768"/>
              <a:ext cx="1822212" cy="1546464"/>
            </a:xfrm>
            <a:custGeom>
              <a:avLst/>
              <a:gdLst>
                <a:gd name="connsiteX0" fmla="*/ 1394040 w 1822212"/>
                <a:gd name="connsiteY0" fmla="*/ 1546464 h 1546464"/>
                <a:gd name="connsiteX1" fmla="*/ 0 w 1822212"/>
                <a:gd name="connsiteY1" fmla="*/ 741614 h 1546464"/>
                <a:gd name="connsiteX2" fmla="*/ 0 w 1822212"/>
                <a:gd name="connsiteY2" fmla="*/ 247205 h 1546464"/>
                <a:gd name="connsiteX3" fmla="*/ 428172 w 1822212"/>
                <a:gd name="connsiteY3" fmla="*/ 0 h 1546464"/>
                <a:gd name="connsiteX4" fmla="*/ 1822212 w 1822212"/>
                <a:gd name="connsiteY4" fmla="*/ 804849 h 1546464"/>
                <a:gd name="connsiteX5" fmla="*/ 1394040 w 1822212"/>
                <a:gd name="connsiteY5" fmla="*/ 1546464 h 154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2" h="1546464">
                  <a:moveTo>
                    <a:pt x="1394040" y="1546464"/>
                  </a:moveTo>
                  <a:lnTo>
                    <a:pt x="0" y="741614"/>
                  </a:lnTo>
                  <a:lnTo>
                    <a:pt x="0" y="247205"/>
                  </a:lnTo>
                  <a:lnTo>
                    <a:pt x="428172" y="0"/>
                  </a:lnTo>
                  <a:lnTo>
                    <a:pt x="1822212" y="804849"/>
                  </a:lnTo>
                  <a:lnTo>
                    <a:pt x="1394040" y="1546464"/>
                  </a:lnTo>
                  <a:close/>
                </a:path>
              </a:pathLst>
            </a:custGeom>
            <a:solidFill>
              <a:srgbClr val="893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B15C72-7E27-4AA0-A184-79296685EC4F}"/>
                </a:ext>
              </a:extLst>
            </p:cNvPr>
            <p:cNvSpPr txBox="1"/>
            <p:nvPr/>
          </p:nvSpPr>
          <p:spPr>
            <a:xfrm>
              <a:off x="4392406" y="3197202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AB93DD-B463-408B-8FBF-FC2DF1302CB4}"/>
              </a:ext>
            </a:extLst>
          </p:cNvPr>
          <p:cNvGrpSpPr/>
          <p:nvPr/>
        </p:nvGrpSpPr>
        <p:grpSpPr>
          <a:xfrm>
            <a:off x="4956398" y="1268314"/>
            <a:ext cx="856343" cy="1856905"/>
            <a:chOff x="4956398" y="1268314"/>
            <a:chExt cx="856343" cy="185690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ACD7076-170F-4BF3-B851-900DF2AEC80E}"/>
                </a:ext>
              </a:extLst>
            </p:cNvPr>
            <p:cNvSpPr/>
            <p:nvPr/>
          </p:nvSpPr>
          <p:spPr>
            <a:xfrm rot="9000000">
              <a:off x="4956398" y="1268314"/>
              <a:ext cx="856343" cy="1856905"/>
            </a:xfrm>
            <a:custGeom>
              <a:avLst/>
              <a:gdLst>
                <a:gd name="connsiteX0" fmla="*/ 0 w 856343"/>
                <a:gd name="connsiteY0" fmla="*/ 1856905 h 1856905"/>
                <a:gd name="connsiteX1" fmla="*/ 0 w 856343"/>
                <a:gd name="connsiteY1" fmla="*/ 247206 h 1856905"/>
                <a:gd name="connsiteX2" fmla="*/ 428172 w 856343"/>
                <a:gd name="connsiteY2" fmla="*/ 0 h 1856905"/>
                <a:gd name="connsiteX3" fmla="*/ 856343 w 856343"/>
                <a:gd name="connsiteY3" fmla="*/ 247205 h 1856905"/>
                <a:gd name="connsiteX4" fmla="*/ 856343 w 856343"/>
                <a:gd name="connsiteY4" fmla="*/ 1856905 h 1856905"/>
                <a:gd name="connsiteX5" fmla="*/ 0 w 856343"/>
                <a:gd name="connsiteY5" fmla="*/ 1856905 h 185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343" h="1856905">
                  <a:moveTo>
                    <a:pt x="0" y="1856905"/>
                  </a:moveTo>
                  <a:lnTo>
                    <a:pt x="0" y="247206"/>
                  </a:lnTo>
                  <a:lnTo>
                    <a:pt x="428172" y="0"/>
                  </a:lnTo>
                  <a:lnTo>
                    <a:pt x="856343" y="247205"/>
                  </a:lnTo>
                  <a:lnTo>
                    <a:pt x="856343" y="1856905"/>
                  </a:lnTo>
                  <a:lnTo>
                    <a:pt x="0" y="1856905"/>
                  </a:lnTo>
                  <a:close/>
                </a:path>
              </a:pathLst>
            </a:custGeom>
            <a:solidFill>
              <a:srgbClr val="FEB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7751154-EA86-4551-85D3-79E2FB14E8B7}"/>
                </a:ext>
              </a:extLst>
            </p:cNvPr>
            <p:cNvSpPr txBox="1"/>
            <p:nvPr/>
          </p:nvSpPr>
          <p:spPr>
            <a:xfrm>
              <a:off x="5098765" y="2029248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3AAA76-B591-4D1C-81E3-A99D1C8FFFDE}"/>
              </a:ext>
            </a:extLst>
          </p:cNvPr>
          <p:cNvGrpSpPr/>
          <p:nvPr/>
        </p:nvGrpSpPr>
        <p:grpSpPr>
          <a:xfrm>
            <a:off x="5958127" y="1316490"/>
            <a:ext cx="1822212" cy="1546464"/>
            <a:chOff x="5958127" y="1316490"/>
            <a:chExt cx="1822212" cy="154646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2AE4B2F-DBC9-4DB8-8771-B34B9DF32594}"/>
                </a:ext>
              </a:extLst>
            </p:cNvPr>
            <p:cNvSpPr/>
            <p:nvPr/>
          </p:nvSpPr>
          <p:spPr>
            <a:xfrm rot="9000000">
              <a:off x="5958127" y="1316490"/>
              <a:ext cx="1822212" cy="1546464"/>
            </a:xfrm>
            <a:custGeom>
              <a:avLst/>
              <a:gdLst>
                <a:gd name="connsiteX0" fmla="*/ 428172 w 1822212"/>
                <a:gd name="connsiteY0" fmla="*/ 1546464 h 1546464"/>
                <a:gd name="connsiteX1" fmla="*/ 0 w 1822212"/>
                <a:gd name="connsiteY1" fmla="*/ 804850 h 1546464"/>
                <a:gd name="connsiteX2" fmla="*/ 1394041 w 1822212"/>
                <a:gd name="connsiteY2" fmla="*/ 0 h 1546464"/>
                <a:gd name="connsiteX3" fmla="*/ 1822212 w 1822212"/>
                <a:gd name="connsiteY3" fmla="*/ 247204 h 1546464"/>
                <a:gd name="connsiteX4" fmla="*/ 1822212 w 1822212"/>
                <a:gd name="connsiteY4" fmla="*/ 741615 h 1546464"/>
                <a:gd name="connsiteX5" fmla="*/ 428172 w 1822212"/>
                <a:gd name="connsiteY5" fmla="*/ 1546464 h 154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2" h="1546464">
                  <a:moveTo>
                    <a:pt x="428172" y="1546464"/>
                  </a:moveTo>
                  <a:lnTo>
                    <a:pt x="0" y="804850"/>
                  </a:lnTo>
                  <a:lnTo>
                    <a:pt x="1394041" y="0"/>
                  </a:lnTo>
                  <a:lnTo>
                    <a:pt x="1822212" y="247204"/>
                  </a:lnTo>
                  <a:lnTo>
                    <a:pt x="1822212" y="741615"/>
                  </a:lnTo>
                  <a:lnTo>
                    <a:pt x="428172" y="1546464"/>
                  </a:lnTo>
                  <a:close/>
                </a:path>
              </a:pathLst>
            </a:custGeom>
            <a:solidFill>
              <a:srgbClr val="0A7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99216F-298B-4EA9-B822-C7D7664A0161}"/>
                </a:ext>
              </a:extLst>
            </p:cNvPr>
            <p:cNvSpPr txBox="1"/>
            <p:nvPr/>
          </p:nvSpPr>
          <p:spPr>
            <a:xfrm>
              <a:off x="6412424" y="2056229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F142D8-5612-4826-AC7A-7A3DF083323E}"/>
              </a:ext>
            </a:extLst>
          </p:cNvPr>
          <p:cNvGrpSpPr/>
          <p:nvPr/>
        </p:nvGrpSpPr>
        <p:grpSpPr>
          <a:xfrm>
            <a:off x="7780351" y="2805220"/>
            <a:ext cx="1124857" cy="1124857"/>
            <a:chOff x="7780351" y="2805220"/>
            <a:chExt cx="1124857" cy="112485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220461B-D7C4-41DA-A95E-E1DF84DF173B}"/>
                </a:ext>
              </a:extLst>
            </p:cNvPr>
            <p:cNvGrpSpPr/>
            <p:nvPr/>
          </p:nvGrpSpPr>
          <p:grpSpPr>
            <a:xfrm>
              <a:off x="7780351" y="2805220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F2188A7-F675-44EA-92EC-591DE060BC24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AB588E9-9B9A-4AD2-A839-7EC6C875F43B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Lightbulb">
              <a:extLst>
                <a:ext uri="{FF2B5EF4-FFF2-40B4-BE49-F238E27FC236}">
                  <a16:creationId xmlns:a16="http://schemas.microsoft.com/office/drawing/2014/main" id="{1F3BCAA9-1AAC-4B81-8BEE-2A40ECFDC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7167" y="3165580"/>
              <a:ext cx="457200" cy="4572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E71DCC-4133-438F-A7CB-544BBCE561ED}"/>
              </a:ext>
            </a:extLst>
          </p:cNvPr>
          <p:cNvGrpSpPr/>
          <p:nvPr/>
        </p:nvGrpSpPr>
        <p:grpSpPr>
          <a:xfrm>
            <a:off x="6667444" y="4826336"/>
            <a:ext cx="1124857" cy="1124857"/>
            <a:chOff x="6667444" y="4826336"/>
            <a:chExt cx="1124857" cy="112485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3B23F82-30BA-498A-AEE9-4678D96FB4A3}"/>
                </a:ext>
              </a:extLst>
            </p:cNvPr>
            <p:cNvGrpSpPr/>
            <p:nvPr/>
          </p:nvGrpSpPr>
          <p:grpSpPr>
            <a:xfrm>
              <a:off x="6667444" y="4826336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4D70FE1-2F25-40F4-9DB3-6FA6500668B0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BACED4A-C973-41AD-9818-17C851537C73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Gauge">
              <a:extLst>
                <a:ext uri="{FF2B5EF4-FFF2-40B4-BE49-F238E27FC236}">
                  <a16:creationId xmlns:a16="http://schemas.microsoft.com/office/drawing/2014/main" id="{7D7DF57E-0274-452E-BBA9-1C178958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8048" y="5129489"/>
              <a:ext cx="457200" cy="4572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963079D-CE37-4F17-8339-7B0B9100B6EE}"/>
              </a:ext>
            </a:extLst>
          </p:cNvPr>
          <p:cNvGrpSpPr/>
          <p:nvPr/>
        </p:nvGrpSpPr>
        <p:grpSpPr>
          <a:xfrm>
            <a:off x="6667444" y="903514"/>
            <a:ext cx="1124857" cy="1124857"/>
            <a:chOff x="6667444" y="903514"/>
            <a:chExt cx="1124857" cy="11248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72C163-1F96-42CD-8782-F3E68C0BD7CC}"/>
                </a:ext>
              </a:extLst>
            </p:cNvPr>
            <p:cNvGrpSpPr/>
            <p:nvPr/>
          </p:nvGrpSpPr>
          <p:grpSpPr>
            <a:xfrm>
              <a:off x="6667444" y="903514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E139FAA-CB61-41C5-83A0-F0804B567DB8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F1A99BB-C2A5-4670-9AFC-579344C4CA1E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Eye">
              <a:extLst>
                <a:ext uri="{FF2B5EF4-FFF2-40B4-BE49-F238E27FC236}">
                  <a16:creationId xmlns:a16="http://schemas.microsoft.com/office/drawing/2014/main" id="{D647C075-76D4-4B71-A69C-B5760F8C5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4105" y="1261543"/>
              <a:ext cx="457200" cy="4572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214D0-0939-4FD7-B4BC-5A9489A8A64A}"/>
              </a:ext>
            </a:extLst>
          </p:cNvPr>
          <p:cNvGrpSpPr/>
          <p:nvPr/>
        </p:nvGrpSpPr>
        <p:grpSpPr>
          <a:xfrm>
            <a:off x="4357915" y="903513"/>
            <a:ext cx="1124857" cy="1124857"/>
            <a:chOff x="4357915" y="903513"/>
            <a:chExt cx="1124857" cy="112485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E032E2E-8911-4DDD-AC69-E3083392779B}"/>
                </a:ext>
              </a:extLst>
            </p:cNvPr>
            <p:cNvGrpSpPr/>
            <p:nvPr/>
          </p:nvGrpSpPr>
          <p:grpSpPr>
            <a:xfrm>
              <a:off x="4357915" y="903513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DBCCCE1-A50D-438E-B49A-E27F2F11EF61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25EFE1D-88F4-49FB-83E1-925F98524DA1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" name="Graphic 14" descr="Bullseye">
              <a:extLst>
                <a:ext uri="{FF2B5EF4-FFF2-40B4-BE49-F238E27FC236}">
                  <a16:creationId xmlns:a16="http://schemas.microsoft.com/office/drawing/2014/main" id="{7808FC33-9FFA-48B7-A9F8-F8DC4AD9A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16376" y="1237341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5ADAE1-97A3-4CF1-917B-7A7348A8384B}"/>
              </a:ext>
            </a:extLst>
          </p:cNvPr>
          <p:cNvGrpSpPr/>
          <p:nvPr/>
        </p:nvGrpSpPr>
        <p:grpSpPr>
          <a:xfrm>
            <a:off x="3173497" y="2866907"/>
            <a:ext cx="1124857" cy="1124857"/>
            <a:chOff x="3173497" y="2866907"/>
            <a:chExt cx="1124857" cy="112485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E249BFF-87A1-40E4-92CB-855EA2C6A3B0}"/>
                </a:ext>
              </a:extLst>
            </p:cNvPr>
            <p:cNvGrpSpPr/>
            <p:nvPr/>
          </p:nvGrpSpPr>
          <p:grpSpPr>
            <a:xfrm>
              <a:off x="3173497" y="2866907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8B39B85-200C-424A-BFC6-5E12D351ABAC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E1748B0-7504-4136-BD5A-8CA018025858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Magnifying glass">
              <a:extLst>
                <a:ext uri="{FF2B5EF4-FFF2-40B4-BE49-F238E27FC236}">
                  <a16:creationId xmlns:a16="http://schemas.microsoft.com/office/drawing/2014/main" id="{5BB47E48-071C-4828-B870-A3FC6C224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24811" y="3215247"/>
              <a:ext cx="457200" cy="457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8DDCE-8BA6-4FB0-9C52-EF3FBEB0992E}"/>
              </a:ext>
            </a:extLst>
          </p:cNvPr>
          <p:cNvGrpSpPr/>
          <p:nvPr/>
        </p:nvGrpSpPr>
        <p:grpSpPr>
          <a:xfrm>
            <a:off x="4399700" y="4826336"/>
            <a:ext cx="1124857" cy="1124857"/>
            <a:chOff x="4399700" y="4826336"/>
            <a:chExt cx="1124857" cy="112485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2631C95-1437-4830-8D82-DF34474CE03F}"/>
                </a:ext>
              </a:extLst>
            </p:cNvPr>
            <p:cNvGrpSpPr/>
            <p:nvPr/>
          </p:nvGrpSpPr>
          <p:grpSpPr>
            <a:xfrm>
              <a:off x="4399700" y="4826336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EAB3D59-2758-44CD-87E0-173BD0724CD3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0E07E02-192E-420D-A86F-54D829BA6F2E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9" name="Graphic 18" descr="Money">
              <a:extLst>
                <a:ext uri="{FF2B5EF4-FFF2-40B4-BE49-F238E27FC236}">
                  <a16:creationId xmlns:a16="http://schemas.microsoft.com/office/drawing/2014/main" id="{5BD5C991-8C82-410C-8AD3-94FDF378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36435" y="5154109"/>
              <a:ext cx="457200" cy="4572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6B26460-731C-4B3E-B11C-DD9B34484621}"/>
              </a:ext>
            </a:extLst>
          </p:cNvPr>
          <p:cNvGrpSpPr/>
          <p:nvPr/>
        </p:nvGrpSpPr>
        <p:grpSpPr>
          <a:xfrm>
            <a:off x="5123543" y="2456543"/>
            <a:ext cx="1944914" cy="1944914"/>
            <a:chOff x="5123543" y="2456543"/>
            <a:chExt cx="1944914" cy="194491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FE609A-DA85-406A-B087-7C386AEE6932}"/>
                </a:ext>
              </a:extLst>
            </p:cNvPr>
            <p:cNvSpPr/>
            <p:nvPr/>
          </p:nvSpPr>
          <p:spPr>
            <a:xfrm>
              <a:off x="5123543" y="2456543"/>
              <a:ext cx="1944914" cy="1944914"/>
            </a:xfrm>
            <a:prstGeom prst="ellipse">
              <a:avLst/>
            </a:prstGeom>
            <a:gradFill flip="none" rotWithShape="1">
              <a:gsLst>
                <a:gs pos="0">
                  <a:srgbClr val="EBEBEB"/>
                </a:gs>
                <a:gs pos="100000">
                  <a:srgbClr val="FDFDFD"/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BB0C8A-D51A-43AF-A000-D8BAD1B53947}"/>
                </a:ext>
              </a:extLst>
            </p:cNvPr>
            <p:cNvSpPr/>
            <p:nvPr/>
          </p:nvSpPr>
          <p:spPr>
            <a:xfrm>
              <a:off x="5395686" y="2728686"/>
              <a:ext cx="1400628" cy="1400628"/>
            </a:xfrm>
            <a:prstGeom prst="ellipse">
              <a:avLst/>
            </a:prstGeom>
            <a:gradFill flip="none" rotWithShape="1">
              <a:gsLst>
                <a:gs pos="20000">
                  <a:srgbClr val="DBDBDB"/>
                </a:gs>
                <a:gs pos="100000">
                  <a:srgbClr val="FDFDFD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13EB67-3DE1-4E05-9CEF-777688B96AC2}"/>
                </a:ext>
              </a:extLst>
            </p:cNvPr>
            <p:cNvSpPr txBox="1"/>
            <p:nvPr/>
          </p:nvSpPr>
          <p:spPr>
            <a:xfrm>
              <a:off x="5369475" y="3084061"/>
              <a:ext cx="1426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YOUR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HEADLINE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85EC89-518C-4E33-B3C9-5141DB1A83E1}"/>
              </a:ext>
            </a:extLst>
          </p:cNvPr>
          <p:cNvGrpSpPr/>
          <p:nvPr/>
        </p:nvGrpSpPr>
        <p:grpSpPr>
          <a:xfrm>
            <a:off x="8956008" y="2888581"/>
            <a:ext cx="1784563" cy="524727"/>
            <a:chOff x="8956008" y="2888581"/>
            <a:chExt cx="1784563" cy="5247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889C42-6048-47D0-9187-530B61F9DEA6}"/>
                </a:ext>
              </a:extLst>
            </p:cNvPr>
            <p:cNvSpPr txBox="1"/>
            <p:nvPr/>
          </p:nvSpPr>
          <p:spPr>
            <a:xfrm>
              <a:off x="8956008" y="2888581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234785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4D590B-06E4-4A80-B6E9-8B3D91D36330}"/>
                </a:ext>
              </a:extLst>
            </p:cNvPr>
            <p:cNvSpPr txBox="1"/>
            <p:nvPr/>
          </p:nvSpPr>
          <p:spPr>
            <a:xfrm>
              <a:off x="8956008" y="3136309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0351FE-248C-4FFB-9D68-9FA4792AEA06}"/>
              </a:ext>
            </a:extLst>
          </p:cNvPr>
          <p:cNvGrpSpPr/>
          <p:nvPr/>
        </p:nvGrpSpPr>
        <p:grpSpPr>
          <a:xfrm>
            <a:off x="7949697" y="4990989"/>
            <a:ext cx="1784563" cy="524727"/>
            <a:chOff x="7949697" y="4990989"/>
            <a:chExt cx="1784563" cy="52472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5A7D36-38A3-43EA-8539-BBACEE063466}"/>
                </a:ext>
              </a:extLst>
            </p:cNvPr>
            <p:cNvSpPr txBox="1"/>
            <p:nvPr/>
          </p:nvSpPr>
          <p:spPr>
            <a:xfrm>
              <a:off x="7949697" y="4990989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DE018A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071BDD-B05E-4AB0-A454-CFA926780610}"/>
                </a:ext>
              </a:extLst>
            </p:cNvPr>
            <p:cNvSpPr txBox="1"/>
            <p:nvPr/>
          </p:nvSpPr>
          <p:spPr>
            <a:xfrm>
              <a:off x="7949697" y="5238717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268F79-3C60-44CF-9D20-BDD292370651}"/>
              </a:ext>
            </a:extLst>
          </p:cNvPr>
          <p:cNvGrpSpPr/>
          <p:nvPr/>
        </p:nvGrpSpPr>
        <p:grpSpPr>
          <a:xfrm>
            <a:off x="7937747" y="783910"/>
            <a:ext cx="1784563" cy="524727"/>
            <a:chOff x="7937747" y="783910"/>
            <a:chExt cx="1784563" cy="52472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A119164-2819-4DD9-AF1E-793F7FBBDB00}"/>
                </a:ext>
              </a:extLst>
            </p:cNvPr>
            <p:cNvSpPr txBox="1"/>
            <p:nvPr/>
          </p:nvSpPr>
          <p:spPr>
            <a:xfrm>
              <a:off x="7937747" y="78391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A7192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902E155-C511-4C97-9B50-E276B58A353D}"/>
                </a:ext>
              </a:extLst>
            </p:cNvPr>
            <p:cNvSpPr txBox="1"/>
            <p:nvPr/>
          </p:nvSpPr>
          <p:spPr>
            <a:xfrm>
              <a:off x="7937747" y="1031638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895877-2175-41DC-9B37-928C1A484A1B}"/>
              </a:ext>
            </a:extLst>
          </p:cNvPr>
          <p:cNvGrpSpPr/>
          <p:nvPr/>
        </p:nvGrpSpPr>
        <p:grpSpPr>
          <a:xfrm>
            <a:off x="2482133" y="783910"/>
            <a:ext cx="1784563" cy="524727"/>
            <a:chOff x="2482133" y="783910"/>
            <a:chExt cx="1784563" cy="52472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68DF47-538D-476D-A0A4-584191FCE664}"/>
                </a:ext>
              </a:extLst>
            </p:cNvPr>
            <p:cNvSpPr txBox="1"/>
            <p:nvPr/>
          </p:nvSpPr>
          <p:spPr>
            <a:xfrm>
              <a:off x="2728182" y="78391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FEBF0F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821F7B-3B30-4472-B2AB-352FEBB2F102}"/>
                </a:ext>
              </a:extLst>
            </p:cNvPr>
            <p:cNvSpPr txBox="1"/>
            <p:nvPr/>
          </p:nvSpPr>
          <p:spPr>
            <a:xfrm>
              <a:off x="2482133" y="1031638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785596-06EC-41D3-9041-2C703965A0B3}"/>
              </a:ext>
            </a:extLst>
          </p:cNvPr>
          <p:cNvGrpSpPr/>
          <p:nvPr/>
        </p:nvGrpSpPr>
        <p:grpSpPr>
          <a:xfrm>
            <a:off x="1408444" y="2962616"/>
            <a:ext cx="1784563" cy="524727"/>
            <a:chOff x="1408444" y="2962616"/>
            <a:chExt cx="1784563" cy="52472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50B4490-A397-4B51-9C0D-F166BED2C69D}"/>
                </a:ext>
              </a:extLst>
            </p:cNvPr>
            <p:cNvSpPr txBox="1"/>
            <p:nvPr/>
          </p:nvSpPr>
          <p:spPr>
            <a:xfrm>
              <a:off x="1654493" y="2962616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893895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386EB02-3D0F-4FDA-AB90-EAD0A436DDD8}"/>
                </a:ext>
              </a:extLst>
            </p:cNvPr>
            <p:cNvSpPr txBox="1"/>
            <p:nvPr/>
          </p:nvSpPr>
          <p:spPr>
            <a:xfrm>
              <a:off x="1408444" y="3210344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E95B39-7743-4E7F-981E-4B499CEC7719}"/>
              </a:ext>
            </a:extLst>
          </p:cNvPr>
          <p:cNvGrpSpPr/>
          <p:nvPr/>
        </p:nvGrpSpPr>
        <p:grpSpPr>
          <a:xfrm>
            <a:off x="2612876" y="5053371"/>
            <a:ext cx="1784563" cy="524727"/>
            <a:chOff x="2612876" y="5053371"/>
            <a:chExt cx="1784563" cy="52472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64791C8-1351-4D57-8684-9710CB826E5C}"/>
                </a:ext>
              </a:extLst>
            </p:cNvPr>
            <p:cNvSpPr txBox="1"/>
            <p:nvPr/>
          </p:nvSpPr>
          <p:spPr>
            <a:xfrm>
              <a:off x="2858925" y="5053371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B81B8D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70F985A-A42E-4518-AE0E-BFC6A51323F1}"/>
                </a:ext>
              </a:extLst>
            </p:cNvPr>
            <p:cNvSpPr txBox="1"/>
            <p:nvPr/>
          </p:nvSpPr>
          <p:spPr>
            <a:xfrm>
              <a:off x="2612876" y="5301099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2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7E80-ECC5-1878-F1B2-C102ABA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F1A7157-2E77-DD17-F67A-DF96D50368DA}"/>
              </a:ext>
            </a:extLst>
          </p:cNvPr>
          <p:cNvGrpSpPr/>
          <p:nvPr/>
        </p:nvGrpSpPr>
        <p:grpSpPr>
          <a:xfrm>
            <a:off x="6731359" y="2655768"/>
            <a:ext cx="1822211" cy="1546465"/>
            <a:chOff x="6731359" y="2655768"/>
            <a:chExt cx="1822211" cy="154646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E57E3AF-A33A-CC87-3909-1210385D4CA0}"/>
                </a:ext>
              </a:extLst>
            </p:cNvPr>
            <p:cNvSpPr/>
            <p:nvPr/>
          </p:nvSpPr>
          <p:spPr>
            <a:xfrm rot="9000000">
              <a:off x="6731359" y="2655768"/>
              <a:ext cx="1822211" cy="1546465"/>
            </a:xfrm>
            <a:custGeom>
              <a:avLst/>
              <a:gdLst>
                <a:gd name="connsiteX0" fmla="*/ 1394040 w 1822211"/>
                <a:gd name="connsiteY0" fmla="*/ 1546465 h 1546465"/>
                <a:gd name="connsiteX1" fmla="*/ 0 w 1822211"/>
                <a:gd name="connsiteY1" fmla="*/ 741615 h 1546465"/>
                <a:gd name="connsiteX2" fmla="*/ 428171 w 1822211"/>
                <a:gd name="connsiteY2" fmla="*/ 0 h 1546465"/>
                <a:gd name="connsiteX3" fmla="*/ 1822211 w 1822211"/>
                <a:gd name="connsiteY3" fmla="*/ 804850 h 1546465"/>
                <a:gd name="connsiteX4" fmla="*/ 1822211 w 1822211"/>
                <a:gd name="connsiteY4" fmla="*/ 1299260 h 1546465"/>
                <a:gd name="connsiteX5" fmla="*/ 1394040 w 1822211"/>
                <a:gd name="connsiteY5" fmla="*/ 1546465 h 15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1" h="1546465">
                  <a:moveTo>
                    <a:pt x="1394040" y="1546465"/>
                  </a:moveTo>
                  <a:lnTo>
                    <a:pt x="0" y="741615"/>
                  </a:lnTo>
                  <a:lnTo>
                    <a:pt x="428171" y="0"/>
                  </a:lnTo>
                  <a:lnTo>
                    <a:pt x="1822211" y="804850"/>
                  </a:lnTo>
                  <a:lnTo>
                    <a:pt x="1822211" y="1299260"/>
                  </a:lnTo>
                  <a:lnTo>
                    <a:pt x="1394040" y="1546465"/>
                  </a:lnTo>
                  <a:close/>
                </a:path>
              </a:pathLst>
            </a:custGeom>
            <a:solidFill>
              <a:srgbClr val="234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EF63C0-967A-A107-C978-9C3E623D7CCE}"/>
                </a:ext>
              </a:extLst>
            </p:cNvPr>
            <p:cNvSpPr txBox="1"/>
            <p:nvPr/>
          </p:nvSpPr>
          <p:spPr>
            <a:xfrm>
              <a:off x="7086138" y="3194851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9A9790-A194-D364-E8BD-7F8B1407D660}"/>
              </a:ext>
            </a:extLst>
          </p:cNvPr>
          <p:cNvGrpSpPr/>
          <p:nvPr/>
        </p:nvGrpSpPr>
        <p:grpSpPr>
          <a:xfrm>
            <a:off x="6379260" y="3732783"/>
            <a:ext cx="856343" cy="1856904"/>
            <a:chOff x="6379260" y="3732783"/>
            <a:chExt cx="856343" cy="185690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E2DC16-ACF1-0E6D-CADA-C898E512E9D8}"/>
                </a:ext>
              </a:extLst>
            </p:cNvPr>
            <p:cNvSpPr/>
            <p:nvPr/>
          </p:nvSpPr>
          <p:spPr>
            <a:xfrm rot="9000000">
              <a:off x="6379260" y="3732783"/>
              <a:ext cx="856343" cy="1856904"/>
            </a:xfrm>
            <a:custGeom>
              <a:avLst/>
              <a:gdLst>
                <a:gd name="connsiteX0" fmla="*/ 428172 w 856343"/>
                <a:gd name="connsiteY0" fmla="*/ 1856904 h 1856904"/>
                <a:gd name="connsiteX1" fmla="*/ 0 w 856343"/>
                <a:gd name="connsiteY1" fmla="*/ 1609699 h 1856904"/>
                <a:gd name="connsiteX2" fmla="*/ 0 w 856343"/>
                <a:gd name="connsiteY2" fmla="*/ 0 h 1856904"/>
                <a:gd name="connsiteX3" fmla="*/ 856343 w 856343"/>
                <a:gd name="connsiteY3" fmla="*/ 0 h 1856904"/>
                <a:gd name="connsiteX4" fmla="*/ 856343 w 856343"/>
                <a:gd name="connsiteY4" fmla="*/ 1609699 h 1856904"/>
                <a:gd name="connsiteX5" fmla="*/ 428172 w 856343"/>
                <a:gd name="connsiteY5" fmla="*/ 1856904 h 185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343" h="1856904">
                  <a:moveTo>
                    <a:pt x="428172" y="1856904"/>
                  </a:moveTo>
                  <a:lnTo>
                    <a:pt x="0" y="1609699"/>
                  </a:lnTo>
                  <a:lnTo>
                    <a:pt x="0" y="0"/>
                  </a:lnTo>
                  <a:lnTo>
                    <a:pt x="856343" y="0"/>
                  </a:lnTo>
                  <a:lnTo>
                    <a:pt x="856343" y="1609699"/>
                  </a:lnTo>
                  <a:lnTo>
                    <a:pt x="428172" y="1856904"/>
                  </a:lnTo>
                  <a:close/>
                </a:path>
              </a:pathLst>
            </a:custGeom>
            <a:solidFill>
              <a:srgbClr val="DE0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AF5A42C-D2CA-A22A-5D3D-7212D3325E15}"/>
                </a:ext>
              </a:extLst>
            </p:cNvPr>
            <p:cNvSpPr txBox="1"/>
            <p:nvPr/>
          </p:nvSpPr>
          <p:spPr>
            <a:xfrm>
              <a:off x="6483754" y="4380567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CB7219-F9A8-EA03-5673-C969DA1C4C84}"/>
              </a:ext>
            </a:extLst>
          </p:cNvPr>
          <p:cNvGrpSpPr/>
          <p:nvPr/>
        </p:nvGrpSpPr>
        <p:grpSpPr>
          <a:xfrm>
            <a:off x="4411662" y="3995045"/>
            <a:ext cx="1822212" cy="1546465"/>
            <a:chOff x="4411662" y="3995045"/>
            <a:chExt cx="1822212" cy="154646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A8F549A-63A8-4090-17DA-2143D9270D23}"/>
                </a:ext>
              </a:extLst>
            </p:cNvPr>
            <p:cNvSpPr/>
            <p:nvPr/>
          </p:nvSpPr>
          <p:spPr>
            <a:xfrm rot="9000000">
              <a:off x="4411662" y="3995045"/>
              <a:ext cx="1822212" cy="1546465"/>
            </a:xfrm>
            <a:custGeom>
              <a:avLst/>
              <a:gdLst>
                <a:gd name="connsiteX0" fmla="*/ 428172 w 1822212"/>
                <a:gd name="connsiteY0" fmla="*/ 1546465 h 1546465"/>
                <a:gd name="connsiteX1" fmla="*/ 0 w 1822212"/>
                <a:gd name="connsiteY1" fmla="*/ 1299260 h 1546465"/>
                <a:gd name="connsiteX2" fmla="*/ 0 w 1822212"/>
                <a:gd name="connsiteY2" fmla="*/ 804850 h 1546465"/>
                <a:gd name="connsiteX3" fmla="*/ 1394041 w 1822212"/>
                <a:gd name="connsiteY3" fmla="*/ 0 h 1546465"/>
                <a:gd name="connsiteX4" fmla="*/ 1822212 w 1822212"/>
                <a:gd name="connsiteY4" fmla="*/ 741615 h 1546465"/>
                <a:gd name="connsiteX5" fmla="*/ 428172 w 1822212"/>
                <a:gd name="connsiteY5" fmla="*/ 1546465 h 15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2" h="1546465">
                  <a:moveTo>
                    <a:pt x="428172" y="1546465"/>
                  </a:moveTo>
                  <a:lnTo>
                    <a:pt x="0" y="1299260"/>
                  </a:lnTo>
                  <a:lnTo>
                    <a:pt x="0" y="804850"/>
                  </a:lnTo>
                  <a:lnTo>
                    <a:pt x="1394041" y="0"/>
                  </a:lnTo>
                  <a:lnTo>
                    <a:pt x="1822212" y="741615"/>
                  </a:lnTo>
                  <a:lnTo>
                    <a:pt x="428172" y="1546465"/>
                  </a:lnTo>
                  <a:close/>
                </a:path>
              </a:pathLst>
            </a:custGeom>
            <a:solidFill>
              <a:srgbClr val="B81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BAADC2-446A-C4AB-147B-8D27B1EBCD91}"/>
                </a:ext>
              </a:extLst>
            </p:cNvPr>
            <p:cNvSpPr txBox="1"/>
            <p:nvPr/>
          </p:nvSpPr>
          <p:spPr>
            <a:xfrm>
              <a:off x="5055176" y="4349174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5F7611-A78A-3E2B-2A58-A81E20074D14}"/>
              </a:ext>
            </a:extLst>
          </p:cNvPr>
          <p:cNvGrpSpPr/>
          <p:nvPr/>
        </p:nvGrpSpPr>
        <p:grpSpPr>
          <a:xfrm>
            <a:off x="3638430" y="2655768"/>
            <a:ext cx="1822212" cy="1546464"/>
            <a:chOff x="3638430" y="2655768"/>
            <a:chExt cx="1822212" cy="154646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AE2A77-0299-F94C-57EB-C04F4B562278}"/>
                </a:ext>
              </a:extLst>
            </p:cNvPr>
            <p:cNvSpPr/>
            <p:nvPr/>
          </p:nvSpPr>
          <p:spPr>
            <a:xfrm rot="9000000">
              <a:off x="3638430" y="2655768"/>
              <a:ext cx="1822212" cy="1546464"/>
            </a:xfrm>
            <a:custGeom>
              <a:avLst/>
              <a:gdLst>
                <a:gd name="connsiteX0" fmla="*/ 1394040 w 1822212"/>
                <a:gd name="connsiteY0" fmla="*/ 1546464 h 1546464"/>
                <a:gd name="connsiteX1" fmla="*/ 0 w 1822212"/>
                <a:gd name="connsiteY1" fmla="*/ 741614 h 1546464"/>
                <a:gd name="connsiteX2" fmla="*/ 0 w 1822212"/>
                <a:gd name="connsiteY2" fmla="*/ 247205 h 1546464"/>
                <a:gd name="connsiteX3" fmla="*/ 428172 w 1822212"/>
                <a:gd name="connsiteY3" fmla="*/ 0 h 1546464"/>
                <a:gd name="connsiteX4" fmla="*/ 1822212 w 1822212"/>
                <a:gd name="connsiteY4" fmla="*/ 804849 h 1546464"/>
                <a:gd name="connsiteX5" fmla="*/ 1394040 w 1822212"/>
                <a:gd name="connsiteY5" fmla="*/ 1546464 h 154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2" h="1546464">
                  <a:moveTo>
                    <a:pt x="1394040" y="1546464"/>
                  </a:moveTo>
                  <a:lnTo>
                    <a:pt x="0" y="741614"/>
                  </a:lnTo>
                  <a:lnTo>
                    <a:pt x="0" y="247205"/>
                  </a:lnTo>
                  <a:lnTo>
                    <a:pt x="428172" y="0"/>
                  </a:lnTo>
                  <a:lnTo>
                    <a:pt x="1822212" y="804849"/>
                  </a:lnTo>
                  <a:lnTo>
                    <a:pt x="1394040" y="1546464"/>
                  </a:lnTo>
                  <a:close/>
                </a:path>
              </a:pathLst>
            </a:custGeom>
            <a:solidFill>
              <a:srgbClr val="893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E0B75A3-F8E9-8DE1-39E1-6A2D4DAA9104}"/>
                </a:ext>
              </a:extLst>
            </p:cNvPr>
            <p:cNvSpPr txBox="1"/>
            <p:nvPr/>
          </p:nvSpPr>
          <p:spPr>
            <a:xfrm>
              <a:off x="4392406" y="3197202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CA2308-4FCB-04DA-7D01-2C2DE0460901}"/>
              </a:ext>
            </a:extLst>
          </p:cNvPr>
          <p:cNvGrpSpPr/>
          <p:nvPr/>
        </p:nvGrpSpPr>
        <p:grpSpPr>
          <a:xfrm>
            <a:off x="4956398" y="1268314"/>
            <a:ext cx="856343" cy="1856905"/>
            <a:chOff x="4956398" y="1268314"/>
            <a:chExt cx="856343" cy="185690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009797-6A26-A2C2-699B-F563B09580EF}"/>
                </a:ext>
              </a:extLst>
            </p:cNvPr>
            <p:cNvSpPr/>
            <p:nvPr/>
          </p:nvSpPr>
          <p:spPr>
            <a:xfrm rot="9000000">
              <a:off x="4956398" y="1268314"/>
              <a:ext cx="856343" cy="1856905"/>
            </a:xfrm>
            <a:custGeom>
              <a:avLst/>
              <a:gdLst>
                <a:gd name="connsiteX0" fmla="*/ 0 w 856343"/>
                <a:gd name="connsiteY0" fmla="*/ 1856905 h 1856905"/>
                <a:gd name="connsiteX1" fmla="*/ 0 w 856343"/>
                <a:gd name="connsiteY1" fmla="*/ 247206 h 1856905"/>
                <a:gd name="connsiteX2" fmla="*/ 428172 w 856343"/>
                <a:gd name="connsiteY2" fmla="*/ 0 h 1856905"/>
                <a:gd name="connsiteX3" fmla="*/ 856343 w 856343"/>
                <a:gd name="connsiteY3" fmla="*/ 247205 h 1856905"/>
                <a:gd name="connsiteX4" fmla="*/ 856343 w 856343"/>
                <a:gd name="connsiteY4" fmla="*/ 1856905 h 1856905"/>
                <a:gd name="connsiteX5" fmla="*/ 0 w 856343"/>
                <a:gd name="connsiteY5" fmla="*/ 1856905 h 185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343" h="1856905">
                  <a:moveTo>
                    <a:pt x="0" y="1856905"/>
                  </a:moveTo>
                  <a:lnTo>
                    <a:pt x="0" y="247206"/>
                  </a:lnTo>
                  <a:lnTo>
                    <a:pt x="428172" y="0"/>
                  </a:lnTo>
                  <a:lnTo>
                    <a:pt x="856343" y="247205"/>
                  </a:lnTo>
                  <a:lnTo>
                    <a:pt x="856343" y="1856905"/>
                  </a:lnTo>
                  <a:lnTo>
                    <a:pt x="0" y="1856905"/>
                  </a:lnTo>
                  <a:close/>
                </a:path>
              </a:pathLst>
            </a:custGeom>
            <a:solidFill>
              <a:srgbClr val="FEB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B19D02-DB78-B836-10E6-C48C2A71D41C}"/>
                </a:ext>
              </a:extLst>
            </p:cNvPr>
            <p:cNvSpPr txBox="1"/>
            <p:nvPr/>
          </p:nvSpPr>
          <p:spPr>
            <a:xfrm>
              <a:off x="5098765" y="2029248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413B4A-3332-BCE2-C360-A9EF48E31573}"/>
              </a:ext>
            </a:extLst>
          </p:cNvPr>
          <p:cNvGrpSpPr/>
          <p:nvPr/>
        </p:nvGrpSpPr>
        <p:grpSpPr>
          <a:xfrm>
            <a:off x="5958127" y="1316490"/>
            <a:ext cx="1822212" cy="1546464"/>
            <a:chOff x="5958127" y="1316490"/>
            <a:chExt cx="1822212" cy="154646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A933E6-4451-8B8D-14EC-DABBC4ED5C56}"/>
                </a:ext>
              </a:extLst>
            </p:cNvPr>
            <p:cNvSpPr/>
            <p:nvPr/>
          </p:nvSpPr>
          <p:spPr>
            <a:xfrm rot="9000000">
              <a:off x="5958127" y="1316490"/>
              <a:ext cx="1822212" cy="1546464"/>
            </a:xfrm>
            <a:custGeom>
              <a:avLst/>
              <a:gdLst>
                <a:gd name="connsiteX0" fmla="*/ 428172 w 1822212"/>
                <a:gd name="connsiteY0" fmla="*/ 1546464 h 1546464"/>
                <a:gd name="connsiteX1" fmla="*/ 0 w 1822212"/>
                <a:gd name="connsiteY1" fmla="*/ 804850 h 1546464"/>
                <a:gd name="connsiteX2" fmla="*/ 1394041 w 1822212"/>
                <a:gd name="connsiteY2" fmla="*/ 0 h 1546464"/>
                <a:gd name="connsiteX3" fmla="*/ 1822212 w 1822212"/>
                <a:gd name="connsiteY3" fmla="*/ 247204 h 1546464"/>
                <a:gd name="connsiteX4" fmla="*/ 1822212 w 1822212"/>
                <a:gd name="connsiteY4" fmla="*/ 741615 h 1546464"/>
                <a:gd name="connsiteX5" fmla="*/ 428172 w 1822212"/>
                <a:gd name="connsiteY5" fmla="*/ 1546464 h 154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2" h="1546464">
                  <a:moveTo>
                    <a:pt x="428172" y="1546464"/>
                  </a:moveTo>
                  <a:lnTo>
                    <a:pt x="0" y="804850"/>
                  </a:lnTo>
                  <a:lnTo>
                    <a:pt x="1394041" y="0"/>
                  </a:lnTo>
                  <a:lnTo>
                    <a:pt x="1822212" y="247204"/>
                  </a:lnTo>
                  <a:lnTo>
                    <a:pt x="1822212" y="741615"/>
                  </a:lnTo>
                  <a:lnTo>
                    <a:pt x="428172" y="1546464"/>
                  </a:lnTo>
                  <a:close/>
                </a:path>
              </a:pathLst>
            </a:custGeom>
            <a:solidFill>
              <a:srgbClr val="0A7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5113A9-FAA3-6BCA-E9E1-F7EFBC6D8A0C}"/>
                </a:ext>
              </a:extLst>
            </p:cNvPr>
            <p:cNvSpPr txBox="1"/>
            <p:nvPr/>
          </p:nvSpPr>
          <p:spPr>
            <a:xfrm>
              <a:off x="6412424" y="2056229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163F44C-20AE-8390-7B0B-00AE9C0BE4D0}"/>
              </a:ext>
            </a:extLst>
          </p:cNvPr>
          <p:cNvGrpSpPr/>
          <p:nvPr/>
        </p:nvGrpSpPr>
        <p:grpSpPr>
          <a:xfrm>
            <a:off x="7780351" y="2805220"/>
            <a:ext cx="1124857" cy="1124857"/>
            <a:chOff x="7780351" y="2805220"/>
            <a:chExt cx="1124857" cy="112485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3B88F24-BD87-4881-1778-A415D24C160F}"/>
                </a:ext>
              </a:extLst>
            </p:cNvPr>
            <p:cNvGrpSpPr/>
            <p:nvPr/>
          </p:nvGrpSpPr>
          <p:grpSpPr>
            <a:xfrm>
              <a:off x="7780351" y="2805220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A1653DC-2AED-ACB4-A135-A81DC54FA4D1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0E3BB93-947B-F985-275D-F0FA23111831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Lightbulb">
              <a:extLst>
                <a:ext uri="{FF2B5EF4-FFF2-40B4-BE49-F238E27FC236}">
                  <a16:creationId xmlns:a16="http://schemas.microsoft.com/office/drawing/2014/main" id="{9DD35FF8-8DF7-10AD-2485-32B254395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7167" y="3165580"/>
              <a:ext cx="457200" cy="4572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171CF52-B09F-66F8-F6CD-ED1F87BA82A8}"/>
              </a:ext>
            </a:extLst>
          </p:cNvPr>
          <p:cNvGrpSpPr/>
          <p:nvPr/>
        </p:nvGrpSpPr>
        <p:grpSpPr>
          <a:xfrm>
            <a:off x="6667444" y="4826336"/>
            <a:ext cx="1124857" cy="1124857"/>
            <a:chOff x="6667444" y="4826336"/>
            <a:chExt cx="1124857" cy="112485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EC8787D-F1B4-44FC-65EB-541A652084BC}"/>
                </a:ext>
              </a:extLst>
            </p:cNvPr>
            <p:cNvGrpSpPr/>
            <p:nvPr/>
          </p:nvGrpSpPr>
          <p:grpSpPr>
            <a:xfrm>
              <a:off x="6667444" y="4826336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7E7C9A7-A588-10E1-34BD-27D59AC9CB85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2FE0DCE-6E9B-D29D-E429-BB9F5A3B3C1A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Gauge">
              <a:extLst>
                <a:ext uri="{FF2B5EF4-FFF2-40B4-BE49-F238E27FC236}">
                  <a16:creationId xmlns:a16="http://schemas.microsoft.com/office/drawing/2014/main" id="{AF6C7336-3A8E-A2F2-B943-02FABE016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8048" y="5129489"/>
              <a:ext cx="457200" cy="4572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4E3728-FE76-728F-3E04-142906AF3706}"/>
              </a:ext>
            </a:extLst>
          </p:cNvPr>
          <p:cNvGrpSpPr/>
          <p:nvPr/>
        </p:nvGrpSpPr>
        <p:grpSpPr>
          <a:xfrm>
            <a:off x="6667444" y="903514"/>
            <a:ext cx="1124857" cy="1124857"/>
            <a:chOff x="6667444" y="903514"/>
            <a:chExt cx="1124857" cy="11248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208ED7-2191-4B52-71B8-2431104A49D4}"/>
                </a:ext>
              </a:extLst>
            </p:cNvPr>
            <p:cNvGrpSpPr/>
            <p:nvPr/>
          </p:nvGrpSpPr>
          <p:grpSpPr>
            <a:xfrm>
              <a:off x="6667444" y="903514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DB3B3D9-FBE8-78FF-737C-C7618F85A601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18054D-54DB-1A3C-BA0E-A0AE30616A0E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Eye">
              <a:extLst>
                <a:ext uri="{FF2B5EF4-FFF2-40B4-BE49-F238E27FC236}">
                  <a16:creationId xmlns:a16="http://schemas.microsoft.com/office/drawing/2014/main" id="{E9615E65-DC27-BDFF-BDFF-951A33323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4105" y="1261543"/>
              <a:ext cx="457200" cy="4572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21ECCF-C9DF-E0F2-27EF-AC35A2F80969}"/>
              </a:ext>
            </a:extLst>
          </p:cNvPr>
          <p:cNvGrpSpPr/>
          <p:nvPr/>
        </p:nvGrpSpPr>
        <p:grpSpPr>
          <a:xfrm>
            <a:off x="4357915" y="903513"/>
            <a:ext cx="1124857" cy="1124857"/>
            <a:chOff x="4357915" y="903513"/>
            <a:chExt cx="1124857" cy="112485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A4E236C-A35F-3A0C-7319-A91A47DA6CAF}"/>
                </a:ext>
              </a:extLst>
            </p:cNvPr>
            <p:cNvGrpSpPr/>
            <p:nvPr/>
          </p:nvGrpSpPr>
          <p:grpSpPr>
            <a:xfrm>
              <a:off x="4357915" y="903513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5AF7643-9D0C-5DB6-B28E-54D8CA055ADC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2059ECC-D769-326F-1FC4-06DA11347398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" name="Graphic 14" descr="Bullseye">
              <a:extLst>
                <a:ext uri="{FF2B5EF4-FFF2-40B4-BE49-F238E27FC236}">
                  <a16:creationId xmlns:a16="http://schemas.microsoft.com/office/drawing/2014/main" id="{7A8239E8-747D-4D58-3FF1-48A43CDEE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16376" y="1237341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F11C7F-C5B8-8FA9-1A6D-181122016CD6}"/>
              </a:ext>
            </a:extLst>
          </p:cNvPr>
          <p:cNvGrpSpPr/>
          <p:nvPr/>
        </p:nvGrpSpPr>
        <p:grpSpPr>
          <a:xfrm>
            <a:off x="3173497" y="2866907"/>
            <a:ext cx="1124857" cy="1124857"/>
            <a:chOff x="3173497" y="2866907"/>
            <a:chExt cx="1124857" cy="112485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D58E611-1251-E4B9-A7C0-D95A526C27A9}"/>
                </a:ext>
              </a:extLst>
            </p:cNvPr>
            <p:cNvGrpSpPr/>
            <p:nvPr/>
          </p:nvGrpSpPr>
          <p:grpSpPr>
            <a:xfrm>
              <a:off x="3173497" y="2866907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9B72556-7FBB-F80A-2B9B-6EB510F6530B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BE0FD85-FA7B-5378-778A-7E00277672E9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Magnifying glass">
              <a:extLst>
                <a:ext uri="{FF2B5EF4-FFF2-40B4-BE49-F238E27FC236}">
                  <a16:creationId xmlns:a16="http://schemas.microsoft.com/office/drawing/2014/main" id="{E78BB27C-A4CF-401D-B5BE-7A9517BD0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24811" y="3215247"/>
              <a:ext cx="457200" cy="457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2C0A54-C405-2CDD-D88D-C2F2A8DB5092}"/>
              </a:ext>
            </a:extLst>
          </p:cNvPr>
          <p:cNvGrpSpPr/>
          <p:nvPr/>
        </p:nvGrpSpPr>
        <p:grpSpPr>
          <a:xfrm>
            <a:off x="4399700" y="4826336"/>
            <a:ext cx="1124857" cy="1124857"/>
            <a:chOff x="4399700" y="4826336"/>
            <a:chExt cx="1124857" cy="112485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A299C88-9966-17AD-0F69-4875F4A54433}"/>
                </a:ext>
              </a:extLst>
            </p:cNvPr>
            <p:cNvGrpSpPr/>
            <p:nvPr/>
          </p:nvGrpSpPr>
          <p:grpSpPr>
            <a:xfrm>
              <a:off x="4399700" y="4826336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DED26B8-8695-7C29-BD12-E3A39947F48E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A427882-B0EE-C719-493A-4CB5ABD812DA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9" name="Graphic 18" descr="Money">
              <a:extLst>
                <a:ext uri="{FF2B5EF4-FFF2-40B4-BE49-F238E27FC236}">
                  <a16:creationId xmlns:a16="http://schemas.microsoft.com/office/drawing/2014/main" id="{8117FC49-1567-3EF0-556A-0B3D9980C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36435" y="5154109"/>
              <a:ext cx="457200" cy="4572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60670E-E934-09C8-3337-55FDF12615E2}"/>
              </a:ext>
            </a:extLst>
          </p:cNvPr>
          <p:cNvGrpSpPr/>
          <p:nvPr/>
        </p:nvGrpSpPr>
        <p:grpSpPr>
          <a:xfrm>
            <a:off x="5123543" y="2456543"/>
            <a:ext cx="1944914" cy="1944914"/>
            <a:chOff x="5123543" y="2456543"/>
            <a:chExt cx="1944914" cy="194491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2F46C5-AB5E-F5E8-3B40-3F0DA56BE7A6}"/>
                </a:ext>
              </a:extLst>
            </p:cNvPr>
            <p:cNvSpPr/>
            <p:nvPr/>
          </p:nvSpPr>
          <p:spPr>
            <a:xfrm>
              <a:off x="5123543" y="2456543"/>
              <a:ext cx="1944914" cy="1944914"/>
            </a:xfrm>
            <a:prstGeom prst="ellipse">
              <a:avLst/>
            </a:prstGeom>
            <a:gradFill flip="none" rotWithShape="1">
              <a:gsLst>
                <a:gs pos="0">
                  <a:srgbClr val="EBEBEB"/>
                </a:gs>
                <a:gs pos="100000">
                  <a:srgbClr val="FDFDFD"/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C6E8FD2-B579-BE5A-A66C-0DAB72C0AC70}"/>
                </a:ext>
              </a:extLst>
            </p:cNvPr>
            <p:cNvSpPr/>
            <p:nvPr/>
          </p:nvSpPr>
          <p:spPr>
            <a:xfrm>
              <a:off x="5395686" y="2728686"/>
              <a:ext cx="1400628" cy="1400628"/>
            </a:xfrm>
            <a:prstGeom prst="ellipse">
              <a:avLst/>
            </a:prstGeom>
            <a:gradFill flip="none" rotWithShape="1">
              <a:gsLst>
                <a:gs pos="20000">
                  <a:srgbClr val="DBDBDB"/>
                </a:gs>
                <a:gs pos="100000">
                  <a:srgbClr val="FDFDFD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570655-01D0-E0B7-58F2-5DD0D23B217B}"/>
                </a:ext>
              </a:extLst>
            </p:cNvPr>
            <p:cNvSpPr txBox="1"/>
            <p:nvPr/>
          </p:nvSpPr>
          <p:spPr>
            <a:xfrm>
              <a:off x="5369475" y="3084061"/>
              <a:ext cx="1426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YOUR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HEADLINE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2FB26A-9DD4-D862-11DE-CC2394DB4BF4}"/>
              </a:ext>
            </a:extLst>
          </p:cNvPr>
          <p:cNvGrpSpPr/>
          <p:nvPr/>
        </p:nvGrpSpPr>
        <p:grpSpPr>
          <a:xfrm>
            <a:off x="8956008" y="2888581"/>
            <a:ext cx="1784563" cy="524727"/>
            <a:chOff x="8956008" y="2888581"/>
            <a:chExt cx="1784563" cy="5247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7B30BD-66FB-0773-20FE-F5B760176854}"/>
                </a:ext>
              </a:extLst>
            </p:cNvPr>
            <p:cNvSpPr txBox="1"/>
            <p:nvPr/>
          </p:nvSpPr>
          <p:spPr>
            <a:xfrm>
              <a:off x="8956008" y="2888581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234785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68AED4-506D-7C48-3F35-DD72BD7BDCB7}"/>
                </a:ext>
              </a:extLst>
            </p:cNvPr>
            <p:cNvSpPr txBox="1"/>
            <p:nvPr/>
          </p:nvSpPr>
          <p:spPr>
            <a:xfrm>
              <a:off x="8956008" y="3136309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222F90-6FFC-E4AE-4C5E-D9D8A5D65705}"/>
              </a:ext>
            </a:extLst>
          </p:cNvPr>
          <p:cNvGrpSpPr/>
          <p:nvPr/>
        </p:nvGrpSpPr>
        <p:grpSpPr>
          <a:xfrm>
            <a:off x="7949697" y="4990989"/>
            <a:ext cx="1784563" cy="524727"/>
            <a:chOff x="7949697" y="4990989"/>
            <a:chExt cx="1784563" cy="52472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1CAC75-C293-D53F-4F1F-ACDCE3650B40}"/>
                </a:ext>
              </a:extLst>
            </p:cNvPr>
            <p:cNvSpPr txBox="1"/>
            <p:nvPr/>
          </p:nvSpPr>
          <p:spPr>
            <a:xfrm>
              <a:off x="7949697" y="4990989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DE018A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0F4E17E-2470-3E9D-16CA-00A046D0C183}"/>
                </a:ext>
              </a:extLst>
            </p:cNvPr>
            <p:cNvSpPr txBox="1"/>
            <p:nvPr/>
          </p:nvSpPr>
          <p:spPr>
            <a:xfrm>
              <a:off x="7949697" y="5238717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948A75-BCFA-1BFD-EA85-7B22CC752DE8}"/>
              </a:ext>
            </a:extLst>
          </p:cNvPr>
          <p:cNvGrpSpPr/>
          <p:nvPr/>
        </p:nvGrpSpPr>
        <p:grpSpPr>
          <a:xfrm>
            <a:off x="7937747" y="783910"/>
            <a:ext cx="1784563" cy="524727"/>
            <a:chOff x="7937747" y="783910"/>
            <a:chExt cx="1784563" cy="52472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78785EB-DD06-6A76-35A0-B4BC1E7EF387}"/>
                </a:ext>
              </a:extLst>
            </p:cNvPr>
            <p:cNvSpPr txBox="1"/>
            <p:nvPr/>
          </p:nvSpPr>
          <p:spPr>
            <a:xfrm>
              <a:off x="7937747" y="78391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A7192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4FADF9A-8F5D-2D52-C173-3F3A3EFEF858}"/>
                </a:ext>
              </a:extLst>
            </p:cNvPr>
            <p:cNvSpPr txBox="1"/>
            <p:nvPr/>
          </p:nvSpPr>
          <p:spPr>
            <a:xfrm>
              <a:off x="7937747" y="1031638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4FBAF0-8F9E-3164-D49C-C141D39113A1}"/>
              </a:ext>
            </a:extLst>
          </p:cNvPr>
          <p:cNvGrpSpPr/>
          <p:nvPr/>
        </p:nvGrpSpPr>
        <p:grpSpPr>
          <a:xfrm>
            <a:off x="2482133" y="783910"/>
            <a:ext cx="1784563" cy="524727"/>
            <a:chOff x="2482133" y="783910"/>
            <a:chExt cx="1784563" cy="52472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51E52C-E03A-971A-12DE-125B3A7BC8B5}"/>
                </a:ext>
              </a:extLst>
            </p:cNvPr>
            <p:cNvSpPr txBox="1"/>
            <p:nvPr/>
          </p:nvSpPr>
          <p:spPr>
            <a:xfrm>
              <a:off x="2728182" y="78391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FEBF0F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9021383-0973-CC4A-520A-0FB1E62AF9A5}"/>
                </a:ext>
              </a:extLst>
            </p:cNvPr>
            <p:cNvSpPr txBox="1"/>
            <p:nvPr/>
          </p:nvSpPr>
          <p:spPr>
            <a:xfrm>
              <a:off x="2482133" y="1031638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85CA88-28BA-5F08-8804-0A56038817B0}"/>
              </a:ext>
            </a:extLst>
          </p:cNvPr>
          <p:cNvGrpSpPr/>
          <p:nvPr/>
        </p:nvGrpSpPr>
        <p:grpSpPr>
          <a:xfrm>
            <a:off x="1408444" y="2962616"/>
            <a:ext cx="1784563" cy="524727"/>
            <a:chOff x="1408444" y="2962616"/>
            <a:chExt cx="1784563" cy="52472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CB1C74-26EB-70F4-9C00-AB4EE1338546}"/>
                </a:ext>
              </a:extLst>
            </p:cNvPr>
            <p:cNvSpPr txBox="1"/>
            <p:nvPr/>
          </p:nvSpPr>
          <p:spPr>
            <a:xfrm>
              <a:off x="1654493" y="2962616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893895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6B96AF0-DF88-6738-8D1C-78814266499C}"/>
                </a:ext>
              </a:extLst>
            </p:cNvPr>
            <p:cNvSpPr txBox="1"/>
            <p:nvPr/>
          </p:nvSpPr>
          <p:spPr>
            <a:xfrm>
              <a:off x="1408444" y="3210344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C6B228-2DB8-973B-AF2F-5571B27336FB}"/>
              </a:ext>
            </a:extLst>
          </p:cNvPr>
          <p:cNvGrpSpPr/>
          <p:nvPr/>
        </p:nvGrpSpPr>
        <p:grpSpPr>
          <a:xfrm>
            <a:off x="2612876" y="5053371"/>
            <a:ext cx="1784563" cy="524727"/>
            <a:chOff x="2612876" y="5053371"/>
            <a:chExt cx="1784563" cy="52472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4B9FBBE-AF09-3EF0-21CD-BFAD88B1FBFF}"/>
                </a:ext>
              </a:extLst>
            </p:cNvPr>
            <p:cNvSpPr txBox="1"/>
            <p:nvPr/>
          </p:nvSpPr>
          <p:spPr>
            <a:xfrm>
              <a:off x="2858925" y="5053371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B81B8D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8B932D5-FD8D-1D77-8592-D8F26BD1FB69}"/>
                </a:ext>
              </a:extLst>
            </p:cNvPr>
            <p:cNvSpPr txBox="1"/>
            <p:nvPr/>
          </p:nvSpPr>
          <p:spPr>
            <a:xfrm>
              <a:off x="2612876" y="5301099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22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6C788-84AE-C989-1FFC-07694D7CA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C0E5FB-DFDA-A76E-BD9A-6C997853CB10}"/>
              </a:ext>
            </a:extLst>
          </p:cNvPr>
          <p:cNvGrpSpPr/>
          <p:nvPr/>
        </p:nvGrpSpPr>
        <p:grpSpPr>
          <a:xfrm>
            <a:off x="6731359" y="2655768"/>
            <a:ext cx="1822211" cy="1546465"/>
            <a:chOff x="6731359" y="2655768"/>
            <a:chExt cx="1822211" cy="154646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F32934F-3C5F-837D-4636-B7B6F923DA2B}"/>
                </a:ext>
              </a:extLst>
            </p:cNvPr>
            <p:cNvSpPr/>
            <p:nvPr/>
          </p:nvSpPr>
          <p:spPr>
            <a:xfrm rot="9000000">
              <a:off x="6731359" y="2655768"/>
              <a:ext cx="1822211" cy="1546465"/>
            </a:xfrm>
            <a:custGeom>
              <a:avLst/>
              <a:gdLst>
                <a:gd name="connsiteX0" fmla="*/ 1394040 w 1822211"/>
                <a:gd name="connsiteY0" fmla="*/ 1546465 h 1546465"/>
                <a:gd name="connsiteX1" fmla="*/ 0 w 1822211"/>
                <a:gd name="connsiteY1" fmla="*/ 741615 h 1546465"/>
                <a:gd name="connsiteX2" fmla="*/ 428171 w 1822211"/>
                <a:gd name="connsiteY2" fmla="*/ 0 h 1546465"/>
                <a:gd name="connsiteX3" fmla="*/ 1822211 w 1822211"/>
                <a:gd name="connsiteY3" fmla="*/ 804850 h 1546465"/>
                <a:gd name="connsiteX4" fmla="*/ 1822211 w 1822211"/>
                <a:gd name="connsiteY4" fmla="*/ 1299260 h 1546465"/>
                <a:gd name="connsiteX5" fmla="*/ 1394040 w 1822211"/>
                <a:gd name="connsiteY5" fmla="*/ 1546465 h 15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1" h="1546465">
                  <a:moveTo>
                    <a:pt x="1394040" y="1546465"/>
                  </a:moveTo>
                  <a:lnTo>
                    <a:pt x="0" y="741615"/>
                  </a:lnTo>
                  <a:lnTo>
                    <a:pt x="428171" y="0"/>
                  </a:lnTo>
                  <a:lnTo>
                    <a:pt x="1822211" y="804850"/>
                  </a:lnTo>
                  <a:lnTo>
                    <a:pt x="1822211" y="1299260"/>
                  </a:lnTo>
                  <a:lnTo>
                    <a:pt x="1394040" y="1546465"/>
                  </a:lnTo>
                  <a:close/>
                </a:path>
              </a:pathLst>
            </a:custGeom>
            <a:solidFill>
              <a:srgbClr val="234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3160AD7-3AA2-0CE9-F882-949C41044889}"/>
                </a:ext>
              </a:extLst>
            </p:cNvPr>
            <p:cNvSpPr txBox="1"/>
            <p:nvPr/>
          </p:nvSpPr>
          <p:spPr>
            <a:xfrm>
              <a:off x="7086138" y="3194851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80182D-CB39-67DC-0F2F-1598E41B948B}"/>
              </a:ext>
            </a:extLst>
          </p:cNvPr>
          <p:cNvGrpSpPr/>
          <p:nvPr/>
        </p:nvGrpSpPr>
        <p:grpSpPr>
          <a:xfrm>
            <a:off x="6379260" y="3732783"/>
            <a:ext cx="856343" cy="1856904"/>
            <a:chOff x="6379260" y="3732783"/>
            <a:chExt cx="856343" cy="185690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0231C5-E3C5-0C0F-163A-EA38580F54B9}"/>
                </a:ext>
              </a:extLst>
            </p:cNvPr>
            <p:cNvSpPr/>
            <p:nvPr/>
          </p:nvSpPr>
          <p:spPr>
            <a:xfrm rot="9000000">
              <a:off x="6379260" y="3732783"/>
              <a:ext cx="856343" cy="1856904"/>
            </a:xfrm>
            <a:custGeom>
              <a:avLst/>
              <a:gdLst>
                <a:gd name="connsiteX0" fmla="*/ 428172 w 856343"/>
                <a:gd name="connsiteY0" fmla="*/ 1856904 h 1856904"/>
                <a:gd name="connsiteX1" fmla="*/ 0 w 856343"/>
                <a:gd name="connsiteY1" fmla="*/ 1609699 h 1856904"/>
                <a:gd name="connsiteX2" fmla="*/ 0 w 856343"/>
                <a:gd name="connsiteY2" fmla="*/ 0 h 1856904"/>
                <a:gd name="connsiteX3" fmla="*/ 856343 w 856343"/>
                <a:gd name="connsiteY3" fmla="*/ 0 h 1856904"/>
                <a:gd name="connsiteX4" fmla="*/ 856343 w 856343"/>
                <a:gd name="connsiteY4" fmla="*/ 1609699 h 1856904"/>
                <a:gd name="connsiteX5" fmla="*/ 428172 w 856343"/>
                <a:gd name="connsiteY5" fmla="*/ 1856904 h 185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343" h="1856904">
                  <a:moveTo>
                    <a:pt x="428172" y="1856904"/>
                  </a:moveTo>
                  <a:lnTo>
                    <a:pt x="0" y="1609699"/>
                  </a:lnTo>
                  <a:lnTo>
                    <a:pt x="0" y="0"/>
                  </a:lnTo>
                  <a:lnTo>
                    <a:pt x="856343" y="0"/>
                  </a:lnTo>
                  <a:lnTo>
                    <a:pt x="856343" y="1609699"/>
                  </a:lnTo>
                  <a:lnTo>
                    <a:pt x="428172" y="1856904"/>
                  </a:lnTo>
                  <a:close/>
                </a:path>
              </a:pathLst>
            </a:custGeom>
            <a:solidFill>
              <a:srgbClr val="DE0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CC27AD-CADB-601A-1615-D24AD346FCD6}"/>
                </a:ext>
              </a:extLst>
            </p:cNvPr>
            <p:cNvSpPr txBox="1"/>
            <p:nvPr/>
          </p:nvSpPr>
          <p:spPr>
            <a:xfrm>
              <a:off x="6483754" y="4380567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E7FF-41AA-8140-91C4-9E58BA8E9299}"/>
              </a:ext>
            </a:extLst>
          </p:cNvPr>
          <p:cNvGrpSpPr/>
          <p:nvPr/>
        </p:nvGrpSpPr>
        <p:grpSpPr>
          <a:xfrm>
            <a:off x="4411662" y="3995045"/>
            <a:ext cx="1822212" cy="1546465"/>
            <a:chOff x="4411662" y="3995045"/>
            <a:chExt cx="1822212" cy="154646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843EB09-93E2-255D-A509-FD00F839AD47}"/>
                </a:ext>
              </a:extLst>
            </p:cNvPr>
            <p:cNvSpPr/>
            <p:nvPr/>
          </p:nvSpPr>
          <p:spPr>
            <a:xfrm rot="9000000">
              <a:off x="4411662" y="3995045"/>
              <a:ext cx="1822212" cy="1546465"/>
            </a:xfrm>
            <a:custGeom>
              <a:avLst/>
              <a:gdLst>
                <a:gd name="connsiteX0" fmla="*/ 428172 w 1822212"/>
                <a:gd name="connsiteY0" fmla="*/ 1546465 h 1546465"/>
                <a:gd name="connsiteX1" fmla="*/ 0 w 1822212"/>
                <a:gd name="connsiteY1" fmla="*/ 1299260 h 1546465"/>
                <a:gd name="connsiteX2" fmla="*/ 0 w 1822212"/>
                <a:gd name="connsiteY2" fmla="*/ 804850 h 1546465"/>
                <a:gd name="connsiteX3" fmla="*/ 1394041 w 1822212"/>
                <a:gd name="connsiteY3" fmla="*/ 0 h 1546465"/>
                <a:gd name="connsiteX4" fmla="*/ 1822212 w 1822212"/>
                <a:gd name="connsiteY4" fmla="*/ 741615 h 1546465"/>
                <a:gd name="connsiteX5" fmla="*/ 428172 w 1822212"/>
                <a:gd name="connsiteY5" fmla="*/ 1546465 h 15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2" h="1546465">
                  <a:moveTo>
                    <a:pt x="428172" y="1546465"/>
                  </a:moveTo>
                  <a:lnTo>
                    <a:pt x="0" y="1299260"/>
                  </a:lnTo>
                  <a:lnTo>
                    <a:pt x="0" y="804850"/>
                  </a:lnTo>
                  <a:lnTo>
                    <a:pt x="1394041" y="0"/>
                  </a:lnTo>
                  <a:lnTo>
                    <a:pt x="1822212" y="741615"/>
                  </a:lnTo>
                  <a:lnTo>
                    <a:pt x="428172" y="1546465"/>
                  </a:lnTo>
                  <a:close/>
                </a:path>
              </a:pathLst>
            </a:custGeom>
            <a:solidFill>
              <a:srgbClr val="B81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67BB33-0020-835F-DD15-F4E566122CED}"/>
                </a:ext>
              </a:extLst>
            </p:cNvPr>
            <p:cNvSpPr txBox="1"/>
            <p:nvPr/>
          </p:nvSpPr>
          <p:spPr>
            <a:xfrm>
              <a:off x="5055176" y="4349174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DEC09C-50C3-8343-B61D-426E4892CC92}"/>
              </a:ext>
            </a:extLst>
          </p:cNvPr>
          <p:cNvGrpSpPr/>
          <p:nvPr/>
        </p:nvGrpSpPr>
        <p:grpSpPr>
          <a:xfrm>
            <a:off x="3638430" y="2655768"/>
            <a:ext cx="1822212" cy="1546464"/>
            <a:chOff x="3638430" y="2655768"/>
            <a:chExt cx="1822212" cy="154646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A16BCD-ACFC-DD9B-FC9F-071C7CAC123C}"/>
                </a:ext>
              </a:extLst>
            </p:cNvPr>
            <p:cNvSpPr/>
            <p:nvPr/>
          </p:nvSpPr>
          <p:spPr>
            <a:xfrm rot="9000000">
              <a:off x="3638430" y="2655768"/>
              <a:ext cx="1822212" cy="1546464"/>
            </a:xfrm>
            <a:custGeom>
              <a:avLst/>
              <a:gdLst>
                <a:gd name="connsiteX0" fmla="*/ 1394040 w 1822212"/>
                <a:gd name="connsiteY0" fmla="*/ 1546464 h 1546464"/>
                <a:gd name="connsiteX1" fmla="*/ 0 w 1822212"/>
                <a:gd name="connsiteY1" fmla="*/ 741614 h 1546464"/>
                <a:gd name="connsiteX2" fmla="*/ 0 w 1822212"/>
                <a:gd name="connsiteY2" fmla="*/ 247205 h 1546464"/>
                <a:gd name="connsiteX3" fmla="*/ 428172 w 1822212"/>
                <a:gd name="connsiteY3" fmla="*/ 0 h 1546464"/>
                <a:gd name="connsiteX4" fmla="*/ 1822212 w 1822212"/>
                <a:gd name="connsiteY4" fmla="*/ 804849 h 1546464"/>
                <a:gd name="connsiteX5" fmla="*/ 1394040 w 1822212"/>
                <a:gd name="connsiteY5" fmla="*/ 1546464 h 154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2" h="1546464">
                  <a:moveTo>
                    <a:pt x="1394040" y="1546464"/>
                  </a:moveTo>
                  <a:lnTo>
                    <a:pt x="0" y="741614"/>
                  </a:lnTo>
                  <a:lnTo>
                    <a:pt x="0" y="247205"/>
                  </a:lnTo>
                  <a:lnTo>
                    <a:pt x="428172" y="0"/>
                  </a:lnTo>
                  <a:lnTo>
                    <a:pt x="1822212" y="804849"/>
                  </a:lnTo>
                  <a:lnTo>
                    <a:pt x="1394040" y="1546464"/>
                  </a:lnTo>
                  <a:close/>
                </a:path>
              </a:pathLst>
            </a:custGeom>
            <a:solidFill>
              <a:srgbClr val="893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3EE3802-5C33-248A-88D4-951EBF30E92D}"/>
                </a:ext>
              </a:extLst>
            </p:cNvPr>
            <p:cNvSpPr txBox="1"/>
            <p:nvPr/>
          </p:nvSpPr>
          <p:spPr>
            <a:xfrm>
              <a:off x="4392406" y="3197202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B143E4-AB20-AAEF-0692-115801580958}"/>
              </a:ext>
            </a:extLst>
          </p:cNvPr>
          <p:cNvGrpSpPr/>
          <p:nvPr/>
        </p:nvGrpSpPr>
        <p:grpSpPr>
          <a:xfrm>
            <a:off x="4956398" y="1268314"/>
            <a:ext cx="856343" cy="1856905"/>
            <a:chOff x="4956398" y="1268314"/>
            <a:chExt cx="856343" cy="185690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02D2263-1694-4DFA-380B-C1C8F2C7EB4A}"/>
                </a:ext>
              </a:extLst>
            </p:cNvPr>
            <p:cNvSpPr/>
            <p:nvPr/>
          </p:nvSpPr>
          <p:spPr>
            <a:xfrm rot="9000000">
              <a:off x="4956398" y="1268314"/>
              <a:ext cx="856343" cy="1856905"/>
            </a:xfrm>
            <a:custGeom>
              <a:avLst/>
              <a:gdLst>
                <a:gd name="connsiteX0" fmla="*/ 0 w 856343"/>
                <a:gd name="connsiteY0" fmla="*/ 1856905 h 1856905"/>
                <a:gd name="connsiteX1" fmla="*/ 0 w 856343"/>
                <a:gd name="connsiteY1" fmla="*/ 247206 h 1856905"/>
                <a:gd name="connsiteX2" fmla="*/ 428172 w 856343"/>
                <a:gd name="connsiteY2" fmla="*/ 0 h 1856905"/>
                <a:gd name="connsiteX3" fmla="*/ 856343 w 856343"/>
                <a:gd name="connsiteY3" fmla="*/ 247205 h 1856905"/>
                <a:gd name="connsiteX4" fmla="*/ 856343 w 856343"/>
                <a:gd name="connsiteY4" fmla="*/ 1856905 h 1856905"/>
                <a:gd name="connsiteX5" fmla="*/ 0 w 856343"/>
                <a:gd name="connsiteY5" fmla="*/ 1856905 h 185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343" h="1856905">
                  <a:moveTo>
                    <a:pt x="0" y="1856905"/>
                  </a:moveTo>
                  <a:lnTo>
                    <a:pt x="0" y="247206"/>
                  </a:lnTo>
                  <a:lnTo>
                    <a:pt x="428172" y="0"/>
                  </a:lnTo>
                  <a:lnTo>
                    <a:pt x="856343" y="247205"/>
                  </a:lnTo>
                  <a:lnTo>
                    <a:pt x="856343" y="1856905"/>
                  </a:lnTo>
                  <a:lnTo>
                    <a:pt x="0" y="1856905"/>
                  </a:lnTo>
                  <a:close/>
                </a:path>
              </a:pathLst>
            </a:custGeom>
            <a:solidFill>
              <a:srgbClr val="FEB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E42551B-6787-5370-1D83-1B8822FB9C8F}"/>
                </a:ext>
              </a:extLst>
            </p:cNvPr>
            <p:cNvSpPr txBox="1"/>
            <p:nvPr/>
          </p:nvSpPr>
          <p:spPr>
            <a:xfrm>
              <a:off x="5098765" y="2029248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41DE50-1490-A34F-C41A-89B208BB7DF0}"/>
              </a:ext>
            </a:extLst>
          </p:cNvPr>
          <p:cNvGrpSpPr/>
          <p:nvPr/>
        </p:nvGrpSpPr>
        <p:grpSpPr>
          <a:xfrm>
            <a:off x="5958127" y="1316490"/>
            <a:ext cx="1822212" cy="1546464"/>
            <a:chOff x="5958127" y="1316490"/>
            <a:chExt cx="1822212" cy="154646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E797FD-46A9-6B4C-42F0-2E9AC722446D}"/>
                </a:ext>
              </a:extLst>
            </p:cNvPr>
            <p:cNvSpPr/>
            <p:nvPr/>
          </p:nvSpPr>
          <p:spPr>
            <a:xfrm rot="9000000">
              <a:off x="5958127" y="1316490"/>
              <a:ext cx="1822212" cy="1546464"/>
            </a:xfrm>
            <a:custGeom>
              <a:avLst/>
              <a:gdLst>
                <a:gd name="connsiteX0" fmla="*/ 428172 w 1822212"/>
                <a:gd name="connsiteY0" fmla="*/ 1546464 h 1546464"/>
                <a:gd name="connsiteX1" fmla="*/ 0 w 1822212"/>
                <a:gd name="connsiteY1" fmla="*/ 804850 h 1546464"/>
                <a:gd name="connsiteX2" fmla="*/ 1394041 w 1822212"/>
                <a:gd name="connsiteY2" fmla="*/ 0 h 1546464"/>
                <a:gd name="connsiteX3" fmla="*/ 1822212 w 1822212"/>
                <a:gd name="connsiteY3" fmla="*/ 247204 h 1546464"/>
                <a:gd name="connsiteX4" fmla="*/ 1822212 w 1822212"/>
                <a:gd name="connsiteY4" fmla="*/ 741615 h 1546464"/>
                <a:gd name="connsiteX5" fmla="*/ 428172 w 1822212"/>
                <a:gd name="connsiteY5" fmla="*/ 1546464 h 154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2212" h="1546464">
                  <a:moveTo>
                    <a:pt x="428172" y="1546464"/>
                  </a:moveTo>
                  <a:lnTo>
                    <a:pt x="0" y="804850"/>
                  </a:lnTo>
                  <a:lnTo>
                    <a:pt x="1394041" y="0"/>
                  </a:lnTo>
                  <a:lnTo>
                    <a:pt x="1822212" y="247204"/>
                  </a:lnTo>
                  <a:lnTo>
                    <a:pt x="1822212" y="741615"/>
                  </a:lnTo>
                  <a:lnTo>
                    <a:pt x="428172" y="1546464"/>
                  </a:lnTo>
                  <a:close/>
                </a:path>
              </a:pathLst>
            </a:custGeom>
            <a:solidFill>
              <a:srgbClr val="0A7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1737A0-F163-C479-2823-0DB1E460DF00}"/>
                </a:ext>
              </a:extLst>
            </p:cNvPr>
            <p:cNvSpPr txBox="1"/>
            <p:nvPr/>
          </p:nvSpPr>
          <p:spPr>
            <a:xfrm>
              <a:off x="6412424" y="2056229"/>
              <a:ext cx="68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E1531-8CC6-1FEA-286D-41E8D5CDE85F}"/>
              </a:ext>
            </a:extLst>
          </p:cNvPr>
          <p:cNvGrpSpPr/>
          <p:nvPr/>
        </p:nvGrpSpPr>
        <p:grpSpPr>
          <a:xfrm>
            <a:off x="7780351" y="2805220"/>
            <a:ext cx="1124857" cy="1124857"/>
            <a:chOff x="7780351" y="2805220"/>
            <a:chExt cx="1124857" cy="112485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DC975F-8A1C-B083-256E-E2C3CF47CD32}"/>
                </a:ext>
              </a:extLst>
            </p:cNvPr>
            <p:cNvGrpSpPr/>
            <p:nvPr/>
          </p:nvGrpSpPr>
          <p:grpSpPr>
            <a:xfrm>
              <a:off x="7780351" y="2805220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9B7E780-A877-CC94-E63B-08A22D2406EC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B18A4DF-99C1-B710-6219-8E532183231D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Lightbulb">
              <a:extLst>
                <a:ext uri="{FF2B5EF4-FFF2-40B4-BE49-F238E27FC236}">
                  <a16:creationId xmlns:a16="http://schemas.microsoft.com/office/drawing/2014/main" id="{E327E430-47EB-436D-5F92-CACBACD27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7167" y="3165580"/>
              <a:ext cx="457200" cy="4572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856E0-859D-5038-CFBE-81079EB463D2}"/>
              </a:ext>
            </a:extLst>
          </p:cNvPr>
          <p:cNvGrpSpPr/>
          <p:nvPr/>
        </p:nvGrpSpPr>
        <p:grpSpPr>
          <a:xfrm>
            <a:off x="6667444" y="4826336"/>
            <a:ext cx="1124857" cy="1124857"/>
            <a:chOff x="6667444" y="4826336"/>
            <a:chExt cx="1124857" cy="112485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98A1C98-2321-9269-8900-491DE8A2884A}"/>
                </a:ext>
              </a:extLst>
            </p:cNvPr>
            <p:cNvGrpSpPr/>
            <p:nvPr/>
          </p:nvGrpSpPr>
          <p:grpSpPr>
            <a:xfrm>
              <a:off x="6667444" y="4826336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F7A1A26-9B8F-0A58-38B1-16473924C68D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8FFDF90-1795-1E5C-7A4A-8BCF9E5592AD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Gauge">
              <a:extLst>
                <a:ext uri="{FF2B5EF4-FFF2-40B4-BE49-F238E27FC236}">
                  <a16:creationId xmlns:a16="http://schemas.microsoft.com/office/drawing/2014/main" id="{112A1BCC-A389-F2D1-1631-CDCD6AACD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8048" y="5129489"/>
              <a:ext cx="457200" cy="4572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84899E-FD8C-6C72-06B9-80CC6C6331EF}"/>
              </a:ext>
            </a:extLst>
          </p:cNvPr>
          <p:cNvGrpSpPr/>
          <p:nvPr/>
        </p:nvGrpSpPr>
        <p:grpSpPr>
          <a:xfrm>
            <a:off x="6667444" y="903514"/>
            <a:ext cx="1124857" cy="1124857"/>
            <a:chOff x="6667444" y="903514"/>
            <a:chExt cx="1124857" cy="11248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E6C266-6907-0796-632C-4E83C45C491C}"/>
                </a:ext>
              </a:extLst>
            </p:cNvPr>
            <p:cNvGrpSpPr/>
            <p:nvPr/>
          </p:nvGrpSpPr>
          <p:grpSpPr>
            <a:xfrm>
              <a:off x="6667444" y="903514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4C20090-1707-DFCD-7ED5-09BBC5D442A0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9120B1F-F85B-8310-A256-D12F944BE278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Eye">
              <a:extLst>
                <a:ext uri="{FF2B5EF4-FFF2-40B4-BE49-F238E27FC236}">
                  <a16:creationId xmlns:a16="http://schemas.microsoft.com/office/drawing/2014/main" id="{3834E5EB-88C6-DC39-A298-10F4656BD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4105" y="1261543"/>
              <a:ext cx="457200" cy="4572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24098-EBC4-39E6-4D8C-983873CC58E0}"/>
              </a:ext>
            </a:extLst>
          </p:cNvPr>
          <p:cNvGrpSpPr/>
          <p:nvPr/>
        </p:nvGrpSpPr>
        <p:grpSpPr>
          <a:xfrm>
            <a:off x="4357915" y="903513"/>
            <a:ext cx="1124857" cy="1124857"/>
            <a:chOff x="4357915" y="903513"/>
            <a:chExt cx="1124857" cy="112485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A5511C3-941A-8A43-1A94-CE79DC49AF70}"/>
                </a:ext>
              </a:extLst>
            </p:cNvPr>
            <p:cNvGrpSpPr/>
            <p:nvPr/>
          </p:nvGrpSpPr>
          <p:grpSpPr>
            <a:xfrm>
              <a:off x="4357915" y="903513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50BF7A8-4C92-31AE-FE93-0387AAECF526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1E65B4C-BB57-59BD-B734-A33FF31EE655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" name="Graphic 14" descr="Bullseye">
              <a:extLst>
                <a:ext uri="{FF2B5EF4-FFF2-40B4-BE49-F238E27FC236}">
                  <a16:creationId xmlns:a16="http://schemas.microsoft.com/office/drawing/2014/main" id="{1A13B278-739B-8DC5-A6F7-2CDA63AD1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16376" y="1237341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CE4036-7053-199D-D553-58CC149E3532}"/>
              </a:ext>
            </a:extLst>
          </p:cNvPr>
          <p:cNvGrpSpPr/>
          <p:nvPr/>
        </p:nvGrpSpPr>
        <p:grpSpPr>
          <a:xfrm>
            <a:off x="3173497" y="2866907"/>
            <a:ext cx="1124857" cy="1124857"/>
            <a:chOff x="3173497" y="2866907"/>
            <a:chExt cx="1124857" cy="112485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E366B64-F622-A655-A224-062156ED3DAA}"/>
                </a:ext>
              </a:extLst>
            </p:cNvPr>
            <p:cNvGrpSpPr/>
            <p:nvPr/>
          </p:nvGrpSpPr>
          <p:grpSpPr>
            <a:xfrm>
              <a:off x="3173497" y="2866907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3D6A2B1-0BFC-0C01-B1D7-1FBE9225AADA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97B8806-1A9E-AD9B-840B-A0E628F15446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Magnifying glass">
              <a:extLst>
                <a:ext uri="{FF2B5EF4-FFF2-40B4-BE49-F238E27FC236}">
                  <a16:creationId xmlns:a16="http://schemas.microsoft.com/office/drawing/2014/main" id="{FE14C2B2-E44F-AD60-E9BB-619E9131F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24811" y="3215247"/>
              <a:ext cx="457200" cy="457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0221B5-2BDC-D48E-8B75-5B28F6E07494}"/>
              </a:ext>
            </a:extLst>
          </p:cNvPr>
          <p:cNvGrpSpPr/>
          <p:nvPr/>
        </p:nvGrpSpPr>
        <p:grpSpPr>
          <a:xfrm>
            <a:off x="4399700" y="4826336"/>
            <a:ext cx="1124857" cy="1124857"/>
            <a:chOff x="4399700" y="4826336"/>
            <a:chExt cx="1124857" cy="112485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2AC3423-85D4-17F3-4BCC-0F7E51D1F17D}"/>
                </a:ext>
              </a:extLst>
            </p:cNvPr>
            <p:cNvGrpSpPr/>
            <p:nvPr/>
          </p:nvGrpSpPr>
          <p:grpSpPr>
            <a:xfrm>
              <a:off x="4399700" y="4826336"/>
              <a:ext cx="1124857" cy="1124857"/>
              <a:chOff x="5275943" y="2608943"/>
              <a:chExt cx="1944914" cy="1944914"/>
            </a:xfrm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B83D3EA-BCA4-CB0E-FFD1-FA49A08EBD67}"/>
                  </a:ext>
                </a:extLst>
              </p:cNvPr>
              <p:cNvSpPr/>
              <p:nvPr/>
            </p:nvSpPr>
            <p:spPr>
              <a:xfrm>
                <a:off x="5275943" y="2608943"/>
                <a:ext cx="1944914" cy="1944914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/>
                  </a:gs>
                  <a:gs pos="100000">
                    <a:srgbClr val="FDFD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AA50D62-8A3A-3C2E-FDC1-82FD0DD24173}"/>
                  </a:ext>
                </a:extLst>
              </p:cNvPr>
              <p:cNvSpPr/>
              <p:nvPr/>
            </p:nvSpPr>
            <p:spPr>
              <a:xfrm>
                <a:off x="5548086" y="2881086"/>
                <a:ext cx="1400628" cy="1400628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DBDBDB"/>
                  </a:gs>
                  <a:gs pos="100000">
                    <a:srgbClr val="FDFDFD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9" name="Graphic 18" descr="Money">
              <a:extLst>
                <a:ext uri="{FF2B5EF4-FFF2-40B4-BE49-F238E27FC236}">
                  <a16:creationId xmlns:a16="http://schemas.microsoft.com/office/drawing/2014/main" id="{CF210752-6D2C-A8C7-F116-809738D4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36435" y="5154109"/>
              <a:ext cx="457200" cy="4572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6F31C-10DC-08F8-D354-F9F77FB47C28}"/>
              </a:ext>
            </a:extLst>
          </p:cNvPr>
          <p:cNvGrpSpPr/>
          <p:nvPr/>
        </p:nvGrpSpPr>
        <p:grpSpPr>
          <a:xfrm>
            <a:off x="5123543" y="2456543"/>
            <a:ext cx="1944914" cy="1944914"/>
            <a:chOff x="5123543" y="2456543"/>
            <a:chExt cx="1944914" cy="194491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8A785C-041A-3DFF-1CAB-630A2C602681}"/>
                </a:ext>
              </a:extLst>
            </p:cNvPr>
            <p:cNvSpPr/>
            <p:nvPr/>
          </p:nvSpPr>
          <p:spPr>
            <a:xfrm>
              <a:off x="5123543" y="2456543"/>
              <a:ext cx="1944914" cy="1944914"/>
            </a:xfrm>
            <a:prstGeom prst="ellipse">
              <a:avLst/>
            </a:prstGeom>
            <a:gradFill flip="none" rotWithShape="1">
              <a:gsLst>
                <a:gs pos="0">
                  <a:srgbClr val="EBEBEB"/>
                </a:gs>
                <a:gs pos="100000">
                  <a:srgbClr val="FDFDFD"/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2C1A076-0772-2D73-EB6D-3674857BD63A}"/>
                </a:ext>
              </a:extLst>
            </p:cNvPr>
            <p:cNvSpPr/>
            <p:nvPr/>
          </p:nvSpPr>
          <p:spPr>
            <a:xfrm>
              <a:off x="5395686" y="2728686"/>
              <a:ext cx="1400628" cy="1400628"/>
            </a:xfrm>
            <a:prstGeom prst="ellipse">
              <a:avLst/>
            </a:prstGeom>
            <a:gradFill flip="none" rotWithShape="1">
              <a:gsLst>
                <a:gs pos="20000">
                  <a:srgbClr val="DBDBDB"/>
                </a:gs>
                <a:gs pos="100000">
                  <a:srgbClr val="FDFDFD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B03169-FE03-4BD7-61E0-4CA6CF86BE4D}"/>
                </a:ext>
              </a:extLst>
            </p:cNvPr>
            <p:cNvSpPr txBox="1"/>
            <p:nvPr/>
          </p:nvSpPr>
          <p:spPr>
            <a:xfrm>
              <a:off x="5369475" y="3084061"/>
              <a:ext cx="1426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YOUR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HEADLINE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45F03B-AFD7-128F-7B4A-2B16B2D122D5}"/>
              </a:ext>
            </a:extLst>
          </p:cNvPr>
          <p:cNvGrpSpPr/>
          <p:nvPr/>
        </p:nvGrpSpPr>
        <p:grpSpPr>
          <a:xfrm>
            <a:off x="8956008" y="2888581"/>
            <a:ext cx="1784563" cy="524727"/>
            <a:chOff x="8956008" y="2888581"/>
            <a:chExt cx="1784563" cy="5247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1034B-E358-2A29-6731-B10802702CB2}"/>
                </a:ext>
              </a:extLst>
            </p:cNvPr>
            <p:cNvSpPr txBox="1"/>
            <p:nvPr/>
          </p:nvSpPr>
          <p:spPr>
            <a:xfrm>
              <a:off x="8956008" y="2888581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234785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63DFEF-B66A-3916-C295-EEDE84B2633C}"/>
                </a:ext>
              </a:extLst>
            </p:cNvPr>
            <p:cNvSpPr txBox="1"/>
            <p:nvPr/>
          </p:nvSpPr>
          <p:spPr>
            <a:xfrm>
              <a:off x="8956008" y="3136309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D3524-FF11-C950-72D8-989D5B818A20}"/>
              </a:ext>
            </a:extLst>
          </p:cNvPr>
          <p:cNvGrpSpPr/>
          <p:nvPr/>
        </p:nvGrpSpPr>
        <p:grpSpPr>
          <a:xfrm>
            <a:off x="7949697" y="4990989"/>
            <a:ext cx="1784563" cy="524727"/>
            <a:chOff x="7949697" y="4990989"/>
            <a:chExt cx="1784563" cy="52472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92D5654-8995-8633-746F-C75556DBFF3A}"/>
                </a:ext>
              </a:extLst>
            </p:cNvPr>
            <p:cNvSpPr txBox="1"/>
            <p:nvPr/>
          </p:nvSpPr>
          <p:spPr>
            <a:xfrm>
              <a:off x="7949697" y="4990989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DE018A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61BCAC-A57C-5E27-FC1B-5D7E496FC7BE}"/>
                </a:ext>
              </a:extLst>
            </p:cNvPr>
            <p:cNvSpPr txBox="1"/>
            <p:nvPr/>
          </p:nvSpPr>
          <p:spPr>
            <a:xfrm>
              <a:off x="7949697" y="5238717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0C18A0-CCA3-8BAA-676C-0297D60F3A04}"/>
              </a:ext>
            </a:extLst>
          </p:cNvPr>
          <p:cNvGrpSpPr/>
          <p:nvPr/>
        </p:nvGrpSpPr>
        <p:grpSpPr>
          <a:xfrm>
            <a:off x="7937747" y="783910"/>
            <a:ext cx="1784563" cy="524727"/>
            <a:chOff x="7937747" y="783910"/>
            <a:chExt cx="1784563" cy="52472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96798A-1841-B3E7-2A45-F996AE3AFA30}"/>
                </a:ext>
              </a:extLst>
            </p:cNvPr>
            <p:cNvSpPr txBox="1"/>
            <p:nvPr/>
          </p:nvSpPr>
          <p:spPr>
            <a:xfrm>
              <a:off x="7937747" y="78391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A7192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351BEF-54FC-B76F-A0C7-FBC90CC223FC}"/>
                </a:ext>
              </a:extLst>
            </p:cNvPr>
            <p:cNvSpPr txBox="1"/>
            <p:nvPr/>
          </p:nvSpPr>
          <p:spPr>
            <a:xfrm>
              <a:off x="7937747" y="1031638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2EDE7A-40B7-4846-563B-E7FB0D5437BA}"/>
              </a:ext>
            </a:extLst>
          </p:cNvPr>
          <p:cNvGrpSpPr/>
          <p:nvPr/>
        </p:nvGrpSpPr>
        <p:grpSpPr>
          <a:xfrm>
            <a:off x="2482133" y="783910"/>
            <a:ext cx="1784563" cy="524727"/>
            <a:chOff x="2482133" y="783910"/>
            <a:chExt cx="1784563" cy="52472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CB971C-38B9-0AAC-3D3F-5CC89BA41D9D}"/>
                </a:ext>
              </a:extLst>
            </p:cNvPr>
            <p:cNvSpPr txBox="1"/>
            <p:nvPr/>
          </p:nvSpPr>
          <p:spPr>
            <a:xfrm>
              <a:off x="2728182" y="78391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FEBF0F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C4D715-7E57-3FFC-B7D5-3A863515DD1D}"/>
                </a:ext>
              </a:extLst>
            </p:cNvPr>
            <p:cNvSpPr txBox="1"/>
            <p:nvPr/>
          </p:nvSpPr>
          <p:spPr>
            <a:xfrm>
              <a:off x="2482133" y="1031638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002C4-2CC3-E233-5D8A-A0A6C9D4836A}"/>
              </a:ext>
            </a:extLst>
          </p:cNvPr>
          <p:cNvGrpSpPr/>
          <p:nvPr/>
        </p:nvGrpSpPr>
        <p:grpSpPr>
          <a:xfrm>
            <a:off x="1408444" y="2962616"/>
            <a:ext cx="1784563" cy="524727"/>
            <a:chOff x="1408444" y="2962616"/>
            <a:chExt cx="1784563" cy="52472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8B0EAD-C289-32AD-C32E-89D3C89E232D}"/>
                </a:ext>
              </a:extLst>
            </p:cNvPr>
            <p:cNvSpPr txBox="1"/>
            <p:nvPr/>
          </p:nvSpPr>
          <p:spPr>
            <a:xfrm>
              <a:off x="1654493" y="2962616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893895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69A3EE7-3A10-50C8-8F78-C628B0BFD383}"/>
                </a:ext>
              </a:extLst>
            </p:cNvPr>
            <p:cNvSpPr txBox="1"/>
            <p:nvPr/>
          </p:nvSpPr>
          <p:spPr>
            <a:xfrm>
              <a:off x="1408444" y="3210344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A88ABB-922D-08B9-106C-DA4D330678DF}"/>
              </a:ext>
            </a:extLst>
          </p:cNvPr>
          <p:cNvGrpSpPr/>
          <p:nvPr/>
        </p:nvGrpSpPr>
        <p:grpSpPr>
          <a:xfrm>
            <a:off x="2612876" y="5053371"/>
            <a:ext cx="1784563" cy="524727"/>
            <a:chOff x="2612876" y="5053371"/>
            <a:chExt cx="1784563" cy="52472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E5DA103-84A1-8BA5-83EE-E5862B3D9332}"/>
                </a:ext>
              </a:extLst>
            </p:cNvPr>
            <p:cNvSpPr txBox="1"/>
            <p:nvPr/>
          </p:nvSpPr>
          <p:spPr>
            <a:xfrm>
              <a:off x="2858925" y="5053371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B81B8D"/>
                  </a:solidFill>
                  <a:latin typeface="Century Gothic" panose="020B0502020202020204" pitchFamily="34" charset="0"/>
                </a:rPr>
                <a:t>YOUR TITLE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2AA9FA7-8E7C-B76E-E07B-03992CBFC9FE}"/>
                </a:ext>
              </a:extLst>
            </p:cNvPr>
            <p:cNvSpPr txBox="1"/>
            <p:nvPr/>
          </p:nvSpPr>
          <p:spPr>
            <a:xfrm>
              <a:off x="2612876" y="5301099"/>
              <a:ext cx="1784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4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FDFC"/>
            </a:gs>
            <a:gs pos="41000">
              <a:srgbClr val="E7EEF1"/>
            </a:gs>
            <a:gs pos="83000">
              <a:srgbClr val="D3E0E6"/>
            </a:gs>
            <a:gs pos="100000">
              <a:srgbClr val="D1DE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93E57AA-EFDF-4E1A-89CD-1C9C9F55E494}"/>
              </a:ext>
            </a:extLst>
          </p:cNvPr>
          <p:cNvSpPr/>
          <p:nvPr/>
        </p:nvSpPr>
        <p:spPr>
          <a:xfrm>
            <a:off x="5696857" y="1092201"/>
            <a:ext cx="798286" cy="1772327"/>
          </a:xfrm>
          <a:custGeom>
            <a:avLst/>
            <a:gdLst>
              <a:gd name="connsiteX0" fmla="*/ 0 w 798286"/>
              <a:gd name="connsiteY0" fmla="*/ 0 h 1772327"/>
              <a:gd name="connsiteX1" fmla="*/ 798286 w 798286"/>
              <a:gd name="connsiteY1" fmla="*/ 0 h 1772327"/>
              <a:gd name="connsiteX2" fmla="*/ 798286 w 798286"/>
              <a:gd name="connsiteY2" fmla="*/ 1373184 h 1772327"/>
              <a:gd name="connsiteX3" fmla="*/ 399144 w 798286"/>
              <a:gd name="connsiteY3" fmla="*/ 1772327 h 1772327"/>
              <a:gd name="connsiteX4" fmla="*/ 0 w 798286"/>
              <a:gd name="connsiteY4" fmla="*/ 1373183 h 1772327"/>
              <a:gd name="connsiteX5" fmla="*/ 0 w 798286"/>
              <a:gd name="connsiteY5" fmla="*/ 0 h 177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286" h="1772327">
                <a:moveTo>
                  <a:pt x="0" y="0"/>
                </a:moveTo>
                <a:lnTo>
                  <a:pt x="798286" y="0"/>
                </a:lnTo>
                <a:lnTo>
                  <a:pt x="798286" y="1373184"/>
                </a:lnTo>
                <a:lnTo>
                  <a:pt x="399144" y="1772327"/>
                </a:lnTo>
                <a:lnTo>
                  <a:pt x="0" y="137318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10A046D-4C64-4740-9DB8-FCD05E914E5F}"/>
              </a:ext>
            </a:extLst>
          </p:cNvPr>
          <p:cNvSpPr/>
          <p:nvPr/>
        </p:nvSpPr>
        <p:spPr>
          <a:xfrm>
            <a:off x="3759200" y="3029857"/>
            <a:ext cx="1772326" cy="798286"/>
          </a:xfrm>
          <a:custGeom>
            <a:avLst/>
            <a:gdLst>
              <a:gd name="connsiteX0" fmla="*/ 0 w 1772326"/>
              <a:gd name="connsiteY0" fmla="*/ 0 h 798286"/>
              <a:gd name="connsiteX1" fmla="*/ 1373183 w 1772326"/>
              <a:gd name="connsiteY1" fmla="*/ 0 h 798286"/>
              <a:gd name="connsiteX2" fmla="*/ 1772326 w 1772326"/>
              <a:gd name="connsiteY2" fmla="*/ 399143 h 798286"/>
              <a:gd name="connsiteX3" fmla="*/ 1373184 w 1772326"/>
              <a:gd name="connsiteY3" fmla="*/ 798286 h 798286"/>
              <a:gd name="connsiteX4" fmla="*/ 0 w 1772326"/>
              <a:gd name="connsiteY4" fmla="*/ 798286 h 798286"/>
              <a:gd name="connsiteX5" fmla="*/ 0 w 1772326"/>
              <a:gd name="connsiteY5" fmla="*/ 0 h 7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326" h="798286">
                <a:moveTo>
                  <a:pt x="0" y="0"/>
                </a:moveTo>
                <a:lnTo>
                  <a:pt x="1373183" y="0"/>
                </a:lnTo>
                <a:lnTo>
                  <a:pt x="1772326" y="399143"/>
                </a:lnTo>
                <a:lnTo>
                  <a:pt x="1373184" y="798286"/>
                </a:lnTo>
                <a:lnTo>
                  <a:pt x="0" y="79828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B73243-B618-43AB-99F7-4622520FC974}"/>
              </a:ext>
            </a:extLst>
          </p:cNvPr>
          <p:cNvGrpSpPr/>
          <p:nvPr/>
        </p:nvGrpSpPr>
        <p:grpSpPr>
          <a:xfrm>
            <a:off x="4161396" y="1494397"/>
            <a:ext cx="1934605" cy="1934604"/>
            <a:chOff x="4161396" y="1494397"/>
            <a:chExt cx="1934605" cy="1934604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D549C5-BF48-4AFB-9D16-2CC5ADE7CDB9}"/>
                </a:ext>
              </a:extLst>
            </p:cNvPr>
            <p:cNvSpPr/>
            <p:nvPr/>
          </p:nvSpPr>
          <p:spPr>
            <a:xfrm>
              <a:off x="5696857" y="2465383"/>
              <a:ext cx="399144" cy="564474"/>
            </a:xfrm>
            <a:custGeom>
              <a:avLst/>
              <a:gdLst>
                <a:gd name="connsiteX0" fmla="*/ 0 w 399144"/>
                <a:gd name="connsiteY0" fmla="*/ 0 h 564474"/>
                <a:gd name="connsiteX1" fmla="*/ 399144 w 399144"/>
                <a:gd name="connsiteY1" fmla="*/ 399144 h 564474"/>
                <a:gd name="connsiteX2" fmla="*/ 233813 w 399144"/>
                <a:gd name="connsiteY2" fmla="*/ 564474 h 564474"/>
                <a:gd name="connsiteX3" fmla="*/ 0 w 399144"/>
                <a:gd name="connsiteY3" fmla="*/ 564474 h 564474"/>
                <a:gd name="connsiteX4" fmla="*/ 0 w 399144"/>
                <a:gd name="connsiteY4" fmla="*/ 0 h 56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44" h="564474">
                  <a:moveTo>
                    <a:pt x="0" y="0"/>
                  </a:moveTo>
                  <a:lnTo>
                    <a:pt x="399144" y="399144"/>
                  </a:lnTo>
                  <a:lnTo>
                    <a:pt x="233813" y="564474"/>
                  </a:lnTo>
                  <a:lnTo>
                    <a:pt x="0" y="56447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DAA6821-2587-4D1B-A02C-9FF6E26C7379}"/>
                </a:ext>
              </a:extLst>
            </p:cNvPr>
            <p:cNvSpPr/>
            <p:nvPr/>
          </p:nvSpPr>
          <p:spPr>
            <a:xfrm>
              <a:off x="5132383" y="3029858"/>
              <a:ext cx="564474" cy="399143"/>
            </a:xfrm>
            <a:custGeom>
              <a:avLst/>
              <a:gdLst>
                <a:gd name="connsiteX0" fmla="*/ 0 w 564474"/>
                <a:gd name="connsiteY0" fmla="*/ 0 h 399143"/>
                <a:gd name="connsiteX1" fmla="*/ 564474 w 564474"/>
                <a:gd name="connsiteY1" fmla="*/ 0 h 399143"/>
                <a:gd name="connsiteX2" fmla="*/ 564474 w 564474"/>
                <a:gd name="connsiteY2" fmla="*/ 233813 h 399143"/>
                <a:gd name="connsiteX3" fmla="*/ 399143 w 564474"/>
                <a:gd name="connsiteY3" fmla="*/ 399143 h 399143"/>
                <a:gd name="connsiteX4" fmla="*/ 0 w 564474"/>
                <a:gd name="connsiteY4" fmla="*/ 0 h 39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474" h="399143">
                  <a:moveTo>
                    <a:pt x="0" y="0"/>
                  </a:moveTo>
                  <a:lnTo>
                    <a:pt x="564474" y="0"/>
                  </a:lnTo>
                  <a:lnTo>
                    <a:pt x="564474" y="233813"/>
                  </a:lnTo>
                  <a:lnTo>
                    <a:pt x="399143" y="39914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F5BA6AC-1733-4FDE-8393-48EEA4C19406}"/>
                </a:ext>
              </a:extLst>
            </p:cNvPr>
            <p:cNvSpPr/>
            <p:nvPr/>
          </p:nvSpPr>
          <p:spPr>
            <a:xfrm>
              <a:off x="4161396" y="1494397"/>
              <a:ext cx="1535461" cy="1535461"/>
            </a:xfrm>
            <a:custGeom>
              <a:avLst/>
              <a:gdLst>
                <a:gd name="connsiteX0" fmla="*/ 564474 w 1535461"/>
                <a:gd name="connsiteY0" fmla="*/ 0 h 1535461"/>
                <a:gd name="connsiteX1" fmla="*/ 1535461 w 1535461"/>
                <a:gd name="connsiteY1" fmla="*/ 970987 h 1535461"/>
                <a:gd name="connsiteX2" fmla="*/ 1535461 w 1535461"/>
                <a:gd name="connsiteY2" fmla="*/ 1535461 h 1535461"/>
                <a:gd name="connsiteX3" fmla="*/ 970987 w 1535461"/>
                <a:gd name="connsiteY3" fmla="*/ 1535461 h 1535461"/>
                <a:gd name="connsiteX4" fmla="*/ 0 w 1535461"/>
                <a:gd name="connsiteY4" fmla="*/ 564474 h 1535461"/>
                <a:gd name="connsiteX5" fmla="*/ 564474 w 1535461"/>
                <a:gd name="connsiteY5" fmla="*/ 0 h 15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5461" h="1535461">
                  <a:moveTo>
                    <a:pt x="564474" y="0"/>
                  </a:moveTo>
                  <a:lnTo>
                    <a:pt x="1535461" y="970987"/>
                  </a:lnTo>
                  <a:lnTo>
                    <a:pt x="1535461" y="1535461"/>
                  </a:lnTo>
                  <a:lnTo>
                    <a:pt x="970987" y="1535461"/>
                  </a:lnTo>
                  <a:lnTo>
                    <a:pt x="0" y="564474"/>
                  </a:lnTo>
                  <a:lnTo>
                    <a:pt x="5644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8F1D48-E22D-41FF-AC8E-D22E1D362B27}"/>
                </a:ext>
              </a:extLst>
            </p:cNvPr>
            <p:cNvSpPr/>
            <p:nvPr/>
          </p:nvSpPr>
          <p:spPr>
            <a:xfrm>
              <a:off x="5696858" y="3029858"/>
              <a:ext cx="233813" cy="233813"/>
            </a:xfrm>
            <a:custGeom>
              <a:avLst/>
              <a:gdLst>
                <a:gd name="connsiteX0" fmla="*/ 0 w 233813"/>
                <a:gd name="connsiteY0" fmla="*/ 0 h 233813"/>
                <a:gd name="connsiteX1" fmla="*/ 233813 w 233813"/>
                <a:gd name="connsiteY1" fmla="*/ 0 h 233813"/>
                <a:gd name="connsiteX2" fmla="*/ 0 w 233813"/>
                <a:gd name="connsiteY2" fmla="*/ 233813 h 233813"/>
                <a:gd name="connsiteX3" fmla="*/ 0 w 233813"/>
                <a:gd name="connsiteY3" fmla="*/ 0 h 23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13" h="233813">
                  <a:moveTo>
                    <a:pt x="0" y="0"/>
                  </a:moveTo>
                  <a:lnTo>
                    <a:pt x="233813" y="0"/>
                  </a:lnTo>
                  <a:lnTo>
                    <a:pt x="0" y="23381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534D1E-D292-41B0-8C54-1D7A9D2EB2D1}"/>
              </a:ext>
            </a:extLst>
          </p:cNvPr>
          <p:cNvGrpSpPr/>
          <p:nvPr/>
        </p:nvGrpSpPr>
        <p:grpSpPr>
          <a:xfrm>
            <a:off x="6096001" y="1494397"/>
            <a:ext cx="1934603" cy="1934604"/>
            <a:chOff x="6096001" y="1494397"/>
            <a:chExt cx="1934603" cy="193460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99624E-7795-4EEE-9963-A730464C0F2C}"/>
                </a:ext>
              </a:extLst>
            </p:cNvPr>
            <p:cNvSpPr/>
            <p:nvPr/>
          </p:nvSpPr>
          <p:spPr>
            <a:xfrm>
              <a:off x="6096001" y="2465385"/>
              <a:ext cx="399142" cy="564473"/>
            </a:xfrm>
            <a:custGeom>
              <a:avLst/>
              <a:gdLst>
                <a:gd name="connsiteX0" fmla="*/ 399142 w 399142"/>
                <a:gd name="connsiteY0" fmla="*/ 0 h 564473"/>
                <a:gd name="connsiteX1" fmla="*/ 399142 w 399142"/>
                <a:gd name="connsiteY1" fmla="*/ 564473 h 564473"/>
                <a:gd name="connsiteX2" fmla="*/ 165330 w 399142"/>
                <a:gd name="connsiteY2" fmla="*/ 564473 h 564473"/>
                <a:gd name="connsiteX3" fmla="*/ 0 w 399142"/>
                <a:gd name="connsiteY3" fmla="*/ 399143 h 564473"/>
                <a:gd name="connsiteX4" fmla="*/ 399142 w 399142"/>
                <a:gd name="connsiteY4" fmla="*/ 0 h 56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42" h="564473">
                  <a:moveTo>
                    <a:pt x="399142" y="0"/>
                  </a:moveTo>
                  <a:lnTo>
                    <a:pt x="399142" y="564473"/>
                  </a:lnTo>
                  <a:lnTo>
                    <a:pt x="165330" y="564473"/>
                  </a:lnTo>
                  <a:lnTo>
                    <a:pt x="0" y="399143"/>
                  </a:lnTo>
                  <a:lnTo>
                    <a:pt x="39914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8EB7E-66E3-4894-9651-3B67DBD9D305}"/>
                </a:ext>
              </a:extLst>
            </p:cNvPr>
            <p:cNvSpPr/>
            <p:nvPr/>
          </p:nvSpPr>
          <p:spPr>
            <a:xfrm>
              <a:off x="6495143" y="3029858"/>
              <a:ext cx="564474" cy="399143"/>
            </a:xfrm>
            <a:custGeom>
              <a:avLst/>
              <a:gdLst>
                <a:gd name="connsiteX0" fmla="*/ 0 w 564474"/>
                <a:gd name="connsiteY0" fmla="*/ 0 h 399143"/>
                <a:gd name="connsiteX1" fmla="*/ 564474 w 564474"/>
                <a:gd name="connsiteY1" fmla="*/ 0 h 399143"/>
                <a:gd name="connsiteX2" fmla="*/ 165331 w 564474"/>
                <a:gd name="connsiteY2" fmla="*/ 399143 h 399143"/>
                <a:gd name="connsiteX3" fmla="*/ 0 w 564474"/>
                <a:gd name="connsiteY3" fmla="*/ 233813 h 399143"/>
                <a:gd name="connsiteX4" fmla="*/ 0 w 564474"/>
                <a:gd name="connsiteY4" fmla="*/ 0 h 39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474" h="399143">
                  <a:moveTo>
                    <a:pt x="0" y="0"/>
                  </a:moveTo>
                  <a:lnTo>
                    <a:pt x="564474" y="0"/>
                  </a:lnTo>
                  <a:lnTo>
                    <a:pt x="165331" y="399143"/>
                  </a:lnTo>
                  <a:lnTo>
                    <a:pt x="0" y="23381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C7C4301-A859-4300-9A16-147259257FC4}"/>
                </a:ext>
              </a:extLst>
            </p:cNvPr>
            <p:cNvSpPr/>
            <p:nvPr/>
          </p:nvSpPr>
          <p:spPr>
            <a:xfrm>
              <a:off x="6495143" y="1494397"/>
              <a:ext cx="1535461" cy="1535461"/>
            </a:xfrm>
            <a:custGeom>
              <a:avLst/>
              <a:gdLst>
                <a:gd name="connsiteX0" fmla="*/ 970988 w 1535461"/>
                <a:gd name="connsiteY0" fmla="*/ 0 h 1535461"/>
                <a:gd name="connsiteX1" fmla="*/ 1535461 w 1535461"/>
                <a:gd name="connsiteY1" fmla="*/ 564474 h 1535461"/>
                <a:gd name="connsiteX2" fmla="*/ 564474 w 1535461"/>
                <a:gd name="connsiteY2" fmla="*/ 1535461 h 1535461"/>
                <a:gd name="connsiteX3" fmla="*/ 0 w 1535461"/>
                <a:gd name="connsiteY3" fmla="*/ 1535461 h 1535461"/>
                <a:gd name="connsiteX4" fmla="*/ 0 w 1535461"/>
                <a:gd name="connsiteY4" fmla="*/ 970988 h 1535461"/>
                <a:gd name="connsiteX5" fmla="*/ 970988 w 1535461"/>
                <a:gd name="connsiteY5" fmla="*/ 0 h 15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5461" h="1535461">
                  <a:moveTo>
                    <a:pt x="970988" y="0"/>
                  </a:moveTo>
                  <a:lnTo>
                    <a:pt x="1535461" y="564474"/>
                  </a:lnTo>
                  <a:lnTo>
                    <a:pt x="564474" y="1535461"/>
                  </a:lnTo>
                  <a:lnTo>
                    <a:pt x="0" y="1535461"/>
                  </a:lnTo>
                  <a:lnTo>
                    <a:pt x="0" y="970988"/>
                  </a:lnTo>
                  <a:lnTo>
                    <a:pt x="97098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5CC48BB-710B-400F-A3C4-C2167E39E5D3}"/>
                </a:ext>
              </a:extLst>
            </p:cNvPr>
            <p:cNvSpPr/>
            <p:nvPr/>
          </p:nvSpPr>
          <p:spPr>
            <a:xfrm>
              <a:off x="6261331" y="3029858"/>
              <a:ext cx="233812" cy="233813"/>
            </a:xfrm>
            <a:custGeom>
              <a:avLst/>
              <a:gdLst>
                <a:gd name="connsiteX0" fmla="*/ 0 w 233812"/>
                <a:gd name="connsiteY0" fmla="*/ 0 h 233813"/>
                <a:gd name="connsiteX1" fmla="*/ 233812 w 233812"/>
                <a:gd name="connsiteY1" fmla="*/ 0 h 233813"/>
                <a:gd name="connsiteX2" fmla="*/ 233812 w 233812"/>
                <a:gd name="connsiteY2" fmla="*/ 233813 h 233813"/>
                <a:gd name="connsiteX3" fmla="*/ 0 w 233812"/>
                <a:gd name="connsiteY3" fmla="*/ 0 h 23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12" h="233813">
                  <a:moveTo>
                    <a:pt x="0" y="0"/>
                  </a:moveTo>
                  <a:lnTo>
                    <a:pt x="233812" y="0"/>
                  </a:lnTo>
                  <a:lnTo>
                    <a:pt x="233812" y="23381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20A1F85-CCDF-4FCE-834E-7284170A5629}"/>
              </a:ext>
            </a:extLst>
          </p:cNvPr>
          <p:cNvSpPr/>
          <p:nvPr/>
        </p:nvSpPr>
        <p:spPr>
          <a:xfrm>
            <a:off x="6660474" y="3029857"/>
            <a:ext cx="1772326" cy="798286"/>
          </a:xfrm>
          <a:custGeom>
            <a:avLst/>
            <a:gdLst>
              <a:gd name="connsiteX0" fmla="*/ 399143 w 1772326"/>
              <a:gd name="connsiteY0" fmla="*/ 0 h 798286"/>
              <a:gd name="connsiteX1" fmla="*/ 1772326 w 1772326"/>
              <a:gd name="connsiteY1" fmla="*/ 0 h 798286"/>
              <a:gd name="connsiteX2" fmla="*/ 1772326 w 1772326"/>
              <a:gd name="connsiteY2" fmla="*/ 798286 h 798286"/>
              <a:gd name="connsiteX3" fmla="*/ 399143 w 1772326"/>
              <a:gd name="connsiteY3" fmla="*/ 798286 h 798286"/>
              <a:gd name="connsiteX4" fmla="*/ 0 w 1772326"/>
              <a:gd name="connsiteY4" fmla="*/ 399143 h 798286"/>
              <a:gd name="connsiteX5" fmla="*/ 399143 w 1772326"/>
              <a:gd name="connsiteY5" fmla="*/ 0 h 7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326" h="798286">
                <a:moveTo>
                  <a:pt x="399143" y="0"/>
                </a:moveTo>
                <a:lnTo>
                  <a:pt x="1772326" y="0"/>
                </a:lnTo>
                <a:lnTo>
                  <a:pt x="1772326" y="798286"/>
                </a:lnTo>
                <a:lnTo>
                  <a:pt x="399143" y="798286"/>
                </a:lnTo>
                <a:lnTo>
                  <a:pt x="0" y="399143"/>
                </a:lnTo>
                <a:lnTo>
                  <a:pt x="39914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5B03B2-C838-4084-8D3C-FB2C03667CE2}"/>
              </a:ext>
            </a:extLst>
          </p:cNvPr>
          <p:cNvGrpSpPr/>
          <p:nvPr/>
        </p:nvGrpSpPr>
        <p:grpSpPr>
          <a:xfrm>
            <a:off x="4161396" y="3429001"/>
            <a:ext cx="1934605" cy="1934604"/>
            <a:chOff x="4161396" y="3429001"/>
            <a:chExt cx="1934605" cy="193460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8BB84D4-9710-4106-83FE-488DAFA9B07E}"/>
                </a:ext>
              </a:extLst>
            </p:cNvPr>
            <p:cNvSpPr/>
            <p:nvPr/>
          </p:nvSpPr>
          <p:spPr>
            <a:xfrm>
              <a:off x="5132385" y="3429001"/>
              <a:ext cx="564473" cy="399143"/>
            </a:xfrm>
            <a:custGeom>
              <a:avLst/>
              <a:gdLst>
                <a:gd name="connsiteX0" fmla="*/ 399142 w 564473"/>
                <a:gd name="connsiteY0" fmla="*/ 0 h 399143"/>
                <a:gd name="connsiteX1" fmla="*/ 564473 w 564473"/>
                <a:gd name="connsiteY1" fmla="*/ 165331 h 399143"/>
                <a:gd name="connsiteX2" fmla="*/ 564473 w 564473"/>
                <a:gd name="connsiteY2" fmla="*/ 399143 h 399143"/>
                <a:gd name="connsiteX3" fmla="*/ 0 w 564473"/>
                <a:gd name="connsiteY3" fmla="*/ 399143 h 399143"/>
                <a:gd name="connsiteX4" fmla="*/ 399142 w 564473"/>
                <a:gd name="connsiteY4" fmla="*/ 0 h 39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473" h="399143">
                  <a:moveTo>
                    <a:pt x="399142" y="0"/>
                  </a:moveTo>
                  <a:lnTo>
                    <a:pt x="564473" y="165331"/>
                  </a:lnTo>
                  <a:lnTo>
                    <a:pt x="564473" y="399143"/>
                  </a:lnTo>
                  <a:lnTo>
                    <a:pt x="0" y="399143"/>
                  </a:lnTo>
                  <a:lnTo>
                    <a:pt x="39914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77F138D-EFE5-44B7-8FF0-D0800BC5F2D7}"/>
                </a:ext>
              </a:extLst>
            </p:cNvPr>
            <p:cNvSpPr/>
            <p:nvPr/>
          </p:nvSpPr>
          <p:spPr>
            <a:xfrm>
              <a:off x="5696857" y="3828143"/>
              <a:ext cx="399144" cy="564474"/>
            </a:xfrm>
            <a:custGeom>
              <a:avLst/>
              <a:gdLst>
                <a:gd name="connsiteX0" fmla="*/ 0 w 399144"/>
                <a:gd name="connsiteY0" fmla="*/ 0 h 564474"/>
                <a:gd name="connsiteX1" fmla="*/ 233813 w 399144"/>
                <a:gd name="connsiteY1" fmla="*/ 0 h 564474"/>
                <a:gd name="connsiteX2" fmla="*/ 399144 w 399144"/>
                <a:gd name="connsiteY2" fmla="*/ 165331 h 564474"/>
                <a:gd name="connsiteX3" fmla="*/ 0 w 399144"/>
                <a:gd name="connsiteY3" fmla="*/ 564474 h 564474"/>
                <a:gd name="connsiteX4" fmla="*/ 0 w 399144"/>
                <a:gd name="connsiteY4" fmla="*/ 0 h 56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44" h="564474">
                  <a:moveTo>
                    <a:pt x="0" y="0"/>
                  </a:moveTo>
                  <a:lnTo>
                    <a:pt x="233813" y="0"/>
                  </a:lnTo>
                  <a:lnTo>
                    <a:pt x="399144" y="165331"/>
                  </a:lnTo>
                  <a:lnTo>
                    <a:pt x="0" y="56447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468FC0-78E6-4410-A113-F19DB04846F6}"/>
                </a:ext>
              </a:extLst>
            </p:cNvPr>
            <p:cNvSpPr/>
            <p:nvPr/>
          </p:nvSpPr>
          <p:spPr>
            <a:xfrm>
              <a:off x="5696858" y="3594331"/>
              <a:ext cx="233813" cy="233812"/>
            </a:xfrm>
            <a:custGeom>
              <a:avLst/>
              <a:gdLst>
                <a:gd name="connsiteX0" fmla="*/ 0 w 233813"/>
                <a:gd name="connsiteY0" fmla="*/ 0 h 233812"/>
                <a:gd name="connsiteX1" fmla="*/ 233813 w 233813"/>
                <a:gd name="connsiteY1" fmla="*/ 233812 h 233812"/>
                <a:gd name="connsiteX2" fmla="*/ 0 w 233813"/>
                <a:gd name="connsiteY2" fmla="*/ 233812 h 233812"/>
                <a:gd name="connsiteX3" fmla="*/ 0 w 233813"/>
                <a:gd name="connsiteY3" fmla="*/ 0 h 23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13" h="233812">
                  <a:moveTo>
                    <a:pt x="0" y="0"/>
                  </a:moveTo>
                  <a:lnTo>
                    <a:pt x="233813" y="233812"/>
                  </a:lnTo>
                  <a:lnTo>
                    <a:pt x="0" y="233812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B0275EF-11E3-43EB-94D0-829C2159AE72}"/>
                </a:ext>
              </a:extLst>
            </p:cNvPr>
            <p:cNvSpPr/>
            <p:nvPr/>
          </p:nvSpPr>
          <p:spPr>
            <a:xfrm>
              <a:off x="4161396" y="3828144"/>
              <a:ext cx="1535461" cy="1535461"/>
            </a:xfrm>
            <a:custGeom>
              <a:avLst/>
              <a:gdLst>
                <a:gd name="connsiteX0" fmla="*/ 970988 w 1535461"/>
                <a:gd name="connsiteY0" fmla="*/ 0 h 1535461"/>
                <a:gd name="connsiteX1" fmla="*/ 1535461 w 1535461"/>
                <a:gd name="connsiteY1" fmla="*/ 0 h 1535461"/>
                <a:gd name="connsiteX2" fmla="*/ 1535461 w 1535461"/>
                <a:gd name="connsiteY2" fmla="*/ 564474 h 1535461"/>
                <a:gd name="connsiteX3" fmla="*/ 564474 w 1535461"/>
                <a:gd name="connsiteY3" fmla="*/ 1535461 h 1535461"/>
                <a:gd name="connsiteX4" fmla="*/ 0 w 1535461"/>
                <a:gd name="connsiteY4" fmla="*/ 970988 h 1535461"/>
                <a:gd name="connsiteX5" fmla="*/ 970988 w 1535461"/>
                <a:gd name="connsiteY5" fmla="*/ 0 h 15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5461" h="1535461">
                  <a:moveTo>
                    <a:pt x="970988" y="0"/>
                  </a:moveTo>
                  <a:lnTo>
                    <a:pt x="1535461" y="0"/>
                  </a:lnTo>
                  <a:lnTo>
                    <a:pt x="1535461" y="564474"/>
                  </a:lnTo>
                  <a:lnTo>
                    <a:pt x="564474" y="1535461"/>
                  </a:lnTo>
                  <a:lnTo>
                    <a:pt x="0" y="970988"/>
                  </a:lnTo>
                  <a:lnTo>
                    <a:pt x="97098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7431DB-F607-4218-9323-900A715DFD02}"/>
              </a:ext>
            </a:extLst>
          </p:cNvPr>
          <p:cNvGrpSpPr/>
          <p:nvPr/>
        </p:nvGrpSpPr>
        <p:grpSpPr>
          <a:xfrm>
            <a:off x="6096001" y="3429001"/>
            <a:ext cx="1934603" cy="1934604"/>
            <a:chOff x="6096001" y="3429001"/>
            <a:chExt cx="1934603" cy="193460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E1C0BC-FD13-49AF-B225-A589DEAD99DE}"/>
                </a:ext>
              </a:extLst>
            </p:cNvPr>
            <p:cNvSpPr/>
            <p:nvPr/>
          </p:nvSpPr>
          <p:spPr>
            <a:xfrm>
              <a:off x="6495143" y="3429001"/>
              <a:ext cx="564474" cy="399143"/>
            </a:xfrm>
            <a:custGeom>
              <a:avLst/>
              <a:gdLst>
                <a:gd name="connsiteX0" fmla="*/ 165331 w 564474"/>
                <a:gd name="connsiteY0" fmla="*/ 0 h 399143"/>
                <a:gd name="connsiteX1" fmla="*/ 564474 w 564474"/>
                <a:gd name="connsiteY1" fmla="*/ 399143 h 399143"/>
                <a:gd name="connsiteX2" fmla="*/ 0 w 564474"/>
                <a:gd name="connsiteY2" fmla="*/ 399143 h 399143"/>
                <a:gd name="connsiteX3" fmla="*/ 0 w 564474"/>
                <a:gd name="connsiteY3" fmla="*/ 165331 h 399143"/>
                <a:gd name="connsiteX4" fmla="*/ 165331 w 564474"/>
                <a:gd name="connsiteY4" fmla="*/ 0 h 39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474" h="399143">
                  <a:moveTo>
                    <a:pt x="165331" y="0"/>
                  </a:moveTo>
                  <a:lnTo>
                    <a:pt x="564474" y="399143"/>
                  </a:lnTo>
                  <a:lnTo>
                    <a:pt x="0" y="399143"/>
                  </a:lnTo>
                  <a:lnTo>
                    <a:pt x="0" y="165331"/>
                  </a:lnTo>
                  <a:lnTo>
                    <a:pt x="16533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35C0913-BBED-4E81-9B30-6DC55267F35D}"/>
                </a:ext>
              </a:extLst>
            </p:cNvPr>
            <p:cNvSpPr/>
            <p:nvPr/>
          </p:nvSpPr>
          <p:spPr>
            <a:xfrm>
              <a:off x="6096001" y="3828143"/>
              <a:ext cx="399142" cy="564474"/>
            </a:xfrm>
            <a:custGeom>
              <a:avLst/>
              <a:gdLst>
                <a:gd name="connsiteX0" fmla="*/ 165330 w 399142"/>
                <a:gd name="connsiteY0" fmla="*/ 0 h 564474"/>
                <a:gd name="connsiteX1" fmla="*/ 399142 w 399142"/>
                <a:gd name="connsiteY1" fmla="*/ 0 h 564474"/>
                <a:gd name="connsiteX2" fmla="*/ 399142 w 399142"/>
                <a:gd name="connsiteY2" fmla="*/ 564474 h 564474"/>
                <a:gd name="connsiteX3" fmla="*/ 0 w 399142"/>
                <a:gd name="connsiteY3" fmla="*/ 165331 h 564474"/>
                <a:gd name="connsiteX4" fmla="*/ 165330 w 399142"/>
                <a:gd name="connsiteY4" fmla="*/ 0 h 56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42" h="564474">
                  <a:moveTo>
                    <a:pt x="165330" y="0"/>
                  </a:moveTo>
                  <a:lnTo>
                    <a:pt x="399142" y="0"/>
                  </a:lnTo>
                  <a:lnTo>
                    <a:pt x="399142" y="564474"/>
                  </a:lnTo>
                  <a:lnTo>
                    <a:pt x="0" y="165331"/>
                  </a:lnTo>
                  <a:lnTo>
                    <a:pt x="16533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5F8F456-A67A-4D54-BD8F-582CB53A25AD}"/>
                </a:ext>
              </a:extLst>
            </p:cNvPr>
            <p:cNvSpPr/>
            <p:nvPr/>
          </p:nvSpPr>
          <p:spPr>
            <a:xfrm>
              <a:off x="6261331" y="3594331"/>
              <a:ext cx="233812" cy="233812"/>
            </a:xfrm>
            <a:custGeom>
              <a:avLst/>
              <a:gdLst>
                <a:gd name="connsiteX0" fmla="*/ 233812 w 233812"/>
                <a:gd name="connsiteY0" fmla="*/ 0 h 233812"/>
                <a:gd name="connsiteX1" fmla="*/ 233812 w 233812"/>
                <a:gd name="connsiteY1" fmla="*/ 233812 h 233812"/>
                <a:gd name="connsiteX2" fmla="*/ 0 w 233812"/>
                <a:gd name="connsiteY2" fmla="*/ 233812 h 233812"/>
                <a:gd name="connsiteX3" fmla="*/ 233812 w 233812"/>
                <a:gd name="connsiteY3" fmla="*/ 0 h 23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12" h="233812">
                  <a:moveTo>
                    <a:pt x="233812" y="0"/>
                  </a:moveTo>
                  <a:lnTo>
                    <a:pt x="233812" y="233812"/>
                  </a:lnTo>
                  <a:lnTo>
                    <a:pt x="0" y="233812"/>
                  </a:lnTo>
                  <a:lnTo>
                    <a:pt x="23381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806583-0C40-4343-9046-909A35A543E7}"/>
                </a:ext>
              </a:extLst>
            </p:cNvPr>
            <p:cNvSpPr/>
            <p:nvPr/>
          </p:nvSpPr>
          <p:spPr>
            <a:xfrm>
              <a:off x="6495143" y="3828144"/>
              <a:ext cx="1535461" cy="1535461"/>
            </a:xfrm>
            <a:custGeom>
              <a:avLst/>
              <a:gdLst>
                <a:gd name="connsiteX0" fmla="*/ 0 w 1535461"/>
                <a:gd name="connsiteY0" fmla="*/ 0 h 1535461"/>
                <a:gd name="connsiteX1" fmla="*/ 564474 w 1535461"/>
                <a:gd name="connsiteY1" fmla="*/ 0 h 1535461"/>
                <a:gd name="connsiteX2" fmla="*/ 1535461 w 1535461"/>
                <a:gd name="connsiteY2" fmla="*/ 970988 h 1535461"/>
                <a:gd name="connsiteX3" fmla="*/ 970988 w 1535461"/>
                <a:gd name="connsiteY3" fmla="*/ 1535461 h 1535461"/>
                <a:gd name="connsiteX4" fmla="*/ 0 w 1535461"/>
                <a:gd name="connsiteY4" fmla="*/ 564474 h 1535461"/>
                <a:gd name="connsiteX5" fmla="*/ 0 w 1535461"/>
                <a:gd name="connsiteY5" fmla="*/ 0 h 15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5461" h="1535461">
                  <a:moveTo>
                    <a:pt x="0" y="0"/>
                  </a:moveTo>
                  <a:lnTo>
                    <a:pt x="564474" y="0"/>
                  </a:lnTo>
                  <a:lnTo>
                    <a:pt x="1535461" y="970988"/>
                  </a:lnTo>
                  <a:lnTo>
                    <a:pt x="970988" y="1535461"/>
                  </a:lnTo>
                  <a:lnTo>
                    <a:pt x="0" y="56447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0AC71C3-0DCA-4224-8420-21FAF11F9831}"/>
              </a:ext>
            </a:extLst>
          </p:cNvPr>
          <p:cNvSpPr/>
          <p:nvPr/>
        </p:nvSpPr>
        <p:spPr>
          <a:xfrm>
            <a:off x="5696857" y="3993474"/>
            <a:ext cx="798286" cy="1772326"/>
          </a:xfrm>
          <a:custGeom>
            <a:avLst/>
            <a:gdLst>
              <a:gd name="connsiteX0" fmla="*/ 399144 w 798286"/>
              <a:gd name="connsiteY0" fmla="*/ 0 h 1772326"/>
              <a:gd name="connsiteX1" fmla="*/ 798286 w 798286"/>
              <a:gd name="connsiteY1" fmla="*/ 399143 h 1772326"/>
              <a:gd name="connsiteX2" fmla="*/ 798286 w 798286"/>
              <a:gd name="connsiteY2" fmla="*/ 1772326 h 1772326"/>
              <a:gd name="connsiteX3" fmla="*/ 0 w 798286"/>
              <a:gd name="connsiteY3" fmla="*/ 1772326 h 1772326"/>
              <a:gd name="connsiteX4" fmla="*/ 0 w 798286"/>
              <a:gd name="connsiteY4" fmla="*/ 399143 h 1772326"/>
              <a:gd name="connsiteX5" fmla="*/ 399144 w 798286"/>
              <a:gd name="connsiteY5" fmla="*/ 0 h 177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286" h="1772326">
                <a:moveTo>
                  <a:pt x="399144" y="0"/>
                </a:moveTo>
                <a:lnTo>
                  <a:pt x="798286" y="399143"/>
                </a:lnTo>
                <a:lnTo>
                  <a:pt x="798286" y="1772326"/>
                </a:lnTo>
                <a:lnTo>
                  <a:pt x="0" y="1772326"/>
                </a:lnTo>
                <a:lnTo>
                  <a:pt x="0" y="399143"/>
                </a:lnTo>
                <a:lnTo>
                  <a:pt x="39914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FE609A-DA85-406A-B087-7C386AEE6932}"/>
              </a:ext>
            </a:extLst>
          </p:cNvPr>
          <p:cNvSpPr/>
          <p:nvPr/>
        </p:nvSpPr>
        <p:spPr>
          <a:xfrm>
            <a:off x="5123543" y="2456543"/>
            <a:ext cx="1944914" cy="1944914"/>
          </a:xfrm>
          <a:prstGeom prst="ellipse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DFD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BB0C8A-D51A-43AF-A000-D8BAD1B53947}"/>
              </a:ext>
            </a:extLst>
          </p:cNvPr>
          <p:cNvSpPr/>
          <p:nvPr/>
        </p:nvSpPr>
        <p:spPr>
          <a:xfrm>
            <a:off x="5395686" y="2728686"/>
            <a:ext cx="1400628" cy="1400628"/>
          </a:xfrm>
          <a:prstGeom prst="ellipse">
            <a:avLst/>
          </a:prstGeom>
          <a:gradFill flip="none" rotWithShape="1">
            <a:gsLst>
              <a:gs pos="20000">
                <a:srgbClr val="DBDBDB"/>
              </a:gs>
              <a:gs pos="100000">
                <a:srgbClr val="FDFDF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81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23</cp:revision>
  <dcterms:created xsi:type="dcterms:W3CDTF">2021-02-20T11:57:27Z</dcterms:created>
  <dcterms:modified xsi:type="dcterms:W3CDTF">2025-03-27T07:21:40Z</dcterms:modified>
</cp:coreProperties>
</file>