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2" r:id="rId3"/>
    <p:sldId id="283" r:id="rId4"/>
    <p:sldId id="284" r:id="rId5"/>
    <p:sldId id="281" r:id="rId6"/>
    <p:sldId id="280" r:id="rId7"/>
    <p:sldId id="265" r:id="rId8"/>
    <p:sldId id="285" r:id="rId9"/>
    <p:sldId id="264" r:id="rId10"/>
    <p:sldId id="266" r:id="rId11"/>
    <p:sldId id="262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3D9"/>
    <a:srgbClr val="966BC7"/>
    <a:srgbClr val="E279AF"/>
    <a:srgbClr val="DD6662"/>
    <a:srgbClr val="FE9D38"/>
    <a:srgbClr val="56AFBA"/>
    <a:srgbClr val="25AFBC"/>
    <a:srgbClr val="FE9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CD0E-712F-F66C-6E5A-3CA69124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7B97C-C716-C4E9-EC8B-AC99CAF8A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5C81-EE3D-F043-D8C1-4FAC58C3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C03A-ED72-C6DB-83CB-C2E2458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2D2C-5AFE-9C0A-1E11-7A80C748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FE5D-F339-CE51-6ABE-A99B82D0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7E0A5-AD46-5F47-8947-06DBA02F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DB81-69D1-EEED-6C37-7A45BD3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ACA4-2F28-5D56-7401-A8D76818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69F4-6598-F060-DF73-58B01653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F3477-62AC-2EB6-C9B0-82B994C3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03923-9656-513D-E71C-389D56199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02E6-27F0-5F24-1EEA-C6CDA97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A259-59B8-989F-33A7-266D9868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CA7EA-1431-44B9-CFB2-DE6509E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52AC-7E5E-FE2B-4E39-ABE3CC50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D24A-3FB8-8F0C-C630-F45FAAF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87F0-2278-1272-B042-425F0DD1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5ADF-0E1A-E925-C8BE-44AAC44C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486C-361C-8FB9-D8BE-A5A4C48C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047F-FCB7-767B-6598-AFC9CDF5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0918-05FD-2F55-D160-CAF91A44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5120-6A9A-95A0-3850-FF609CE9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D9A8-1867-774C-27CC-CBACA96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B659-0D09-BCD8-CC6F-8D4F90F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1167-D7DB-9493-8A55-D1F6179B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F890-32BC-3721-B966-688B852E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2D61-808F-D5AB-005D-311E1CF4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414F-48AA-D078-957C-030B795C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0EE1-D701-A71A-DEF6-8D4A279A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F8C5-1DD1-9C5D-26F9-B25E5283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7DAD-A27C-476C-C714-32906152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CEBEB-D5A8-9379-6417-3F0B3D7C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F3ECC-607D-91AF-8DD7-EE5149B48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20D01-99C2-6EF8-E823-597C994E2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19EC4-EEA1-0F98-8F59-B0204011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A4D7E-4CEA-3844-9647-80EF331C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9D917-1471-6453-AFA0-8686BF3E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FB315-C136-762C-CD54-3D130B68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BF86-9619-42BB-CA26-64E344DD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75FEF-7AF7-B346-1DDC-8307B64E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E38B5-D7AD-ADFD-6493-F4B64B0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CC017-FAF9-3AA7-81D7-57B7F35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4CE21-968C-4FF3-E6A1-C951DD6A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2895E-3051-9EC6-48D1-E7F5D2AB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9A47-1D41-BA9A-E43A-41330DC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5CE6-6696-B4CC-877B-51E1DB4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C396-1B98-ED2D-777D-3B0680F0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36B9-3E68-6496-C292-2E87CBE3E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DA72-D777-6FA6-2839-F17C3C92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C1CA-7E42-5074-CFD6-938F86F8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3AF6-4C0B-F6A1-CC1E-7EF71DB2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51BF-2151-74BF-FBCB-74C7F0D6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83F37-F965-C469-7C4A-B78511E1B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5E7A-BC24-3618-CADF-C50B8C8C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8171C-F1C6-03F8-49FA-9E885205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132A-7ACF-DB72-BD67-F429C6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CA96-87DD-BE6A-156A-5B25F92C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48D6-93D6-DDFB-9945-2D9721C9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D0251-1D01-67EB-51DA-F6041BC5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C3FB-50C7-D344-17A6-EBCF6B303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059A4-9C53-4EB1-AA4F-CA3EFEEA383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BF6B-6BA9-7F58-D36F-6C9531572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4DA9-1287-D06D-A09C-21FDEC244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984EE-A464-4503-BE84-0F274EFFD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0372799-464F-5193-529F-2959C13DF5C0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87B416-AE98-D43A-1124-82F22319F389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DFB3367-3A29-06F7-DDEA-84D4C65550E4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2EA8568-C177-975E-509A-683A2B16EB43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92EE574-78D8-705D-8928-5E37374E120D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F8FB0A5-AB2B-BB91-5E73-32368D8E311B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9A66CDC6-3F29-5A25-BC8A-16177596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AB6E3CD4-027A-B78F-7CC6-BA3CE99AE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5E301E04-8A1C-C787-EDC1-B29E0A28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70CCB122-6DFD-951C-1F3E-5CFD28F26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0C388CC0-EF14-2DDD-EFFF-9BAEF944E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A6887D4B-7BA4-31AB-80E6-190970D28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3FAFD2B-DF5D-886D-9D51-A28C82370CEE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4B319C-A266-9A39-1674-0A0E58DAA2A2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8374B-F1A0-3290-C925-EEEEBE8260A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9A72CB-3EB4-723F-4429-A00C53A311F9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34AADE-8BD4-6624-3135-B2FC3BEF6CF0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0D3644-04CF-A22A-7A5B-65C5C5386A2E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4DEE21C-B5C9-274D-373F-A905FB0FB7B0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177946-4912-0D25-CC18-46FB000E9A3C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D2B56C-D003-3922-AD0C-585C1CB9B39B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3D4BEF-166E-B7E1-79A5-81EFAE3159FD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4E14B-3A4B-4EC0-8E97-F2DD3207EA42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5FED11-A2C5-A80B-1502-1C06AEA8EB0E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2F714B-DF99-1182-6D0C-38B45D5648EF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31A469-48EF-524D-A7A5-66EB0BE0BE36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75D414-D471-AF3E-F31D-9BACE9C5D492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E6CA0E6-47C8-339E-372B-03D0299B1FFB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3E9D838-720D-CFBA-FC48-3606421C277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D3F654-F571-5277-77F8-39EE1056E8BF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9F1589-92D2-2A76-ACA0-65F2C15EF57F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5763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C438D3-0C18-B3B6-B46C-B2ABC49134CD}"/>
              </a:ext>
            </a:extLst>
          </p:cNvPr>
          <p:cNvSpPr/>
          <p:nvPr/>
        </p:nvSpPr>
        <p:spPr>
          <a:xfrm>
            <a:off x="2600632" y="2492477"/>
            <a:ext cx="6990736" cy="1873046"/>
          </a:xfrm>
          <a:custGeom>
            <a:avLst/>
            <a:gdLst>
              <a:gd name="connsiteX0" fmla="*/ 606998 w 6990736"/>
              <a:gd name="connsiteY0" fmla="*/ 0 h 1873046"/>
              <a:gd name="connsiteX1" fmla="*/ 3495368 w 6990736"/>
              <a:gd name="connsiteY1" fmla="*/ 0 h 1873046"/>
              <a:gd name="connsiteX2" fmla="*/ 6383738 w 6990736"/>
              <a:gd name="connsiteY2" fmla="*/ 0 h 1873046"/>
              <a:gd name="connsiteX3" fmla="*/ 6990736 w 6990736"/>
              <a:gd name="connsiteY3" fmla="*/ 936523 h 1873046"/>
              <a:gd name="connsiteX4" fmla="*/ 6383738 w 6990736"/>
              <a:gd name="connsiteY4" fmla="*/ 1873046 h 1873046"/>
              <a:gd name="connsiteX5" fmla="*/ 3495368 w 6990736"/>
              <a:gd name="connsiteY5" fmla="*/ 1873046 h 1873046"/>
              <a:gd name="connsiteX6" fmla="*/ 606998 w 6990736"/>
              <a:gd name="connsiteY6" fmla="*/ 1873046 h 1873046"/>
              <a:gd name="connsiteX7" fmla="*/ 0 w 6990736"/>
              <a:gd name="connsiteY7" fmla="*/ 936523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0736" h="1873046">
                <a:moveTo>
                  <a:pt x="606998" y="0"/>
                </a:moveTo>
                <a:lnTo>
                  <a:pt x="3495368" y="0"/>
                </a:lnTo>
                <a:lnTo>
                  <a:pt x="6383738" y="0"/>
                </a:lnTo>
                <a:lnTo>
                  <a:pt x="6990736" y="936523"/>
                </a:lnTo>
                <a:lnTo>
                  <a:pt x="6383738" y="1873046"/>
                </a:lnTo>
                <a:lnTo>
                  <a:pt x="3495368" y="1873046"/>
                </a:lnTo>
                <a:lnTo>
                  <a:pt x="606998" y="1873046"/>
                </a:lnTo>
                <a:lnTo>
                  <a:pt x="0" y="93652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5F5527A-88C7-ECE2-47FD-455D341C4D1D}"/>
              </a:ext>
            </a:extLst>
          </p:cNvPr>
          <p:cNvSpPr/>
          <p:nvPr/>
        </p:nvSpPr>
        <p:spPr>
          <a:xfrm flipH="1">
            <a:off x="2833352" y="2659488"/>
            <a:ext cx="3262648" cy="1513268"/>
          </a:xfrm>
          <a:prstGeom prst="homePlate">
            <a:avLst>
              <a:gd name="adj" fmla="val 319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C174DAD-5EF0-4354-B48C-494A9D33ED82}"/>
              </a:ext>
            </a:extLst>
          </p:cNvPr>
          <p:cNvSpPr/>
          <p:nvPr/>
        </p:nvSpPr>
        <p:spPr>
          <a:xfrm>
            <a:off x="5239832" y="4695595"/>
            <a:ext cx="3495368" cy="1873046"/>
          </a:xfrm>
          <a:prstGeom prst="homePlate">
            <a:avLst>
              <a:gd name="adj" fmla="val 3240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6E2DD6E-0F37-3E49-7D70-70DA09D8A7CA}"/>
              </a:ext>
            </a:extLst>
          </p:cNvPr>
          <p:cNvSpPr/>
          <p:nvPr/>
        </p:nvSpPr>
        <p:spPr>
          <a:xfrm>
            <a:off x="6096000" y="2659488"/>
            <a:ext cx="3262648" cy="1513268"/>
          </a:xfrm>
          <a:prstGeom prst="homePlate">
            <a:avLst>
              <a:gd name="adj" fmla="val 319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37ABFD9-B113-5FE4-86C3-6AE8D7BFBCBF}"/>
              </a:ext>
            </a:extLst>
          </p:cNvPr>
          <p:cNvSpPr/>
          <p:nvPr/>
        </p:nvSpPr>
        <p:spPr>
          <a:xfrm rot="3600000">
            <a:off x="5740851" y="1294759"/>
            <a:ext cx="3055704" cy="1547550"/>
          </a:xfrm>
          <a:custGeom>
            <a:avLst/>
            <a:gdLst>
              <a:gd name="connsiteX0" fmla="*/ 1808329 w 3055704"/>
              <a:gd name="connsiteY0" fmla="*/ 752614 h 1547550"/>
              <a:gd name="connsiteX1" fmla="*/ 2222589 w 3055704"/>
              <a:gd name="connsiteY1" fmla="*/ 1470132 h 1547550"/>
              <a:gd name="connsiteX2" fmla="*/ 2222590 w 3055704"/>
              <a:gd name="connsiteY2" fmla="*/ 1470132 h 1547550"/>
              <a:gd name="connsiteX3" fmla="*/ 2222590 w 3055704"/>
              <a:gd name="connsiteY3" fmla="*/ 1470133 h 1547550"/>
              <a:gd name="connsiteX4" fmla="*/ 3010126 w 3055704"/>
              <a:gd name="connsiteY4" fmla="*/ 1470133 h 1547550"/>
              <a:gd name="connsiteX5" fmla="*/ 3010126 w 3055704"/>
              <a:gd name="connsiteY5" fmla="*/ 1472220 h 1547550"/>
              <a:gd name="connsiteX6" fmla="*/ 3055704 w 3055704"/>
              <a:gd name="connsiteY6" fmla="*/ 1472221 h 1547550"/>
              <a:gd name="connsiteX7" fmla="*/ 3012213 w 3055704"/>
              <a:gd name="connsiteY7" fmla="*/ 1547550 h 1547550"/>
              <a:gd name="connsiteX8" fmla="*/ 2954431 w 3055704"/>
              <a:gd name="connsiteY8" fmla="*/ 1547550 h 1547550"/>
              <a:gd name="connsiteX9" fmla="*/ 2954431 w 3055704"/>
              <a:gd name="connsiteY9" fmla="*/ 1545661 h 1547550"/>
              <a:gd name="connsiteX10" fmla="*/ 2266196 w 3055704"/>
              <a:gd name="connsiteY10" fmla="*/ 1545661 h 1547550"/>
              <a:gd name="connsiteX11" fmla="*/ 2266195 w 3055704"/>
              <a:gd name="connsiteY11" fmla="*/ 1545660 h 1547550"/>
              <a:gd name="connsiteX12" fmla="*/ 2178985 w 3055704"/>
              <a:gd name="connsiteY12" fmla="*/ 1545660 h 1547550"/>
              <a:gd name="connsiteX13" fmla="*/ 2135379 w 3055704"/>
              <a:gd name="connsiteY13" fmla="*/ 1470133 h 1547550"/>
              <a:gd name="connsiteX14" fmla="*/ 2135378 w 3055704"/>
              <a:gd name="connsiteY14" fmla="*/ 1470133 h 1547550"/>
              <a:gd name="connsiteX15" fmla="*/ 1764724 w 3055704"/>
              <a:gd name="connsiteY15" fmla="*/ 828141 h 1547550"/>
              <a:gd name="connsiteX16" fmla="*/ 455292 w 3055704"/>
              <a:gd name="connsiteY16" fmla="*/ 0 h 1547550"/>
              <a:gd name="connsiteX17" fmla="*/ 1377774 w 3055704"/>
              <a:gd name="connsiteY17" fmla="*/ 6869 h 1547550"/>
              <a:gd name="connsiteX18" fmla="*/ 1764839 w 3055704"/>
              <a:gd name="connsiteY18" fmla="*/ 677285 h 1547550"/>
              <a:gd name="connsiteX19" fmla="*/ 1808329 w 3055704"/>
              <a:gd name="connsiteY19" fmla="*/ 752613 h 1547550"/>
              <a:gd name="connsiteX20" fmla="*/ 1764724 w 3055704"/>
              <a:gd name="connsiteY20" fmla="*/ 828140 h 1547550"/>
              <a:gd name="connsiteX21" fmla="*/ 1721234 w 3055704"/>
              <a:gd name="connsiteY21" fmla="*/ 752812 h 1547550"/>
              <a:gd name="connsiteX22" fmla="*/ 1721234 w 3055704"/>
              <a:gd name="connsiteY22" fmla="*/ 752812 h 1547550"/>
              <a:gd name="connsiteX23" fmla="*/ 1360462 w 3055704"/>
              <a:gd name="connsiteY23" fmla="*/ 127938 h 1547550"/>
              <a:gd name="connsiteX24" fmla="*/ 513747 w 3055704"/>
              <a:gd name="connsiteY24" fmla="*/ 101447 h 1547550"/>
              <a:gd name="connsiteX25" fmla="*/ 113332 w 3055704"/>
              <a:gd name="connsiteY25" fmla="*/ 847969 h 1547550"/>
              <a:gd name="connsiteX26" fmla="*/ 472539 w 3055704"/>
              <a:gd name="connsiteY26" fmla="*/ 1470133 h 1547550"/>
              <a:gd name="connsiteX27" fmla="*/ 385557 w 3055704"/>
              <a:gd name="connsiteY27" fmla="*/ 1470133 h 1547550"/>
              <a:gd name="connsiteX28" fmla="*/ 0 w 3055704"/>
              <a:gd name="connsiteY28" fmla="*/ 802328 h 154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055704" h="1547550">
                <a:moveTo>
                  <a:pt x="1808329" y="752614"/>
                </a:moveTo>
                <a:lnTo>
                  <a:pt x="2222589" y="1470132"/>
                </a:lnTo>
                <a:lnTo>
                  <a:pt x="2222590" y="1470132"/>
                </a:lnTo>
                <a:lnTo>
                  <a:pt x="2222590" y="1470133"/>
                </a:lnTo>
                <a:lnTo>
                  <a:pt x="3010126" y="1470133"/>
                </a:lnTo>
                <a:lnTo>
                  <a:pt x="3010126" y="1472220"/>
                </a:lnTo>
                <a:lnTo>
                  <a:pt x="3055704" y="1472221"/>
                </a:lnTo>
                <a:lnTo>
                  <a:pt x="3012213" y="1547550"/>
                </a:lnTo>
                <a:lnTo>
                  <a:pt x="2954431" y="1547550"/>
                </a:lnTo>
                <a:lnTo>
                  <a:pt x="2954431" y="1545661"/>
                </a:lnTo>
                <a:lnTo>
                  <a:pt x="2266196" y="1545661"/>
                </a:lnTo>
                <a:lnTo>
                  <a:pt x="2266195" y="1545660"/>
                </a:lnTo>
                <a:lnTo>
                  <a:pt x="2178985" y="1545660"/>
                </a:lnTo>
                <a:lnTo>
                  <a:pt x="2135379" y="1470133"/>
                </a:lnTo>
                <a:lnTo>
                  <a:pt x="2135378" y="1470133"/>
                </a:lnTo>
                <a:lnTo>
                  <a:pt x="1764724" y="828141"/>
                </a:lnTo>
                <a:close/>
                <a:moveTo>
                  <a:pt x="455292" y="0"/>
                </a:moveTo>
                <a:lnTo>
                  <a:pt x="1377774" y="6869"/>
                </a:lnTo>
                <a:lnTo>
                  <a:pt x="1764839" y="677285"/>
                </a:lnTo>
                <a:lnTo>
                  <a:pt x="1808329" y="752613"/>
                </a:lnTo>
                <a:lnTo>
                  <a:pt x="1764724" y="828140"/>
                </a:lnTo>
                <a:lnTo>
                  <a:pt x="1721234" y="752812"/>
                </a:lnTo>
                <a:lnTo>
                  <a:pt x="1721234" y="752812"/>
                </a:lnTo>
                <a:lnTo>
                  <a:pt x="1360462" y="127938"/>
                </a:lnTo>
                <a:lnTo>
                  <a:pt x="513747" y="101447"/>
                </a:lnTo>
                <a:lnTo>
                  <a:pt x="113332" y="847969"/>
                </a:lnTo>
                <a:lnTo>
                  <a:pt x="472539" y="1470133"/>
                </a:lnTo>
                <a:lnTo>
                  <a:pt x="385557" y="1470133"/>
                </a:lnTo>
                <a:lnTo>
                  <a:pt x="0" y="80232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5BFC789-18D0-E611-A89D-7219EECBA5C8}"/>
              </a:ext>
            </a:extLst>
          </p:cNvPr>
          <p:cNvSpPr/>
          <p:nvPr/>
        </p:nvSpPr>
        <p:spPr>
          <a:xfrm rot="3600000">
            <a:off x="4102478" y="1147830"/>
            <a:ext cx="1762429" cy="2986567"/>
          </a:xfrm>
          <a:custGeom>
            <a:avLst/>
            <a:gdLst>
              <a:gd name="connsiteX0" fmla="*/ 843912 w 1762429"/>
              <a:gd name="connsiteY0" fmla="*/ 722543 h 2986567"/>
              <a:gd name="connsiteX1" fmla="*/ 887517 w 1762429"/>
              <a:gd name="connsiteY1" fmla="*/ 647016 h 2986567"/>
              <a:gd name="connsiteX2" fmla="*/ 931123 w 1762429"/>
              <a:gd name="connsiteY2" fmla="*/ 722543 h 2986567"/>
              <a:gd name="connsiteX3" fmla="*/ 887518 w 1762429"/>
              <a:gd name="connsiteY3" fmla="*/ 798069 h 2986567"/>
              <a:gd name="connsiteX4" fmla="*/ 429650 w 1762429"/>
              <a:gd name="connsiteY4" fmla="*/ 1440063 h 2986567"/>
              <a:gd name="connsiteX5" fmla="*/ 429651 w 1762429"/>
              <a:gd name="connsiteY5" fmla="*/ 1440064 h 2986567"/>
              <a:gd name="connsiteX6" fmla="*/ 843912 w 1762429"/>
              <a:gd name="connsiteY6" fmla="*/ 722542 h 2986567"/>
              <a:gd name="connsiteX7" fmla="*/ 887518 w 1762429"/>
              <a:gd name="connsiteY7" fmla="*/ 798070 h 2986567"/>
              <a:gd name="connsiteX8" fmla="*/ 516862 w 1762429"/>
              <a:gd name="connsiteY8" fmla="*/ 1440064 h 2986567"/>
              <a:gd name="connsiteX9" fmla="*/ 516861 w 1762429"/>
              <a:gd name="connsiteY9" fmla="*/ 1440063 h 2986567"/>
              <a:gd name="connsiteX10" fmla="*/ 473372 w 1762429"/>
              <a:gd name="connsiteY10" fmla="*/ 1515391 h 2986567"/>
              <a:gd name="connsiteX11" fmla="*/ 386161 w 1762429"/>
              <a:gd name="connsiteY11" fmla="*/ 1515391 h 2986567"/>
              <a:gd name="connsiteX12" fmla="*/ 0 w 1762429"/>
              <a:gd name="connsiteY12" fmla="*/ 2184240 h 2986567"/>
              <a:gd name="connsiteX13" fmla="*/ 386161 w 1762429"/>
              <a:gd name="connsiteY13" fmla="*/ 1515391 h 2986567"/>
              <a:gd name="connsiteX14" fmla="*/ 473372 w 1762429"/>
              <a:gd name="connsiteY14" fmla="*/ 1515391 h 2986567"/>
              <a:gd name="connsiteX15" fmla="*/ 113505 w 1762429"/>
              <a:gd name="connsiteY15" fmla="*/ 2138698 h 2986567"/>
              <a:gd name="connsiteX16" fmla="*/ 513922 w 1762429"/>
              <a:gd name="connsiteY16" fmla="*/ 2885220 h 2986567"/>
              <a:gd name="connsiteX17" fmla="*/ 1360635 w 1762429"/>
              <a:gd name="connsiteY17" fmla="*/ 2858729 h 2986567"/>
              <a:gd name="connsiteX18" fmla="*/ 1718938 w 1762429"/>
              <a:gd name="connsiteY18" fmla="*/ 2238130 h 2986567"/>
              <a:gd name="connsiteX19" fmla="*/ 1762429 w 1762429"/>
              <a:gd name="connsiteY19" fmla="*/ 2313458 h 2986567"/>
              <a:gd name="connsiteX20" fmla="*/ 1377775 w 1762429"/>
              <a:gd name="connsiteY20" fmla="*/ 2979699 h 2986567"/>
              <a:gd name="connsiteX21" fmla="*/ 455293 w 1762429"/>
              <a:gd name="connsiteY21" fmla="*/ 2986567 h 2986567"/>
              <a:gd name="connsiteX22" fmla="*/ 429162 w 1762429"/>
              <a:gd name="connsiteY22" fmla="*/ 0 h 2986567"/>
              <a:gd name="connsiteX23" fmla="*/ 516144 w 1762429"/>
              <a:gd name="connsiteY23" fmla="*/ 1 h 2986567"/>
              <a:gd name="connsiteX24" fmla="*/ 545940 w 1762429"/>
              <a:gd name="connsiteY24" fmla="*/ 51606 h 2986567"/>
              <a:gd name="connsiteX25" fmla="*/ 544303 w 1762429"/>
              <a:gd name="connsiteY25" fmla="*/ 52552 h 2986567"/>
              <a:gd name="connsiteX26" fmla="*/ 887517 w 1762429"/>
              <a:gd name="connsiteY26" fmla="*/ 647015 h 2986567"/>
              <a:gd name="connsiteX27" fmla="*/ 843912 w 1762429"/>
              <a:gd name="connsiteY27" fmla="*/ 722541 h 2986567"/>
              <a:gd name="connsiteX28" fmla="*/ 451049 w 1762429"/>
              <a:gd name="connsiteY28" fmla="*/ 42080 h 2986567"/>
              <a:gd name="connsiteX29" fmla="*/ 452855 w 1762429"/>
              <a:gd name="connsiteY29" fmla="*/ 41038 h 298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62429" h="2986567">
                <a:moveTo>
                  <a:pt x="843912" y="722543"/>
                </a:moveTo>
                <a:lnTo>
                  <a:pt x="887517" y="647016"/>
                </a:lnTo>
                <a:lnTo>
                  <a:pt x="931123" y="722543"/>
                </a:lnTo>
                <a:lnTo>
                  <a:pt x="887518" y="798069"/>
                </a:lnTo>
                <a:close/>
                <a:moveTo>
                  <a:pt x="429650" y="1440063"/>
                </a:moveTo>
                <a:lnTo>
                  <a:pt x="429651" y="1440064"/>
                </a:lnTo>
                <a:lnTo>
                  <a:pt x="843912" y="722542"/>
                </a:lnTo>
                <a:lnTo>
                  <a:pt x="887518" y="798070"/>
                </a:lnTo>
                <a:lnTo>
                  <a:pt x="516862" y="1440064"/>
                </a:lnTo>
                <a:lnTo>
                  <a:pt x="516861" y="1440063"/>
                </a:lnTo>
                <a:lnTo>
                  <a:pt x="473372" y="1515391"/>
                </a:lnTo>
                <a:lnTo>
                  <a:pt x="386161" y="1515391"/>
                </a:lnTo>
                <a:close/>
                <a:moveTo>
                  <a:pt x="0" y="2184240"/>
                </a:moveTo>
                <a:lnTo>
                  <a:pt x="386161" y="1515391"/>
                </a:lnTo>
                <a:lnTo>
                  <a:pt x="473372" y="1515391"/>
                </a:lnTo>
                <a:lnTo>
                  <a:pt x="113505" y="2138698"/>
                </a:lnTo>
                <a:lnTo>
                  <a:pt x="513922" y="2885220"/>
                </a:lnTo>
                <a:lnTo>
                  <a:pt x="1360635" y="2858729"/>
                </a:lnTo>
                <a:lnTo>
                  <a:pt x="1718938" y="2238130"/>
                </a:lnTo>
                <a:lnTo>
                  <a:pt x="1762429" y="2313458"/>
                </a:lnTo>
                <a:lnTo>
                  <a:pt x="1377775" y="2979699"/>
                </a:lnTo>
                <a:lnTo>
                  <a:pt x="455293" y="2986567"/>
                </a:lnTo>
                <a:close/>
                <a:moveTo>
                  <a:pt x="429162" y="0"/>
                </a:moveTo>
                <a:lnTo>
                  <a:pt x="516144" y="1"/>
                </a:lnTo>
                <a:lnTo>
                  <a:pt x="545940" y="51606"/>
                </a:lnTo>
                <a:lnTo>
                  <a:pt x="544303" y="52552"/>
                </a:lnTo>
                <a:lnTo>
                  <a:pt x="887517" y="647015"/>
                </a:lnTo>
                <a:lnTo>
                  <a:pt x="843912" y="722541"/>
                </a:lnTo>
                <a:lnTo>
                  <a:pt x="451049" y="42080"/>
                </a:lnTo>
                <a:lnTo>
                  <a:pt x="452855" y="4103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E3E65A3-7213-E06E-F089-09733C7FD5DB}"/>
              </a:ext>
            </a:extLst>
          </p:cNvPr>
          <p:cNvSpPr/>
          <p:nvPr/>
        </p:nvSpPr>
        <p:spPr>
          <a:xfrm rot="3600000">
            <a:off x="4441790" y="552210"/>
            <a:ext cx="2618678" cy="2308238"/>
          </a:xfrm>
          <a:custGeom>
            <a:avLst/>
            <a:gdLst>
              <a:gd name="connsiteX0" fmla="*/ 2158630 w 2618678"/>
              <a:gd name="connsiteY0" fmla="*/ 717322 h 2308238"/>
              <a:gd name="connsiteX1" fmla="*/ 2245841 w 2618678"/>
              <a:gd name="connsiteY1" fmla="*/ 717322 h 2308238"/>
              <a:gd name="connsiteX2" fmla="*/ 2202237 w 2618678"/>
              <a:gd name="connsiteY2" fmla="*/ 792848 h 2308238"/>
              <a:gd name="connsiteX3" fmla="*/ 2115026 w 2618678"/>
              <a:gd name="connsiteY3" fmla="*/ 792848 h 2308238"/>
              <a:gd name="connsiteX4" fmla="*/ 2158630 w 2618678"/>
              <a:gd name="connsiteY4" fmla="*/ 717321 h 2308238"/>
              <a:gd name="connsiteX5" fmla="*/ 2552398 w 2618678"/>
              <a:gd name="connsiteY5" fmla="*/ 35295 h 2308238"/>
              <a:gd name="connsiteX6" fmla="*/ 2554206 w 2618678"/>
              <a:gd name="connsiteY6" fmla="*/ 36339 h 2308238"/>
              <a:gd name="connsiteX7" fmla="*/ 2575187 w 2618678"/>
              <a:gd name="connsiteY7" fmla="*/ 0 h 2308238"/>
              <a:gd name="connsiteX8" fmla="*/ 2618678 w 2618678"/>
              <a:gd name="connsiteY8" fmla="*/ 75329 h 2308238"/>
              <a:gd name="connsiteX9" fmla="*/ 2591595 w 2618678"/>
              <a:gd name="connsiteY9" fmla="*/ 122238 h 2308238"/>
              <a:gd name="connsiteX10" fmla="*/ 2589958 w 2618678"/>
              <a:gd name="connsiteY10" fmla="*/ 121293 h 2308238"/>
              <a:gd name="connsiteX11" fmla="*/ 2245841 w 2618678"/>
              <a:gd name="connsiteY11" fmla="*/ 717321 h 2308238"/>
              <a:gd name="connsiteX12" fmla="*/ 1239509 w 2618678"/>
              <a:gd name="connsiteY12" fmla="*/ 717320 h 2308238"/>
              <a:gd name="connsiteX13" fmla="*/ 1326491 w 2618678"/>
              <a:gd name="connsiteY13" fmla="*/ 717320 h 2308238"/>
              <a:gd name="connsiteX14" fmla="*/ 1326492 w 2618678"/>
              <a:gd name="connsiteY14" fmla="*/ 717321 h 2308238"/>
              <a:gd name="connsiteX15" fmla="*/ 2158630 w 2618678"/>
              <a:gd name="connsiteY15" fmla="*/ 717321 h 2308238"/>
              <a:gd name="connsiteX16" fmla="*/ 2115025 w 2618678"/>
              <a:gd name="connsiteY16" fmla="*/ 792848 h 2308238"/>
              <a:gd name="connsiteX17" fmla="*/ 1370097 w 2618678"/>
              <a:gd name="connsiteY17" fmla="*/ 792848 h 2308238"/>
              <a:gd name="connsiteX18" fmla="*/ 1327112 w 2618678"/>
              <a:gd name="connsiteY18" fmla="*/ 718395 h 2308238"/>
              <a:gd name="connsiteX19" fmla="*/ 1370096 w 2618678"/>
              <a:gd name="connsiteY19" fmla="*/ 792848 h 2308238"/>
              <a:gd name="connsiteX20" fmla="*/ 1283114 w 2618678"/>
              <a:gd name="connsiteY20" fmla="*/ 792847 h 2308238"/>
              <a:gd name="connsiteX21" fmla="*/ 0 w 2618678"/>
              <a:gd name="connsiteY21" fmla="*/ 1512780 h 2308238"/>
              <a:gd name="connsiteX22" fmla="*/ 467189 w 2618678"/>
              <a:gd name="connsiteY22" fmla="*/ 717321 h 2308238"/>
              <a:gd name="connsiteX23" fmla="*/ 1239509 w 2618678"/>
              <a:gd name="connsiteY23" fmla="*/ 717321 h 2308238"/>
              <a:gd name="connsiteX24" fmla="*/ 1283114 w 2618678"/>
              <a:gd name="connsiteY24" fmla="*/ 792847 h 2308238"/>
              <a:gd name="connsiteX25" fmla="*/ 563382 w 2618678"/>
              <a:gd name="connsiteY25" fmla="*/ 792847 h 2308238"/>
              <a:gd name="connsiteX26" fmla="*/ 117083 w 2618678"/>
              <a:gd name="connsiteY26" fmla="*/ 1512880 h 2308238"/>
              <a:gd name="connsiteX27" fmla="*/ 563382 w 2618678"/>
              <a:gd name="connsiteY27" fmla="*/ 2232910 h 2308238"/>
              <a:gd name="connsiteX28" fmla="*/ 1283603 w 2618678"/>
              <a:gd name="connsiteY28" fmla="*/ 2232910 h 2308238"/>
              <a:gd name="connsiteX29" fmla="*/ 1240113 w 2618678"/>
              <a:gd name="connsiteY29" fmla="*/ 2308238 h 2308238"/>
              <a:gd name="connsiteX30" fmla="*/ 467189 w 2618678"/>
              <a:gd name="connsiteY30" fmla="*/ 2308238 h 230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18678" h="2308238">
                <a:moveTo>
                  <a:pt x="2158630" y="717322"/>
                </a:moveTo>
                <a:lnTo>
                  <a:pt x="2245841" y="717322"/>
                </a:lnTo>
                <a:lnTo>
                  <a:pt x="2202237" y="792848"/>
                </a:lnTo>
                <a:lnTo>
                  <a:pt x="2115026" y="792848"/>
                </a:lnTo>
                <a:close/>
                <a:moveTo>
                  <a:pt x="2158630" y="717321"/>
                </a:moveTo>
                <a:lnTo>
                  <a:pt x="2552398" y="35295"/>
                </a:lnTo>
                <a:lnTo>
                  <a:pt x="2554206" y="36339"/>
                </a:lnTo>
                <a:lnTo>
                  <a:pt x="2575187" y="0"/>
                </a:lnTo>
                <a:lnTo>
                  <a:pt x="2618678" y="75329"/>
                </a:lnTo>
                <a:lnTo>
                  <a:pt x="2591595" y="122238"/>
                </a:lnTo>
                <a:lnTo>
                  <a:pt x="2589958" y="121293"/>
                </a:lnTo>
                <a:lnTo>
                  <a:pt x="2245841" y="717321"/>
                </a:lnTo>
                <a:close/>
                <a:moveTo>
                  <a:pt x="1239509" y="717320"/>
                </a:moveTo>
                <a:lnTo>
                  <a:pt x="1326491" y="717320"/>
                </a:lnTo>
                <a:lnTo>
                  <a:pt x="1326492" y="717321"/>
                </a:lnTo>
                <a:lnTo>
                  <a:pt x="2158630" y="717321"/>
                </a:lnTo>
                <a:lnTo>
                  <a:pt x="2115025" y="792848"/>
                </a:lnTo>
                <a:lnTo>
                  <a:pt x="1370097" y="792848"/>
                </a:lnTo>
                <a:lnTo>
                  <a:pt x="1327112" y="718395"/>
                </a:lnTo>
                <a:lnTo>
                  <a:pt x="1370096" y="792848"/>
                </a:lnTo>
                <a:lnTo>
                  <a:pt x="1283114" y="792847"/>
                </a:lnTo>
                <a:close/>
                <a:moveTo>
                  <a:pt x="0" y="1512780"/>
                </a:moveTo>
                <a:lnTo>
                  <a:pt x="467189" y="717321"/>
                </a:lnTo>
                <a:lnTo>
                  <a:pt x="1239509" y="717321"/>
                </a:lnTo>
                <a:lnTo>
                  <a:pt x="1283114" y="792847"/>
                </a:lnTo>
                <a:lnTo>
                  <a:pt x="563382" y="792847"/>
                </a:lnTo>
                <a:lnTo>
                  <a:pt x="117083" y="1512880"/>
                </a:lnTo>
                <a:lnTo>
                  <a:pt x="563382" y="2232910"/>
                </a:lnTo>
                <a:lnTo>
                  <a:pt x="1283603" y="2232910"/>
                </a:lnTo>
                <a:lnTo>
                  <a:pt x="1240113" y="2308238"/>
                </a:lnTo>
                <a:lnTo>
                  <a:pt x="467189" y="2308238"/>
                </a:lnTo>
                <a:close/>
              </a:path>
            </a:pathLst>
          </a:custGeom>
          <a:solidFill>
            <a:srgbClr val="56AF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2113C2F-03E9-D047-6090-DC91DD6674B7}"/>
              </a:ext>
            </a:extLst>
          </p:cNvPr>
          <p:cNvSpPr/>
          <p:nvPr/>
        </p:nvSpPr>
        <p:spPr>
          <a:xfrm rot="3600000">
            <a:off x="6323024" y="1903135"/>
            <a:ext cx="1766044" cy="2989698"/>
          </a:xfrm>
          <a:custGeom>
            <a:avLst/>
            <a:gdLst>
              <a:gd name="connsiteX0" fmla="*/ 0 w 1766044"/>
              <a:gd name="connsiteY0" fmla="*/ 679372 h 2989698"/>
              <a:gd name="connsiteX1" fmla="*/ 388271 w 1766044"/>
              <a:gd name="connsiteY1" fmla="*/ 6867 h 2989698"/>
              <a:gd name="connsiteX2" fmla="*/ 1310751 w 1766044"/>
              <a:gd name="connsiteY2" fmla="*/ 0 h 2989698"/>
              <a:gd name="connsiteX3" fmla="*/ 1766044 w 1766044"/>
              <a:gd name="connsiteY3" fmla="*/ 802325 h 2989698"/>
              <a:gd name="connsiteX4" fmla="*/ 1378075 w 1766044"/>
              <a:gd name="connsiteY4" fmla="*/ 1474307 h 2989698"/>
              <a:gd name="connsiteX5" fmla="*/ 1378075 w 1766044"/>
              <a:gd name="connsiteY5" fmla="*/ 1474307 h 2989698"/>
              <a:gd name="connsiteX6" fmla="*/ 1334585 w 1766044"/>
              <a:gd name="connsiteY6" fmla="*/ 1549636 h 2989698"/>
              <a:gd name="connsiteX7" fmla="*/ 1334584 w 1766044"/>
              <a:gd name="connsiteY7" fmla="*/ 1549636 h 2989698"/>
              <a:gd name="connsiteX8" fmla="*/ 918516 w 1766044"/>
              <a:gd name="connsiteY8" fmla="*/ 2270285 h 2989698"/>
              <a:gd name="connsiteX9" fmla="*/ 918517 w 1766044"/>
              <a:gd name="connsiteY9" fmla="*/ 2270287 h 2989698"/>
              <a:gd name="connsiteX10" fmla="*/ 918517 w 1766044"/>
              <a:gd name="connsiteY10" fmla="*/ 2270288 h 2989698"/>
              <a:gd name="connsiteX11" fmla="*/ 1311380 w 1766044"/>
              <a:gd name="connsiteY11" fmla="*/ 2950749 h 2989698"/>
              <a:gd name="connsiteX12" fmla="*/ 1309572 w 1766044"/>
              <a:gd name="connsiteY12" fmla="*/ 2951792 h 2989698"/>
              <a:gd name="connsiteX13" fmla="*/ 1331457 w 1766044"/>
              <a:gd name="connsiteY13" fmla="*/ 2989698 h 2989698"/>
              <a:gd name="connsiteX14" fmla="*/ 1244474 w 1766044"/>
              <a:gd name="connsiteY14" fmla="*/ 2989698 h 2989698"/>
              <a:gd name="connsiteX15" fmla="*/ 1216487 w 1766044"/>
              <a:gd name="connsiteY15" fmla="*/ 2941223 h 2989698"/>
              <a:gd name="connsiteX16" fmla="*/ 1218124 w 1766044"/>
              <a:gd name="connsiteY16" fmla="*/ 2940278 h 2989698"/>
              <a:gd name="connsiteX17" fmla="*/ 874910 w 1766044"/>
              <a:gd name="connsiteY17" fmla="*/ 2345814 h 2989698"/>
              <a:gd name="connsiteX18" fmla="*/ 874911 w 1766044"/>
              <a:gd name="connsiteY18" fmla="*/ 2345812 h 2989698"/>
              <a:gd name="connsiteX19" fmla="*/ 831307 w 1766044"/>
              <a:gd name="connsiteY19" fmla="*/ 2270288 h 2989698"/>
              <a:gd name="connsiteX20" fmla="*/ 874912 w 1766044"/>
              <a:gd name="connsiteY20" fmla="*/ 2194761 h 2989698"/>
              <a:gd name="connsiteX21" fmla="*/ 874911 w 1766044"/>
              <a:gd name="connsiteY21" fmla="*/ 2194760 h 2989698"/>
              <a:gd name="connsiteX22" fmla="*/ 1247374 w 1766044"/>
              <a:gd name="connsiteY22" fmla="*/ 1549635 h 2989698"/>
              <a:gd name="connsiteX23" fmla="*/ 1247375 w 1766044"/>
              <a:gd name="connsiteY23" fmla="*/ 1549635 h 2989698"/>
              <a:gd name="connsiteX24" fmla="*/ 1290865 w 1766044"/>
              <a:gd name="connsiteY24" fmla="*/ 1474307 h 2989698"/>
              <a:gd name="connsiteX25" fmla="*/ 1290866 w 1766044"/>
              <a:gd name="connsiteY25" fmla="*/ 1474307 h 2989698"/>
              <a:gd name="connsiteX26" fmla="*/ 1652540 w 1766044"/>
              <a:gd name="connsiteY26" fmla="*/ 847869 h 2989698"/>
              <a:gd name="connsiteX27" fmla="*/ 1252125 w 1766044"/>
              <a:gd name="connsiteY27" fmla="*/ 101349 h 2989698"/>
              <a:gd name="connsiteX28" fmla="*/ 405410 w 1766044"/>
              <a:gd name="connsiteY28" fmla="*/ 127838 h 2989698"/>
              <a:gd name="connsiteX29" fmla="*/ 43491 w 1766044"/>
              <a:gd name="connsiteY29" fmla="*/ 754701 h 298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66044" h="2989698">
                <a:moveTo>
                  <a:pt x="0" y="679372"/>
                </a:moveTo>
                <a:lnTo>
                  <a:pt x="388271" y="6867"/>
                </a:lnTo>
                <a:lnTo>
                  <a:pt x="1310751" y="0"/>
                </a:lnTo>
                <a:lnTo>
                  <a:pt x="1766044" y="802325"/>
                </a:lnTo>
                <a:lnTo>
                  <a:pt x="1378075" y="1474307"/>
                </a:lnTo>
                <a:lnTo>
                  <a:pt x="1378075" y="1474307"/>
                </a:lnTo>
                <a:lnTo>
                  <a:pt x="1334585" y="1549636"/>
                </a:lnTo>
                <a:lnTo>
                  <a:pt x="1334584" y="1549636"/>
                </a:lnTo>
                <a:lnTo>
                  <a:pt x="918516" y="2270285"/>
                </a:lnTo>
                <a:lnTo>
                  <a:pt x="918517" y="2270287"/>
                </a:lnTo>
                <a:lnTo>
                  <a:pt x="918517" y="2270288"/>
                </a:lnTo>
                <a:lnTo>
                  <a:pt x="1311380" y="2950749"/>
                </a:lnTo>
                <a:lnTo>
                  <a:pt x="1309572" y="2951792"/>
                </a:lnTo>
                <a:lnTo>
                  <a:pt x="1331457" y="2989698"/>
                </a:lnTo>
                <a:lnTo>
                  <a:pt x="1244474" y="2989698"/>
                </a:lnTo>
                <a:lnTo>
                  <a:pt x="1216487" y="2941223"/>
                </a:lnTo>
                <a:lnTo>
                  <a:pt x="1218124" y="2940278"/>
                </a:lnTo>
                <a:lnTo>
                  <a:pt x="874910" y="2345814"/>
                </a:lnTo>
                <a:lnTo>
                  <a:pt x="874911" y="2345812"/>
                </a:lnTo>
                <a:lnTo>
                  <a:pt x="831307" y="2270288"/>
                </a:lnTo>
                <a:lnTo>
                  <a:pt x="874912" y="2194761"/>
                </a:lnTo>
                <a:lnTo>
                  <a:pt x="874911" y="2194760"/>
                </a:lnTo>
                <a:lnTo>
                  <a:pt x="1247374" y="1549635"/>
                </a:lnTo>
                <a:lnTo>
                  <a:pt x="1247375" y="1549635"/>
                </a:lnTo>
                <a:lnTo>
                  <a:pt x="1290865" y="1474307"/>
                </a:lnTo>
                <a:lnTo>
                  <a:pt x="1290866" y="1474307"/>
                </a:lnTo>
                <a:lnTo>
                  <a:pt x="1652540" y="847869"/>
                </a:lnTo>
                <a:lnTo>
                  <a:pt x="1252125" y="101349"/>
                </a:lnTo>
                <a:lnTo>
                  <a:pt x="405410" y="127838"/>
                </a:lnTo>
                <a:lnTo>
                  <a:pt x="43491" y="75470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936F169-27FD-2185-CEF0-0A1FA25FDA6C}"/>
              </a:ext>
            </a:extLst>
          </p:cNvPr>
          <p:cNvSpPr/>
          <p:nvPr/>
        </p:nvSpPr>
        <p:spPr>
          <a:xfrm rot="3600000">
            <a:off x="3390921" y="3196007"/>
            <a:ext cx="3053896" cy="1550679"/>
          </a:xfrm>
          <a:custGeom>
            <a:avLst/>
            <a:gdLst>
              <a:gd name="connsiteX0" fmla="*/ 1289058 w 3053896"/>
              <a:gd name="connsiteY0" fmla="*/ 873395 h 1550679"/>
              <a:gd name="connsiteX1" fmla="*/ 1332663 w 3053896"/>
              <a:gd name="connsiteY1" fmla="*/ 797870 h 1550679"/>
              <a:gd name="connsiteX2" fmla="*/ 1693433 w 3053896"/>
              <a:gd name="connsiteY2" fmla="*/ 1422743 h 1550679"/>
              <a:gd name="connsiteX3" fmla="*/ 2540146 w 3053896"/>
              <a:gd name="connsiteY3" fmla="*/ 1449232 h 1550679"/>
              <a:gd name="connsiteX4" fmla="*/ 2940562 w 3053896"/>
              <a:gd name="connsiteY4" fmla="*/ 702711 h 1550679"/>
              <a:gd name="connsiteX5" fmla="*/ 2579547 w 3053896"/>
              <a:gd name="connsiteY5" fmla="*/ 77415 h 1550679"/>
              <a:gd name="connsiteX6" fmla="*/ 2666529 w 3053896"/>
              <a:gd name="connsiteY6" fmla="*/ 77414 h 1550679"/>
              <a:gd name="connsiteX7" fmla="*/ 3053896 w 3053896"/>
              <a:gd name="connsiteY7" fmla="*/ 748353 h 1550679"/>
              <a:gd name="connsiteX8" fmla="*/ 2598604 w 3053896"/>
              <a:gd name="connsiteY8" fmla="*/ 1550679 h 1550679"/>
              <a:gd name="connsiteX9" fmla="*/ 1676123 w 3053896"/>
              <a:gd name="connsiteY9" fmla="*/ 1543811 h 1550679"/>
              <a:gd name="connsiteX10" fmla="*/ 785894 w 3053896"/>
              <a:gd name="connsiteY10" fmla="*/ 1889 h 1550679"/>
              <a:gd name="connsiteX11" fmla="*/ 873103 w 3053896"/>
              <a:gd name="connsiteY11" fmla="*/ 1888 h 1550679"/>
              <a:gd name="connsiteX12" fmla="*/ 916708 w 3053896"/>
              <a:gd name="connsiteY12" fmla="*/ 77414 h 1550679"/>
              <a:gd name="connsiteX13" fmla="*/ 1289172 w 3053896"/>
              <a:gd name="connsiteY13" fmla="*/ 722540 h 1550679"/>
              <a:gd name="connsiteX14" fmla="*/ 1332663 w 3053896"/>
              <a:gd name="connsiteY14" fmla="*/ 797868 h 1550679"/>
              <a:gd name="connsiteX15" fmla="*/ 1289058 w 3053896"/>
              <a:gd name="connsiteY15" fmla="*/ 873393 h 1550679"/>
              <a:gd name="connsiteX16" fmla="*/ 1245567 w 3053896"/>
              <a:gd name="connsiteY16" fmla="*/ 798066 h 1550679"/>
              <a:gd name="connsiteX17" fmla="*/ 1245567 w 3053896"/>
              <a:gd name="connsiteY17" fmla="*/ 798066 h 1550679"/>
              <a:gd name="connsiteX18" fmla="*/ 829498 w 3053896"/>
              <a:gd name="connsiteY18" fmla="*/ 77414 h 1550679"/>
              <a:gd name="connsiteX19" fmla="*/ 829498 w 3053896"/>
              <a:gd name="connsiteY19" fmla="*/ 77414 h 1550679"/>
              <a:gd name="connsiteX20" fmla="*/ 43490 w 3053896"/>
              <a:gd name="connsiteY20" fmla="*/ 0 h 1550679"/>
              <a:gd name="connsiteX21" fmla="*/ 101272 w 3053896"/>
              <a:gd name="connsiteY21" fmla="*/ 0 h 1550679"/>
              <a:gd name="connsiteX22" fmla="*/ 101272 w 3053896"/>
              <a:gd name="connsiteY22" fmla="*/ 1889 h 1550679"/>
              <a:gd name="connsiteX23" fmla="*/ 785893 w 3053896"/>
              <a:gd name="connsiteY23" fmla="*/ 1889 h 1550679"/>
              <a:gd name="connsiteX24" fmla="*/ 829497 w 3053896"/>
              <a:gd name="connsiteY24" fmla="*/ 77415 h 1550679"/>
              <a:gd name="connsiteX25" fmla="*/ 45578 w 3053896"/>
              <a:gd name="connsiteY25" fmla="*/ 77415 h 1550679"/>
              <a:gd name="connsiteX26" fmla="*/ 45577 w 3053896"/>
              <a:gd name="connsiteY26" fmla="*/ 75328 h 1550679"/>
              <a:gd name="connsiteX27" fmla="*/ 0 w 3053896"/>
              <a:gd name="connsiteY27" fmla="*/ 75328 h 155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53896" h="1550679">
                <a:moveTo>
                  <a:pt x="1289058" y="873395"/>
                </a:moveTo>
                <a:lnTo>
                  <a:pt x="1332663" y="797870"/>
                </a:lnTo>
                <a:lnTo>
                  <a:pt x="1693433" y="1422743"/>
                </a:lnTo>
                <a:lnTo>
                  <a:pt x="2540146" y="1449232"/>
                </a:lnTo>
                <a:lnTo>
                  <a:pt x="2940562" y="702711"/>
                </a:lnTo>
                <a:lnTo>
                  <a:pt x="2579547" y="77415"/>
                </a:lnTo>
                <a:lnTo>
                  <a:pt x="2666529" y="77414"/>
                </a:lnTo>
                <a:lnTo>
                  <a:pt x="3053896" y="748353"/>
                </a:lnTo>
                <a:lnTo>
                  <a:pt x="2598604" y="1550679"/>
                </a:lnTo>
                <a:lnTo>
                  <a:pt x="1676123" y="1543811"/>
                </a:lnTo>
                <a:close/>
                <a:moveTo>
                  <a:pt x="785894" y="1889"/>
                </a:moveTo>
                <a:lnTo>
                  <a:pt x="873103" y="1888"/>
                </a:lnTo>
                <a:lnTo>
                  <a:pt x="916708" y="77414"/>
                </a:lnTo>
                <a:lnTo>
                  <a:pt x="1289172" y="722540"/>
                </a:lnTo>
                <a:lnTo>
                  <a:pt x="1332663" y="797868"/>
                </a:lnTo>
                <a:lnTo>
                  <a:pt x="1289058" y="873393"/>
                </a:lnTo>
                <a:lnTo>
                  <a:pt x="1245567" y="798066"/>
                </a:lnTo>
                <a:lnTo>
                  <a:pt x="1245567" y="798066"/>
                </a:lnTo>
                <a:lnTo>
                  <a:pt x="829498" y="77414"/>
                </a:lnTo>
                <a:lnTo>
                  <a:pt x="829498" y="77414"/>
                </a:lnTo>
                <a:close/>
                <a:moveTo>
                  <a:pt x="43490" y="0"/>
                </a:moveTo>
                <a:lnTo>
                  <a:pt x="101272" y="0"/>
                </a:lnTo>
                <a:lnTo>
                  <a:pt x="101272" y="1889"/>
                </a:lnTo>
                <a:lnTo>
                  <a:pt x="785893" y="1889"/>
                </a:lnTo>
                <a:lnTo>
                  <a:pt x="829497" y="77415"/>
                </a:lnTo>
                <a:lnTo>
                  <a:pt x="45578" y="77415"/>
                </a:lnTo>
                <a:lnTo>
                  <a:pt x="45577" y="75328"/>
                </a:lnTo>
                <a:lnTo>
                  <a:pt x="0" y="753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E86687F1-30BB-0B76-CC48-E8943084CC94}"/>
              </a:ext>
            </a:extLst>
          </p:cNvPr>
          <p:cNvSpPr/>
          <p:nvPr/>
        </p:nvSpPr>
        <p:spPr>
          <a:xfrm rot="3600000">
            <a:off x="5125203" y="3177864"/>
            <a:ext cx="2620485" cy="2311372"/>
          </a:xfrm>
          <a:custGeom>
            <a:avLst/>
            <a:gdLst>
              <a:gd name="connsiteX0" fmla="*/ 1380372 w 2620485"/>
              <a:gd name="connsiteY0" fmla="*/ 0 h 2311372"/>
              <a:gd name="connsiteX1" fmla="*/ 2153297 w 2620485"/>
              <a:gd name="connsiteY1" fmla="*/ 1 h 2311372"/>
              <a:gd name="connsiteX2" fmla="*/ 2620485 w 2620485"/>
              <a:gd name="connsiteY2" fmla="*/ 795459 h 2311372"/>
              <a:gd name="connsiteX3" fmla="*/ 2153298 w 2620485"/>
              <a:gd name="connsiteY3" fmla="*/ 1590917 h 2311372"/>
              <a:gd name="connsiteX4" fmla="*/ 1377358 w 2620485"/>
              <a:gd name="connsiteY4" fmla="*/ 1590916 h 2311372"/>
              <a:gd name="connsiteX5" fmla="*/ 1333754 w 2620485"/>
              <a:gd name="connsiteY5" fmla="*/ 1515391 h 2311372"/>
              <a:gd name="connsiteX6" fmla="*/ 2057104 w 2620485"/>
              <a:gd name="connsiteY6" fmla="*/ 1515391 h 2311372"/>
              <a:gd name="connsiteX7" fmla="*/ 2503401 w 2620485"/>
              <a:gd name="connsiteY7" fmla="*/ 795361 h 2311372"/>
              <a:gd name="connsiteX8" fmla="*/ 2057103 w 2620485"/>
              <a:gd name="connsiteY8" fmla="*/ 75330 h 2311372"/>
              <a:gd name="connsiteX9" fmla="*/ 1336881 w 2620485"/>
              <a:gd name="connsiteY9" fmla="*/ 75330 h 2311372"/>
              <a:gd name="connsiteX10" fmla="*/ 0 w 2620485"/>
              <a:gd name="connsiteY10" fmla="*/ 2236043 h 2311372"/>
              <a:gd name="connsiteX11" fmla="*/ 30699 w 2620485"/>
              <a:gd name="connsiteY11" fmla="*/ 2182871 h 2311372"/>
              <a:gd name="connsiteX12" fmla="*/ 32335 w 2620485"/>
              <a:gd name="connsiteY12" fmla="*/ 2183815 h 2311372"/>
              <a:gd name="connsiteX13" fmla="*/ 374646 w 2620485"/>
              <a:gd name="connsiteY13" fmla="*/ 1590916 h 2311372"/>
              <a:gd name="connsiteX14" fmla="*/ 374647 w 2620485"/>
              <a:gd name="connsiteY14" fmla="*/ 1590916 h 2311372"/>
              <a:gd name="connsiteX15" fmla="*/ 418251 w 2620485"/>
              <a:gd name="connsiteY15" fmla="*/ 1515391 h 2311372"/>
              <a:gd name="connsiteX16" fmla="*/ 505459 w 2620485"/>
              <a:gd name="connsiteY16" fmla="*/ 1515392 h 2311372"/>
              <a:gd name="connsiteX17" fmla="*/ 505460 w 2620485"/>
              <a:gd name="connsiteY17" fmla="*/ 1515390 h 2311372"/>
              <a:gd name="connsiteX18" fmla="*/ 1246770 w 2620485"/>
              <a:gd name="connsiteY18" fmla="*/ 1515390 h 2311372"/>
              <a:gd name="connsiteX19" fmla="*/ 1246770 w 2620485"/>
              <a:gd name="connsiteY19" fmla="*/ 1515390 h 2311372"/>
              <a:gd name="connsiteX20" fmla="*/ 1333753 w 2620485"/>
              <a:gd name="connsiteY20" fmla="*/ 1515390 h 2311372"/>
              <a:gd name="connsiteX21" fmla="*/ 1377358 w 2620485"/>
              <a:gd name="connsiteY21" fmla="*/ 1590916 h 2311372"/>
              <a:gd name="connsiteX22" fmla="*/ 1290375 w 2620485"/>
              <a:gd name="connsiteY22" fmla="*/ 1590917 h 2311372"/>
              <a:gd name="connsiteX23" fmla="*/ 1290375 w 2620485"/>
              <a:gd name="connsiteY23" fmla="*/ 1590916 h 2311372"/>
              <a:gd name="connsiteX24" fmla="*/ 461857 w 2620485"/>
              <a:gd name="connsiteY24" fmla="*/ 1590915 h 2311372"/>
              <a:gd name="connsiteX25" fmla="*/ 461856 w 2620485"/>
              <a:gd name="connsiteY25" fmla="*/ 1590917 h 2311372"/>
              <a:gd name="connsiteX26" fmla="*/ 461855 w 2620485"/>
              <a:gd name="connsiteY26" fmla="*/ 1590917 h 2311372"/>
              <a:gd name="connsiteX27" fmla="*/ 69895 w 2620485"/>
              <a:gd name="connsiteY27" fmla="*/ 2269812 h 2311372"/>
              <a:gd name="connsiteX28" fmla="*/ 68088 w 2620485"/>
              <a:gd name="connsiteY28" fmla="*/ 2268768 h 2311372"/>
              <a:gd name="connsiteX29" fmla="*/ 43491 w 2620485"/>
              <a:gd name="connsiteY29" fmla="*/ 2311372 h 231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20485" h="2311372">
                <a:moveTo>
                  <a:pt x="1380372" y="0"/>
                </a:moveTo>
                <a:lnTo>
                  <a:pt x="2153297" y="1"/>
                </a:lnTo>
                <a:lnTo>
                  <a:pt x="2620485" y="795459"/>
                </a:lnTo>
                <a:lnTo>
                  <a:pt x="2153298" y="1590917"/>
                </a:lnTo>
                <a:lnTo>
                  <a:pt x="1377358" y="1590916"/>
                </a:lnTo>
                <a:lnTo>
                  <a:pt x="1333754" y="1515391"/>
                </a:lnTo>
                <a:lnTo>
                  <a:pt x="2057104" y="1515391"/>
                </a:lnTo>
                <a:lnTo>
                  <a:pt x="2503401" y="795361"/>
                </a:lnTo>
                <a:lnTo>
                  <a:pt x="2057103" y="75330"/>
                </a:lnTo>
                <a:lnTo>
                  <a:pt x="1336881" y="75330"/>
                </a:lnTo>
                <a:close/>
                <a:moveTo>
                  <a:pt x="0" y="2236043"/>
                </a:moveTo>
                <a:lnTo>
                  <a:pt x="30699" y="2182871"/>
                </a:lnTo>
                <a:lnTo>
                  <a:pt x="32335" y="2183815"/>
                </a:lnTo>
                <a:lnTo>
                  <a:pt x="374646" y="1590916"/>
                </a:lnTo>
                <a:lnTo>
                  <a:pt x="374647" y="1590916"/>
                </a:lnTo>
                <a:lnTo>
                  <a:pt x="418251" y="1515391"/>
                </a:lnTo>
                <a:lnTo>
                  <a:pt x="505459" y="1515392"/>
                </a:lnTo>
                <a:lnTo>
                  <a:pt x="505460" y="1515390"/>
                </a:lnTo>
                <a:lnTo>
                  <a:pt x="1246770" y="1515390"/>
                </a:lnTo>
                <a:lnTo>
                  <a:pt x="1246770" y="1515390"/>
                </a:lnTo>
                <a:lnTo>
                  <a:pt x="1333753" y="1515390"/>
                </a:lnTo>
                <a:lnTo>
                  <a:pt x="1377358" y="1590916"/>
                </a:lnTo>
                <a:lnTo>
                  <a:pt x="1290375" y="1590917"/>
                </a:lnTo>
                <a:lnTo>
                  <a:pt x="1290375" y="1590916"/>
                </a:lnTo>
                <a:lnTo>
                  <a:pt x="461857" y="1590915"/>
                </a:lnTo>
                <a:lnTo>
                  <a:pt x="461856" y="1590917"/>
                </a:lnTo>
                <a:lnTo>
                  <a:pt x="461855" y="1590917"/>
                </a:lnTo>
                <a:lnTo>
                  <a:pt x="69895" y="2269812"/>
                </a:lnTo>
                <a:lnTo>
                  <a:pt x="68088" y="2268768"/>
                </a:lnTo>
                <a:lnTo>
                  <a:pt x="43491" y="231137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63E2-482D-B22B-08F1-A7B017BB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127F66-4C91-D7E9-E851-E2B95BAC1EA1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39C6288-239F-A8D7-F35A-BE348402468E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FEB140D-D33B-0910-285A-78ECAC7EB2C2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73AB751-8A33-D704-A4AD-2D028A4C5479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6C4E520-60E4-31E7-A094-D220E971B4D0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9A6AD0A-C64C-A167-F68D-F0605696BDE4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8E96F972-5C88-BE82-2A49-F176C6DE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599F453B-53F1-C114-D780-FA91F044E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DB4D5B2F-B0AE-670B-460D-735DE36A5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DA740B89-B799-0691-C270-490C23B3A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1AD58AB5-D9C1-E0D7-51E9-F92CD459E0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1DEDFDD1-384F-6436-4EE5-215334C064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2A5872C-83A1-E01D-ADF5-09C6A0C0BD6C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BA5B21-A079-40C6-B508-49A6D87CF234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5722C5-49A4-220C-0413-C93A20B3350F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16F01E-46C5-9902-939F-FEA9561459C3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DDF10B-6B55-E0B3-A74C-A3676FE4A969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0192DA-3E1E-6F05-86C0-C631D97B0807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3ABAA0-EAF7-04FE-3C24-F3B438C91A49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06A888-43F2-852E-34F1-B7DB1013599A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B3B0ECA-CB10-942C-F1CF-DDA9AB3E4445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A81379-A870-56B8-6BD6-DF8F078BBA97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9AFACC4-8238-692F-A7DA-43446571471F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FD3A4F-8087-1B43-1266-82C1F44143EB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BEEDC52-C938-E0FC-EEF3-1436AC27332A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7FA2CA-E906-0EB7-B9E7-A03BFEE959CF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CBB61B-3194-2A79-FE68-104921CECD93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9BC51B-A425-A703-2333-D1BA34EA92A9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015EE2A-BEA1-0279-E13D-A47C89E92E5F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0854635-0365-EB30-BC92-F80674C00C14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DECC080-40A3-95DF-673C-099A97623D13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4812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0372799-464F-5193-529F-2959C13DF5C0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87B416-AE98-D43A-1124-82F22319F389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DFB3367-3A29-06F7-DDEA-84D4C65550E4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2EA8568-C177-975E-509A-683A2B16EB43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92EE574-78D8-705D-8928-5E37374E120D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F8FB0A5-AB2B-BB91-5E73-32368D8E311B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9A66CDC6-3F29-5A25-BC8A-16177596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AB6E3CD4-027A-B78F-7CC6-BA3CE99AE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5E301E04-8A1C-C787-EDC1-B29E0A28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70CCB122-6DFD-951C-1F3E-5CFD28F26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0C388CC0-EF14-2DDD-EFFF-9BAEF944E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A6887D4B-7BA4-31AB-80E6-190970D288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43FAFD2B-DF5D-886D-9D51-A28C82370CEE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4B319C-A266-9A39-1674-0A0E58DAA2A2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58374B-F1A0-3290-C925-EEEEBE8260A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9A72CB-3EB4-723F-4429-A00C53A311F9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34AADE-8BD4-6624-3135-B2FC3BEF6CF0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0D3644-04CF-A22A-7A5B-65C5C5386A2E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4DEE21C-B5C9-274D-373F-A905FB0FB7B0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177946-4912-0D25-CC18-46FB000E9A3C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D2B56C-D003-3922-AD0C-585C1CB9B39B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3D4BEF-166E-B7E1-79A5-81EFAE3159FD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4E14B-3A4B-4EC0-8E97-F2DD3207EA42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5FED11-A2C5-A80B-1502-1C06AEA8EB0E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2F714B-DF99-1182-6D0C-38B45D5648EF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31A469-48EF-524D-A7A5-66EB0BE0BE36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375D414-D471-AF3E-F31D-9BACE9C5D492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E6CA0E6-47C8-339E-372B-03D0299B1FFB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3E9D838-720D-CFBA-FC48-3606421C277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D3F654-F571-5277-77F8-39EE1056E8BF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9F1589-92D2-2A76-ACA0-65F2C15EF57F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8263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5B14-C1DB-2E26-2B3D-74D2A006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1AF2E16-B61E-6867-606C-4DF16769AA8E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1FDF20B-E621-CF06-2202-9F0DAE30EB7A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F127DC0-1486-4E86-795D-FA40E4B53122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572BCD-E7A2-7BD4-2406-96C0B2387BD8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EBCD78C-C2A2-6E09-FC28-EBF205AEEEC2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0F4DB3C-402F-A2C0-52A9-03EF9C7C6E5A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D75286DB-A0A7-84CC-BF94-C4A157DC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9E1B2CFA-0B31-B222-554F-8A583F4F8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3BC0C757-EEDC-011C-5CAD-C9D41A24E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C544CEC4-51A9-3E30-F2FF-23652AF48D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181B58C2-04D1-E23C-D3D7-A5AE29567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DCF0B60C-0E4B-4C91-2EE6-496156CCB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C49CB41-63D2-4890-D678-DD708F923D44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5F2C127-9B8E-06A7-5EB3-3C0CEE4EFE60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E7CF03-C900-BD88-9337-5685C88F50E6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84A5DE-7C14-969F-E8A7-FD07BC495453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5089B4-8E62-B297-0A0F-E62DAB2EFE57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BDEA7E6-24F7-3F16-B319-357F8E7DB942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02FC807-555F-CD80-9B09-1E2C88083CF8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B0B91F-F5B1-4C13-0E3D-429575BBA986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3D7328-0C00-E75E-66B2-3798372E11DB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899E008-6809-CA6E-AB12-59F5D2C6C54B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F9210B-54F0-C649-AEBA-76A73253AD3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C4999B-8616-8B07-6BDA-BB01386CB83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E7EA14-E977-1F0B-A024-638F3DAC3CCD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EC02F05-AE76-E451-ADFA-1B7D1434CA88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2AB23F0-AE90-2732-B051-30844406643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711687-8D58-3462-56E6-E2A46F9D56F5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B6CDAD-F610-28FA-0010-5DD3D6217731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6841AC-E211-0B6C-09DF-A7AD993E075E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B653CE5-75C4-8FA7-D499-C3362EBA67BA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9786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EA29B-0A2B-1B41-60BE-66018D0F0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B497E03-2A87-2474-E2CA-004A6F1A4BC6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6C312A6-DDBA-49C2-5388-CAA2CEC073F9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AEEAF87-BF63-E02A-BDBF-8D02C8A50E4D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F044F0A-AE28-577F-7AE3-E1189C93EADC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2B7CB1C-CCA3-15C4-C731-6589F17FBC90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8857E3E-53D3-3BAC-E2B7-79764C49807D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4A856952-7E5F-CD1B-60A7-E9E603D2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0D2D7651-D94A-7BEC-9C38-8C82D1703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00F13C06-21CA-90E8-C43B-C0799D8CE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27B6478B-171F-8BA1-2098-FB1FD4E6A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3D373911-887F-7901-A8A9-2DF232549F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C0BCE584-0973-E5D2-0E64-9524AEDEC0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619AA5D-AB00-180B-3E71-36890BF207A2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E84B14-EC9D-786C-4BCD-D3260DCF70B1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016CCB-0743-E838-D688-5D4DAFBCC84D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0F13D8-BD24-445F-1A96-D31AFC5A466D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8DEC24-072E-A9CC-B396-50EC37E97365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FB2AEA-443F-4B3E-55F0-04071C060F88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F708C3-6BEA-74FB-E4DE-F5CCCD3941D0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ED47D4-2083-4A9A-6EB3-E75D61F1B272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8A7587-6AA4-C5C6-46F6-9A67B490F4EA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4D0B8C-7EBD-532F-1A4E-BAA15C26679E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082C42-EBDD-5D19-8399-CE8977E1841A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7B1EE7-FA7D-6D2A-7A29-FF752A2FA92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551D43-A4E8-84BA-8676-E8CC32F9F223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0EA07C1-4C0A-0894-8AB3-C4A2FFD30D99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1E5A75E-8BB1-8C4D-1310-7D6758CC77E4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5DEE544-82E5-C52F-CFF4-CD35FF3E1FFF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9E6724-5AA1-A970-9E3C-4B17A70B64E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BAE26E-348A-0962-35A0-5FC01BCED07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03E090B-5207-A617-FA8F-8DB8EAA17077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949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DE9479-EF93-38E2-BE3F-805C7AE278F0}"/>
              </a:ext>
            </a:extLst>
          </p:cNvPr>
          <p:cNvSpPr/>
          <p:nvPr/>
        </p:nvSpPr>
        <p:spPr>
          <a:xfrm>
            <a:off x="2575560" y="2514600"/>
            <a:ext cx="7040880" cy="1828800"/>
          </a:xfrm>
          <a:custGeom>
            <a:avLst/>
            <a:gdLst>
              <a:gd name="connsiteX0" fmla="*/ 662424 w 7040880"/>
              <a:gd name="connsiteY0" fmla="*/ 213852 h 1828800"/>
              <a:gd name="connsiteX1" fmla="*/ 285625 w 7040880"/>
              <a:gd name="connsiteY1" fmla="*/ 921775 h 1828800"/>
              <a:gd name="connsiteX2" fmla="*/ 662424 w 7040880"/>
              <a:gd name="connsiteY2" fmla="*/ 1629697 h 1828800"/>
              <a:gd name="connsiteX3" fmla="*/ 3520438 w 7040880"/>
              <a:gd name="connsiteY3" fmla="*/ 1629697 h 1828800"/>
              <a:gd name="connsiteX4" fmla="*/ 6378452 w 7040880"/>
              <a:gd name="connsiteY4" fmla="*/ 1629697 h 1828800"/>
              <a:gd name="connsiteX5" fmla="*/ 6755251 w 7040880"/>
              <a:gd name="connsiteY5" fmla="*/ 921775 h 1828800"/>
              <a:gd name="connsiteX6" fmla="*/ 6378452 w 7040880"/>
              <a:gd name="connsiteY6" fmla="*/ 213852 h 1828800"/>
              <a:gd name="connsiteX7" fmla="*/ 3520438 w 7040880"/>
              <a:gd name="connsiteY7" fmla="*/ 213852 h 1828800"/>
              <a:gd name="connsiteX8" fmla="*/ 486699 w 7040880"/>
              <a:gd name="connsiteY8" fmla="*/ 0 h 1828800"/>
              <a:gd name="connsiteX9" fmla="*/ 3520440 w 7040880"/>
              <a:gd name="connsiteY9" fmla="*/ 0 h 1828800"/>
              <a:gd name="connsiteX10" fmla="*/ 6554181 w 7040880"/>
              <a:gd name="connsiteY10" fmla="*/ 0 h 1828800"/>
              <a:gd name="connsiteX11" fmla="*/ 7040880 w 7040880"/>
              <a:gd name="connsiteY11" fmla="*/ 914400 h 1828800"/>
              <a:gd name="connsiteX12" fmla="*/ 6554181 w 7040880"/>
              <a:gd name="connsiteY12" fmla="*/ 1828800 h 1828800"/>
              <a:gd name="connsiteX13" fmla="*/ 3520440 w 7040880"/>
              <a:gd name="connsiteY13" fmla="*/ 1828800 h 1828800"/>
              <a:gd name="connsiteX14" fmla="*/ 486699 w 7040880"/>
              <a:gd name="connsiteY14" fmla="*/ 1828800 h 1828800"/>
              <a:gd name="connsiteX15" fmla="*/ 0 w 7040880"/>
              <a:gd name="connsiteY15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0880" h="1828800">
                <a:moveTo>
                  <a:pt x="662424" y="213852"/>
                </a:moveTo>
                <a:lnTo>
                  <a:pt x="285625" y="921775"/>
                </a:lnTo>
                <a:lnTo>
                  <a:pt x="662424" y="1629697"/>
                </a:lnTo>
                <a:lnTo>
                  <a:pt x="3520438" y="1629697"/>
                </a:lnTo>
                <a:lnTo>
                  <a:pt x="6378452" y="1629697"/>
                </a:lnTo>
                <a:lnTo>
                  <a:pt x="6755251" y="921775"/>
                </a:lnTo>
                <a:lnTo>
                  <a:pt x="6378452" y="213852"/>
                </a:lnTo>
                <a:lnTo>
                  <a:pt x="3520438" y="213852"/>
                </a:lnTo>
                <a:close/>
                <a:moveTo>
                  <a:pt x="486699" y="0"/>
                </a:moveTo>
                <a:lnTo>
                  <a:pt x="3520440" y="0"/>
                </a:lnTo>
                <a:lnTo>
                  <a:pt x="6554181" y="0"/>
                </a:lnTo>
                <a:lnTo>
                  <a:pt x="7040880" y="914400"/>
                </a:lnTo>
                <a:lnTo>
                  <a:pt x="6554181" y="1828800"/>
                </a:lnTo>
                <a:lnTo>
                  <a:pt x="3520440" y="1828800"/>
                </a:lnTo>
                <a:lnTo>
                  <a:pt x="486699" y="18288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683249-7E97-F6CF-F925-07E1BF39A086}"/>
              </a:ext>
            </a:extLst>
          </p:cNvPr>
          <p:cNvSpPr/>
          <p:nvPr/>
        </p:nvSpPr>
        <p:spPr>
          <a:xfrm rot="3600000">
            <a:off x="2575560" y="2514600"/>
            <a:ext cx="7040880" cy="1828800"/>
          </a:xfrm>
          <a:custGeom>
            <a:avLst/>
            <a:gdLst>
              <a:gd name="connsiteX0" fmla="*/ 662424 w 7040880"/>
              <a:gd name="connsiteY0" fmla="*/ 213852 h 1828800"/>
              <a:gd name="connsiteX1" fmla="*/ 285625 w 7040880"/>
              <a:gd name="connsiteY1" fmla="*/ 921775 h 1828800"/>
              <a:gd name="connsiteX2" fmla="*/ 662424 w 7040880"/>
              <a:gd name="connsiteY2" fmla="*/ 1629697 h 1828800"/>
              <a:gd name="connsiteX3" fmla="*/ 3520438 w 7040880"/>
              <a:gd name="connsiteY3" fmla="*/ 1629697 h 1828800"/>
              <a:gd name="connsiteX4" fmla="*/ 6378452 w 7040880"/>
              <a:gd name="connsiteY4" fmla="*/ 1629697 h 1828800"/>
              <a:gd name="connsiteX5" fmla="*/ 6755251 w 7040880"/>
              <a:gd name="connsiteY5" fmla="*/ 921775 h 1828800"/>
              <a:gd name="connsiteX6" fmla="*/ 6378452 w 7040880"/>
              <a:gd name="connsiteY6" fmla="*/ 213852 h 1828800"/>
              <a:gd name="connsiteX7" fmla="*/ 3520438 w 7040880"/>
              <a:gd name="connsiteY7" fmla="*/ 213852 h 1828800"/>
              <a:gd name="connsiteX8" fmla="*/ 486699 w 7040880"/>
              <a:gd name="connsiteY8" fmla="*/ 0 h 1828800"/>
              <a:gd name="connsiteX9" fmla="*/ 3520440 w 7040880"/>
              <a:gd name="connsiteY9" fmla="*/ 0 h 1828800"/>
              <a:gd name="connsiteX10" fmla="*/ 6554181 w 7040880"/>
              <a:gd name="connsiteY10" fmla="*/ 0 h 1828800"/>
              <a:gd name="connsiteX11" fmla="*/ 7040880 w 7040880"/>
              <a:gd name="connsiteY11" fmla="*/ 914400 h 1828800"/>
              <a:gd name="connsiteX12" fmla="*/ 6554181 w 7040880"/>
              <a:gd name="connsiteY12" fmla="*/ 1828800 h 1828800"/>
              <a:gd name="connsiteX13" fmla="*/ 3520440 w 7040880"/>
              <a:gd name="connsiteY13" fmla="*/ 1828800 h 1828800"/>
              <a:gd name="connsiteX14" fmla="*/ 486699 w 7040880"/>
              <a:gd name="connsiteY14" fmla="*/ 1828800 h 1828800"/>
              <a:gd name="connsiteX15" fmla="*/ 0 w 7040880"/>
              <a:gd name="connsiteY15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0880" h="1828800">
                <a:moveTo>
                  <a:pt x="662424" y="213852"/>
                </a:moveTo>
                <a:lnTo>
                  <a:pt x="285625" y="921775"/>
                </a:lnTo>
                <a:lnTo>
                  <a:pt x="662424" y="1629697"/>
                </a:lnTo>
                <a:lnTo>
                  <a:pt x="3520438" y="1629697"/>
                </a:lnTo>
                <a:lnTo>
                  <a:pt x="6378452" y="1629697"/>
                </a:lnTo>
                <a:lnTo>
                  <a:pt x="6755251" y="921775"/>
                </a:lnTo>
                <a:lnTo>
                  <a:pt x="6378452" y="213852"/>
                </a:lnTo>
                <a:lnTo>
                  <a:pt x="3520438" y="213852"/>
                </a:lnTo>
                <a:close/>
                <a:moveTo>
                  <a:pt x="486699" y="0"/>
                </a:moveTo>
                <a:lnTo>
                  <a:pt x="3520440" y="0"/>
                </a:lnTo>
                <a:lnTo>
                  <a:pt x="6554181" y="0"/>
                </a:lnTo>
                <a:lnTo>
                  <a:pt x="7040880" y="914400"/>
                </a:lnTo>
                <a:lnTo>
                  <a:pt x="6554181" y="1828800"/>
                </a:lnTo>
                <a:lnTo>
                  <a:pt x="3520440" y="1828800"/>
                </a:lnTo>
                <a:lnTo>
                  <a:pt x="486699" y="18288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92E3BA-3409-70DD-C725-973FF0F4E60B}"/>
              </a:ext>
            </a:extLst>
          </p:cNvPr>
          <p:cNvSpPr/>
          <p:nvPr/>
        </p:nvSpPr>
        <p:spPr>
          <a:xfrm rot="7200000">
            <a:off x="2575560" y="2514600"/>
            <a:ext cx="7040880" cy="1828800"/>
          </a:xfrm>
          <a:custGeom>
            <a:avLst/>
            <a:gdLst>
              <a:gd name="connsiteX0" fmla="*/ 662424 w 7040880"/>
              <a:gd name="connsiteY0" fmla="*/ 213852 h 1828800"/>
              <a:gd name="connsiteX1" fmla="*/ 285625 w 7040880"/>
              <a:gd name="connsiteY1" fmla="*/ 921775 h 1828800"/>
              <a:gd name="connsiteX2" fmla="*/ 662424 w 7040880"/>
              <a:gd name="connsiteY2" fmla="*/ 1629697 h 1828800"/>
              <a:gd name="connsiteX3" fmla="*/ 3520438 w 7040880"/>
              <a:gd name="connsiteY3" fmla="*/ 1629697 h 1828800"/>
              <a:gd name="connsiteX4" fmla="*/ 6378452 w 7040880"/>
              <a:gd name="connsiteY4" fmla="*/ 1629697 h 1828800"/>
              <a:gd name="connsiteX5" fmla="*/ 6755251 w 7040880"/>
              <a:gd name="connsiteY5" fmla="*/ 921775 h 1828800"/>
              <a:gd name="connsiteX6" fmla="*/ 6378452 w 7040880"/>
              <a:gd name="connsiteY6" fmla="*/ 213852 h 1828800"/>
              <a:gd name="connsiteX7" fmla="*/ 3520438 w 7040880"/>
              <a:gd name="connsiteY7" fmla="*/ 213852 h 1828800"/>
              <a:gd name="connsiteX8" fmla="*/ 486699 w 7040880"/>
              <a:gd name="connsiteY8" fmla="*/ 0 h 1828800"/>
              <a:gd name="connsiteX9" fmla="*/ 3520440 w 7040880"/>
              <a:gd name="connsiteY9" fmla="*/ 0 h 1828800"/>
              <a:gd name="connsiteX10" fmla="*/ 6554181 w 7040880"/>
              <a:gd name="connsiteY10" fmla="*/ 0 h 1828800"/>
              <a:gd name="connsiteX11" fmla="*/ 7040880 w 7040880"/>
              <a:gd name="connsiteY11" fmla="*/ 914400 h 1828800"/>
              <a:gd name="connsiteX12" fmla="*/ 6554181 w 7040880"/>
              <a:gd name="connsiteY12" fmla="*/ 1828800 h 1828800"/>
              <a:gd name="connsiteX13" fmla="*/ 3520440 w 7040880"/>
              <a:gd name="connsiteY13" fmla="*/ 1828800 h 1828800"/>
              <a:gd name="connsiteX14" fmla="*/ 486699 w 7040880"/>
              <a:gd name="connsiteY14" fmla="*/ 1828800 h 1828800"/>
              <a:gd name="connsiteX15" fmla="*/ 0 w 7040880"/>
              <a:gd name="connsiteY15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0880" h="1828800">
                <a:moveTo>
                  <a:pt x="662424" y="213852"/>
                </a:moveTo>
                <a:lnTo>
                  <a:pt x="285625" y="921775"/>
                </a:lnTo>
                <a:lnTo>
                  <a:pt x="662424" y="1629697"/>
                </a:lnTo>
                <a:lnTo>
                  <a:pt x="3520438" y="1629697"/>
                </a:lnTo>
                <a:lnTo>
                  <a:pt x="6378452" y="1629697"/>
                </a:lnTo>
                <a:lnTo>
                  <a:pt x="6755251" y="921775"/>
                </a:lnTo>
                <a:lnTo>
                  <a:pt x="6378452" y="213852"/>
                </a:lnTo>
                <a:lnTo>
                  <a:pt x="3520438" y="213852"/>
                </a:lnTo>
                <a:close/>
                <a:moveTo>
                  <a:pt x="486699" y="0"/>
                </a:moveTo>
                <a:lnTo>
                  <a:pt x="3520440" y="0"/>
                </a:lnTo>
                <a:lnTo>
                  <a:pt x="6554181" y="0"/>
                </a:lnTo>
                <a:lnTo>
                  <a:pt x="7040880" y="914400"/>
                </a:lnTo>
                <a:lnTo>
                  <a:pt x="6554181" y="1828800"/>
                </a:lnTo>
                <a:lnTo>
                  <a:pt x="3520440" y="1828800"/>
                </a:lnTo>
                <a:lnTo>
                  <a:pt x="486699" y="18288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C7596-4C68-716A-D965-C8677B50363A}"/>
              </a:ext>
            </a:extLst>
          </p:cNvPr>
          <p:cNvSpPr/>
          <p:nvPr/>
        </p:nvSpPr>
        <p:spPr>
          <a:xfrm>
            <a:off x="2575560" y="2514600"/>
            <a:ext cx="7040880" cy="1828800"/>
          </a:xfrm>
          <a:custGeom>
            <a:avLst/>
            <a:gdLst>
              <a:gd name="connsiteX0" fmla="*/ 486699 w 7040880"/>
              <a:gd name="connsiteY0" fmla="*/ 0 h 1828800"/>
              <a:gd name="connsiteX1" fmla="*/ 3520440 w 7040880"/>
              <a:gd name="connsiteY1" fmla="*/ 0 h 1828800"/>
              <a:gd name="connsiteX2" fmla="*/ 6554181 w 7040880"/>
              <a:gd name="connsiteY2" fmla="*/ 0 h 1828800"/>
              <a:gd name="connsiteX3" fmla="*/ 7040880 w 7040880"/>
              <a:gd name="connsiteY3" fmla="*/ 914400 h 1828800"/>
              <a:gd name="connsiteX4" fmla="*/ 6554181 w 7040880"/>
              <a:gd name="connsiteY4" fmla="*/ 1828800 h 1828800"/>
              <a:gd name="connsiteX5" fmla="*/ 3520440 w 7040880"/>
              <a:gd name="connsiteY5" fmla="*/ 1828800 h 1828800"/>
              <a:gd name="connsiteX6" fmla="*/ 486699 w 7040880"/>
              <a:gd name="connsiteY6" fmla="*/ 1828800 h 1828800"/>
              <a:gd name="connsiteX7" fmla="*/ 0 w 7040880"/>
              <a:gd name="connsiteY7" fmla="*/ 914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0880" h="1828800">
                <a:moveTo>
                  <a:pt x="486699" y="0"/>
                </a:moveTo>
                <a:lnTo>
                  <a:pt x="3520440" y="0"/>
                </a:lnTo>
                <a:lnTo>
                  <a:pt x="6554181" y="0"/>
                </a:lnTo>
                <a:lnTo>
                  <a:pt x="7040880" y="914400"/>
                </a:lnTo>
                <a:lnTo>
                  <a:pt x="6554181" y="1828800"/>
                </a:lnTo>
                <a:lnTo>
                  <a:pt x="3520440" y="1828800"/>
                </a:lnTo>
                <a:lnTo>
                  <a:pt x="486699" y="18288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310E0A-C16D-E373-7C50-41599741E43B}"/>
              </a:ext>
            </a:extLst>
          </p:cNvPr>
          <p:cNvSpPr/>
          <p:nvPr/>
        </p:nvSpPr>
        <p:spPr>
          <a:xfrm>
            <a:off x="2861185" y="2728452"/>
            <a:ext cx="6469626" cy="1415845"/>
          </a:xfrm>
          <a:custGeom>
            <a:avLst/>
            <a:gdLst>
              <a:gd name="connsiteX0" fmla="*/ 376799 w 6469626"/>
              <a:gd name="connsiteY0" fmla="*/ 0 h 1415845"/>
              <a:gd name="connsiteX1" fmla="*/ 3234813 w 6469626"/>
              <a:gd name="connsiteY1" fmla="*/ 0 h 1415845"/>
              <a:gd name="connsiteX2" fmla="*/ 6092827 w 6469626"/>
              <a:gd name="connsiteY2" fmla="*/ 0 h 1415845"/>
              <a:gd name="connsiteX3" fmla="*/ 6469626 w 6469626"/>
              <a:gd name="connsiteY3" fmla="*/ 707923 h 1415845"/>
              <a:gd name="connsiteX4" fmla="*/ 6092827 w 6469626"/>
              <a:gd name="connsiteY4" fmla="*/ 1415845 h 1415845"/>
              <a:gd name="connsiteX5" fmla="*/ 3234813 w 6469626"/>
              <a:gd name="connsiteY5" fmla="*/ 1415845 h 1415845"/>
              <a:gd name="connsiteX6" fmla="*/ 376799 w 6469626"/>
              <a:gd name="connsiteY6" fmla="*/ 1415845 h 1415845"/>
              <a:gd name="connsiteX7" fmla="*/ 0 w 6469626"/>
              <a:gd name="connsiteY7" fmla="*/ 707923 h 141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626" h="1415845">
                <a:moveTo>
                  <a:pt x="376799" y="0"/>
                </a:moveTo>
                <a:lnTo>
                  <a:pt x="3234813" y="0"/>
                </a:lnTo>
                <a:lnTo>
                  <a:pt x="6092827" y="0"/>
                </a:lnTo>
                <a:lnTo>
                  <a:pt x="6469626" y="707923"/>
                </a:lnTo>
                <a:lnTo>
                  <a:pt x="6092827" y="1415845"/>
                </a:lnTo>
                <a:lnTo>
                  <a:pt x="3234813" y="1415845"/>
                </a:lnTo>
                <a:lnTo>
                  <a:pt x="376799" y="1415845"/>
                </a:lnTo>
                <a:lnTo>
                  <a:pt x="0" y="7079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42279-F976-EC56-0CD9-A5B7BD127714}"/>
              </a:ext>
            </a:extLst>
          </p:cNvPr>
          <p:cNvSpPr/>
          <p:nvPr/>
        </p:nvSpPr>
        <p:spPr>
          <a:xfrm>
            <a:off x="2600632" y="2492477"/>
            <a:ext cx="6990736" cy="1873046"/>
          </a:xfrm>
          <a:custGeom>
            <a:avLst/>
            <a:gdLst>
              <a:gd name="connsiteX0" fmla="*/ 716678 w 6990736"/>
              <a:gd name="connsiteY0" fmla="*/ 167011 h 1873046"/>
              <a:gd name="connsiteX1" fmla="*/ 232720 w 6990736"/>
              <a:gd name="connsiteY1" fmla="*/ 923645 h 1873046"/>
              <a:gd name="connsiteX2" fmla="*/ 716678 w 6990736"/>
              <a:gd name="connsiteY2" fmla="*/ 1680279 h 1873046"/>
              <a:gd name="connsiteX3" fmla="*/ 3495368 w 6990736"/>
              <a:gd name="connsiteY3" fmla="*/ 1680279 h 1873046"/>
              <a:gd name="connsiteX4" fmla="*/ 6274058 w 6990736"/>
              <a:gd name="connsiteY4" fmla="*/ 1680279 h 1873046"/>
              <a:gd name="connsiteX5" fmla="*/ 6758016 w 6990736"/>
              <a:gd name="connsiteY5" fmla="*/ 923645 h 1873046"/>
              <a:gd name="connsiteX6" fmla="*/ 6274058 w 6990736"/>
              <a:gd name="connsiteY6" fmla="*/ 167011 h 1873046"/>
              <a:gd name="connsiteX7" fmla="*/ 3495368 w 6990736"/>
              <a:gd name="connsiteY7" fmla="*/ 167011 h 1873046"/>
              <a:gd name="connsiteX8" fmla="*/ 606998 w 6990736"/>
              <a:gd name="connsiteY8" fmla="*/ 0 h 1873046"/>
              <a:gd name="connsiteX9" fmla="*/ 3495368 w 6990736"/>
              <a:gd name="connsiteY9" fmla="*/ 0 h 1873046"/>
              <a:gd name="connsiteX10" fmla="*/ 6383738 w 6990736"/>
              <a:gd name="connsiteY10" fmla="*/ 0 h 1873046"/>
              <a:gd name="connsiteX11" fmla="*/ 6990736 w 6990736"/>
              <a:gd name="connsiteY11" fmla="*/ 936523 h 1873046"/>
              <a:gd name="connsiteX12" fmla="*/ 6383738 w 6990736"/>
              <a:gd name="connsiteY12" fmla="*/ 1873046 h 1873046"/>
              <a:gd name="connsiteX13" fmla="*/ 3495368 w 6990736"/>
              <a:gd name="connsiteY13" fmla="*/ 1873046 h 1873046"/>
              <a:gd name="connsiteX14" fmla="*/ 606998 w 6990736"/>
              <a:gd name="connsiteY14" fmla="*/ 1873046 h 1873046"/>
              <a:gd name="connsiteX15" fmla="*/ 0 w 6990736"/>
              <a:gd name="connsiteY15" fmla="*/ 936523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90736" h="1873046">
                <a:moveTo>
                  <a:pt x="716678" y="167011"/>
                </a:moveTo>
                <a:lnTo>
                  <a:pt x="232720" y="923645"/>
                </a:lnTo>
                <a:lnTo>
                  <a:pt x="716678" y="1680279"/>
                </a:lnTo>
                <a:lnTo>
                  <a:pt x="3495368" y="1680279"/>
                </a:lnTo>
                <a:lnTo>
                  <a:pt x="6274058" y="1680279"/>
                </a:lnTo>
                <a:lnTo>
                  <a:pt x="6758016" y="923645"/>
                </a:lnTo>
                <a:lnTo>
                  <a:pt x="6274058" y="167011"/>
                </a:lnTo>
                <a:lnTo>
                  <a:pt x="3495368" y="167011"/>
                </a:lnTo>
                <a:close/>
                <a:moveTo>
                  <a:pt x="606998" y="0"/>
                </a:moveTo>
                <a:lnTo>
                  <a:pt x="3495368" y="0"/>
                </a:lnTo>
                <a:lnTo>
                  <a:pt x="6383738" y="0"/>
                </a:lnTo>
                <a:lnTo>
                  <a:pt x="6990736" y="936523"/>
                </a:lnTo>
                <a:lnTo>
                  <a:pt x="6383738" y="1873046"/>
                </a:lnTo>
                <a:lnTo>
                  <a:pt x="3495368" y="1873046"/>
                </a:lnTo>
                <a:lnTo>
                  <a:pt x="606998" y="1873046"/>
                </a:lnTo>
                <a:lnTo>
                  <a:pt x="0" y="93652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BE5E72-1CA9-6C5E-DFF9-546CDDA62AFE}"/>
              </a:ext>
            </a:extLst>
          </p:cNvPr>
          <p:cNvSpPr/>
          <p:nvPr/>
        </p:nvSpPr>
        <p:spPr>
          <a:xfrm rot="3600000">
            <a:off x="2600632" y="2492477"/>
            <a:ext cx="6990736" cy="1873046"/>
          </a:xfrm>
          <a:custGeom>
            <a:avLst/>
            <a:gdLst>
              <a:gd name="connsiteX0" fmla="*/ 716678 w 6990736"/>
              <a:gd name="connsiteY0" fmla="*/ 167011 h 1873046"/>
              <a:gd name="connsiteX1" fmla="*/ 232720 w 6990736"/>
              <a:gd name="connsiteY1" fmla="*/ 923645 h 1873046"/>
              <a:gd name="connsiteX2" fmla="*/ 716678 w 6990736"/>
              <a:gd name="connsiteY2" fmla="*/ 1680279 h 1873046"/>
              <a:gd name="connsiteX3" fmla="*/ 3495368 w 6990736"/>
              <a:gd name="connsiteY3" fmla="*/ 1680279 h 1873046"/>
              <a:gd name="connsiteX4" fmla="*/ 6274058 w 6990736"/>
              <a:gd name="connsiteY4" fmla="*/ 1680279 h 1873046"/>
              <a:gd name="connsiteX5" fmla="*/ 6758016 w 6990736"/>
              <a:gd name="connsiteY5" fmla="*/ 923645 h 1873046"/>
              <a:gd name="connsiteX6" fmla="*/ 6274058 w 6990736"/>
              <a:gd name="connsiteY6" fmla="*/ 167011 h 1873046"/>
              <a:gd name="connsiteX7" fmla="*/ 3495368 w 6990736"/>
              <a:gd name="connsiteY7" fmla="*/ 167011 h 1873046"/>
              <a:gd name="connsiteX8" fmla="*/ 606998 w 6990736"/>
              <a:gd name="connsiteY8" fmla="*/ 0 h 1873046"/>
              <a:gd name="connsiteX9" fmla="*/ 3495368 w 6990736"/>
              <a:gd name="connsiteY9" fmla="*/ 0 h 1873046"/>
              <a:gd name="connsiteX10" fmla="*/ 6383738 w 6990736"/>
              <a:gd name="connsiteY10" fmla="*/ 0 h 1873046"/>
              <a:gd name="connsiteX11" fmla="*/ 6990736 w 6990736"/>
              <a:gd name="connsiteY11" fmla="*/ 936523 h 1873046"/>
              <a:gd name="connsiteX12" fmla="*/ 6383738 w 6990736"/>
              <a:gd name="connsiteY12" fmla="*/ 1873046 h 1873046"/>
              <a:gd name="connsiteX13" fmla="*/ 3495368 w 6990736"/>
              <a:gd name="connsiteY13" fmla="*/ 1873046 h 1873046"/>
              <a:gd name="connsiteX14" fmla="*/ 606998 w 6990736"/>
              <a:gd name="connsiteY14" fmla="*/ 1873046 h 1873046"/>
              <a:gd name="connsiteX15" fmla="*/ 0 w 6990736"/>
              <a:gd name="connsiteY15" fmla="*/ 936523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90736" h="1873046">
                <a:moveTo>
                  <a:pt x="716678" y="167011"/>
                </a:moveTo>
                <a:lnTo>
                  <a:pt x="232720" y="923645"/>
                </a:lnTo>
                <a:lnTo>
                  <a:pt x="716678" y="1680279"/>
                </a:lnTo>
                <a:lnTo>
                  <a:pt x="3495368" y="1680279"/>
                </a:lnTo>
                <a:lnTo>
                  <a:pt x="6274058" y="1680279"/>
                </a:lnTo>
                <a:lnTo>
                  <a:pt x="6758016" y="923645"/>
                </a:lnTo>
                <a:lnTo>
                  <a:pt x="6274058" y="167011"/>
                </a:lnTo>
                <a:lnTo>
                  <a:pt x="3495368" y="167011"/>
                </a:lnTo>
                <a:close/>
                <a:moveTo>
                  <a:pt x="606998" y="0"/>
                </a:moveTo>
                <a:lnTo>
                  <a:pt x="3495368" y="0"/>
                </a:lnTo>
                <a:lnTo>
                  <a:pt x="6383738" y="0"/>
                </a:lnTo>
                <a:lnTo>
                  <a:pt x="6990736" y="936523"/>
                </a:lnTo>
                <a:lnTo>
                  <a:pt x="6383738" y="1873046"/>
                </a:lnTo>
                <a:lnTo>
                  <a:pt x="3495368" y="1873046"/>
                </a:lnTo>
                <a:lnTo>
                  <a:pt x="606998" y="1873046"/>
                </a:lnTo>
                <a:lnTo>
                  <a:pt x="0" y="93652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59E586-24C2-F393-CF0B-B71020D8134B}"/>
              </a:ext>
            </a:extLst>
          </p:cNvPr>
          <p:cNvSpPr/>
          <p:nvPr/>
        </p:nvSpPr>
        <p:spPr>
          <a:xfrm rot="7200000">
            <a:off x="2600632" y="2492477"/>
            <a:ext cx="6990736" cy="1873046"/>
          </a:xfrm>
          <a:custGeom>
            <a:avLst/>
            <a:gdLst>
              <a:gd name="connsiteX0" fmla="*/ 716678 w 6990736"/>
              <a:gd name="connsiteY0" fmla="*/ 167011 h 1873046"/>
              <a:gd name="connsiteX1" fmla="*/ 232720 w 6990736"/>
              <a:gd name="connsiteY1" fmla="*/ 923645 h 1873046"/>
              <a:gd name="connsiteX2" fmla="*/ 716678 w 6990736"/>
              <a:gd name="connsiteY2" fmla="*/ 1680279 h 1873046"/>
              <a:gd name="connsiteX3" fmla="*/ 3495368 w 6990736"/>
              <a:gd name="connsiteY3" fmla="*/ 1680279 h 1873046"/>
              <a:gd name="connsiteX4" fmla="*/ 6274058 w 6990736"/>
              <a:gd name="connsiteY4" fmla="*/ 1680279 h 1873046"/>
              <a:gd name="connsiteX5" fmla="*/ 6758016 w 6990736"/>
              <a:gd name="connsiteY5" fmla="*/ 923645 h 1873046"/>
              <a:gd name="connsiteX6" fmla="*/ 6274058 w 6990736"/>
              <a:gd name="connsiteY6" fmla="*/ 167011 h 1873046"/>
              <a:gd name="connsiteX7" fmla="*/ 3495368 w 6990736"/>
              <a:gd name="connsiteY7" fmla="*/ 167011 h 1873046"/>
              <a:gd name="connsiteX8" fmla="*/ 606998 w 6990736"/>
              <a:gd name="connsiteY8" fmla="*/ 0 h 1873046"/>
              <a:gd name="connsiteX9" fmla="*/ 3495368 w 6990736"/>
              <a:gd name="connsiteY9" fmla="*/ 0 h 1873046"/>
              <a:gd name="connsiteX10" fmla="*/ 6383738 w 6990736"/>
              <a:gd name="connsiteY10" fmla="*/ 0 h 1873046"/>
              <a:gd name="connsiteX11" fmla="*/ 6990736 w 6990736"/>
              <a:gd name="connsiteY11" fmla="*/ 936523 h 1873046"/>
              <a:gd name="connsiteX12" fmla="*/ 6383738 w 6990736"/>
              <a:gd name="connsiteY12" fmla="*/ 1873046 h 1873046"/>
              <a:gd name="connsiteX13" fmla="*/ 3495368 w 6990736"/>
              <a:gd name="connsiteY13" fmla="*/ 1873046 h 1873046"/>
              <a:gd name="connsiteX14" fmla="*/ 606998 w 6990736"/>
              <a:gd name="connsiteY14" fmla="*/ 1873046 h 1873046"/>
              <a:gd name="connsiteX15" fmla="*/ 0 w 6990736"/>
              <a:gd name="connsiteY15" fmla="*/ 936523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90736" h="1873046">
                <a:moveTo>
                  <a:pt x="716678" y="167011"/>
                </a:moveTo>
                <a:lnTo>
                  <a:pt x="232720" y="923645"/>
                </a:lnTo>
                <a:lnTo>
                  <a:pt x="716678" y="1680279"/>
                </a:lnTo>
                <a:lnTo>
                  <a:pt x="3495368" y="1680279"/>
                </a:lnTo>
                <a:lnTo>
                  <a:pt x="6274058" y="1680279"/>
                </a:lnTo>
                <a:lnTo>
                  <a:pt x="6758016" y="923645"/>
                </a:lnTo>
                <a:lnTo>
                  <a:pt x="6274058" y="167011"/>
                </a:lnTo>
                <a:lnTo>
                  <a:pt x="3495368" y="167011"/>
                </a:lnTo>
                <a:close/>
                <a:moveTo>
                  <a:pt x="606998" y="0"/>
                </a:moveTo>
                <a:lnTo>
                  <a:pt x="3495368" y="0"/>
                </a:lnTo>
                <a:lnTo>
                  <a:pt x="6383738" y="0"/>
                </a:lnTo>
                <a:lnTo>
                  <a:pt x="6990736" y="936523"/>
                </a:lnTo>
                <a:lnTo>
                  <a:pt x="6383738" y="1873046"/>
                </a:lnTo>
                <a:lnTo>
                  <a:pt x="3495368" y="1873046"/>
                </a:lnTo>
                <a:lnTo>
                  <a:pt x="606998" y="1873046"/>
                </a:lnTo>
                <a:lnTo>
                  <a:pt x="0" y="93652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08C6-D9C0-879C-42F1-A7E5323D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4B1107B-4A12-D476-4FF0-BE6B977A2EC8}"/>
              </a:ext>
            </a:extLst>
          </p:cNvPr>
          <p:cNvSpPr/>
          <p:nvPr/>
        </p:nvSpPr>
        <p:spPr>
          <a:xfrm rot="7200000">
            <a:off x="5555367" y="786560"/>
            <a:ext cx="3480498" cy="2616802"/>
          </a:xfrm>
          <a:custGeom>
            <a:avLst/>
            <a:gdLst>
              <a:gd name="connsiteX0" fmla="*/ 2954666 w 3480498"/>
              <a:gd name="connsiteY0" fmla="*/ 743755 h 2616802"/>
              <a:gd name="connsiteX1" fmla="*/ 3384074 w 3480498"/>
              <a:gd name="connsiteY1" fmla="*/ 0 h 2616802"/>
              <a:gd name="connsiteX2" fmla="*/ 3480498 w 3480498"/>
              <a:gd name="connsiteY2" fmla="*/ 167011 h 2616802"/>
              <a:gd name="connsiteX3" fmla="*/ 3147514 w 3480498"/>
              <a:gd name="connsiteY3" fmla="*/ 743756 h 2616802"/>
              <a:gd name="connsiteX4" fmla="*/ 2858242 w 3480498"/>
              <a:gd name="connsiteY4" fmla="*/ 910768 h 2616802"/>
              <a:gd name="connsiteX5" fmla="*/ 2954666 w 3480498"/>
              <a:gd name="connsiteY5" fmla="*/ 743756 h 2616802"/>
              <a:gd name="connsiteX6" fmla="*/ 3147514 w 3480498"/>
              <a:gd name="connsiteY6" fmla="*/ 743757 h 2616802"/>
              <a:gd name="connsiteX7" fmla="*/ 3051090 w 3480498"/>
              <a:gd name="connsiteY7" fmla="*/ 910768 h 2616802"/>
              <a:gd name="connsiteX8" fmla="*/ 2162534 w 3480498"/>
              <a:gd name="connsiteY8" fmla="*/ 910768 h 2616802"/>
              <a:gd name="connsiteX9" fmla="*/ 2066110 w 3480498"/>
              <a:gd name="connsiteY9" fmla="*/ 743757 h 2616802"/>
              <a:gd name="connsiteX10" fmla="*/ 2954666 w 3480498"/>
              <a:gd name="connsiteY10" fmla="*/ 743756 h 2616802"/>
              <a:gd name="connsiteX11" fmla="*/ 2858242 w 3480498"/>
              <a:gd name="connsiteY11" fmla="*/ 910768 h 2616802"/>
              <a:gd name="connsiteX12" fmla="*/ 1969686 w 3480498"/>
              <a:gd name="connsiteY12" fmla="*/ 910768 h 2616802"/>
              <a:gd name="connsiteX13" fmla="*/ 1873262 w 3480498"/>
              <a:gd name="connsiteY13" fmla="*/ 743756 h 2616802"/>
              <a:gd name="connsiteX14" fmla="*/ 2066110 w 3480498"/>
              <a:gd name="connsiteY14" fmla="*/ 743757 h 2616802"/>
              <a:gd name="connsiteX15" fmla="*/ 2162534 w 3480498"/>
              <a:gd name="connsiteY15" fmla="*/ 910768 h 2616802"/>
              <a:gd name="connsiteX16" fmla="*/ 0 w 3480498"/>
              <a:gd name="connsiteY16" fmla="*/ 1680280 h 2616802"/>
              <a:gd name="connsiteX17" fmla="*/ 606998 w 3480498"/>
              <a:gd name="connsiteY17" fmla="*/ 743757 h 2616802"/>
              <a:gd name="connsiteX18" fmla="*/ 1873262 w 3480498"/>
              <a:gd name="connsiteY18" fmla="*/ 743756 h 2616802"/>
              <a:gd name="connsiteX19" fmla="*/ 1969686 w 3480498"/>
              <a:gd name="connsiteY19" fmla="*/ 910768 h 2616802"/>
              <a:gd name="connsiteX20" fmla="*/ 716678 w 3480498"/>
              <a:gd name="connsiteY20" fmla="*/ 910768 h 2616802"/>
              <a:gd name="connsiteX21" fmla="*/ 232720 w 3480498"/>
              <a:gd name="connsiteY21" fmla="*/ 1667402 h 2616802"/>
              <a:gd name="connsiteX22" fmla="*/ 716678 w 3480498"/>
              <a:gd name="connsiteY22" fmla="*/ 2424035 h 2616802"/>
              <a:gd name="connsiteX23" fmla="*/ 1984557 w 3480498"/>
              <a:gd name="connsiteY23" fmla="*/ 2424035 h 2616802"/>
              <a:gd name="connsiteX24" fmla="*/ 1873263 w 3480498"/>
              <a:gd name="connsiteY24" fmla="*/ 2616802 h 2616802"/>
              <a:gd name="connsiteX25" fmla="*/ 606998 w 3480498"/>
              <a:gd name="connsiteY25" fmla="*/ 2616802 h 261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80498" h="2616802">
                <a:moveTo>
                  <a:pt x="2954666" y="743755"/>
                </a:moveTo>
                <a:lnTo>
                  <a:pt x="3384074" y="0"/>
                </a:lnTo>
                <a:lnTo>
                  <a:pt x="3480498" y="167011"/>
                </a:lnTo>
                <a:lnTo>
                  <a:pt x="3147514" y="743756"/>
                </a:lnTo>
                <a:close/>
                <a:moveTo>
                  <a:pt x="2858242" y="910768"/>
                </a:moveTo>
                <a:lnTo>
                  <a:pt x="2954666" y="743756"/>
                </a:lnTo>
                <a:lnTo>
                  <a:pt x="3147514" y="743757"/>
                </a:lnTo>
                <a:lnTo>
                  <a:pt x="3051090" y="910768"/>
                </a:lnTo>
                <a:close/>
                <a:moveTo>
                  <a:pt x="2162534" y="910768"/>
                </a:moveTo>
                <a:lnTo>
                  <a:pt x="2066110" y="743757"/>
                </a:lnTo>
                <a:lnTo>
                  <a:pt x="2954666" y="743756"/>
                </a:lnTo>
                <a:lnTo>
                  <a:pt x="2858242" y="910768"/>
                </a:lnTo>
                <a:close/>
                <a:moveTo>
                  <a:pt x="1969686" y="910768"/>
                </a:moveTo>
                <a:lnTo>
                  <a:pt x="1873262" y="743756"/>
                </a:lnTo>
                <a:lnTo>
                  <a:pt x="2066110" y="743757"/>
                </a:lnTo>
                <a:lnTo>
                  <a:pt x="2162534" y="910768"/>
                </a:lnTo>
                <a:close/>
                <a:moveTo>
                  <a:pt x="0" y="1680280"/>
                </a:moveTo>
                <a:lnTo>
                  <a:pt x="606998" y="743757"/>
                </a:lnTo>
                <a:lnTo>
                  <a:pt x="1873262" y="743756"/>
                </a:lnTo>
                <a:lnTo>
                  <a:pt x="1969686" y="910768"/>
                </a:lnTo>
                <a:lnTo>
                  <a:pt x="716678" y="910768"/>
                </a:lnTo>
                <a:lnTo>
                  <a:pt x="232720" y="1667402"/>
                </a:lnTo>
                <a:lnTo>
                  <a:pt x="716678" y="2424035"/>
                </a:lnTo>
                <a:lnTo>
                  <a:pt x="1984557" y="2424035"/>
                </a:lnTo>
                <a:lnTo>
                  <a:pt x="1873263" y="2616802"/>
                </a:lnTo>
                <a:lnTo>
                  <a:pt x="606998" y="2616802"/>
                </a:lnTo>
                <a:close/>
              </a:path>
            </a:pathLst>
          </a:custGeom>
          <a:solidFill>
            <a:srgbClr val="FE9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97A0722-66DC-3ADB-0D55-99ED2E97AFAB}"/>
              </a:ext>
            </a:extLst>
          </p:cNvPr>
          <p:cNvSpPr/>
          <p:nvPr/>
        </p:nvSpPr>
        <p:spPr>
          <a:xfrm rot="7200000">
            <a:off x="4554637" y="-10231"/>
            <a:ext cx="2255238" cy="3796589"/>
          </a:xfrm>
          <a:custGeom>
            <a:avLst/>
            <a:gdLst>
              <a:gd name="connsiteX0" fmla="*/ 744426 w 2255238"/>
              <a:gd name="connsiteY0" fmla="*/ 1513267 h 3796589"/>
              <a:gd name="connsiteX1" fmla="*/ 1173833 w 2255238"/>
              <a:gd name="connsiteY1" fmla="*/ 769512 h 3796589"/>
              <a:gd name="connsiteX2" fmla="*/ 1173833 w 2255238"/>
              <a:gd name="connsiteY2" fmla="*/ 769511 h 3796589"/>
              <a:gd name="connsiteX3" fmla="*/ 729556 w 2255238"/>
              <a:gd name="connsiteY3" fmla="*/ 0 h 3796589"/>
              <a:gd name="connsiteX4" fmla="*/ 922404 w 2255238"/>
              <a:gd name="connsiteY4" fmla="*/ 0 h 3796589"/>
              <a:gd name="connsiteX5" fmla="*/ 1270258 w 2255238"/>
              <a:gd name="connsiteY5" fmla="*/ 602501 h 3796589"/>
              <a:gd name="connsiteX6" fmla="*/ 1270257 w 2255238"/>
              <a:gd name="connsiteY6" fmla="*/ 602502 h 3796589"/>
              <a:gd name="connsiteX7" fmla="*/ 1366681 w 2255238"/>
              <a:gd name="connsiteY7" fmla="*/ 769513 h 3796589"/>
              <a:gd name="connsiteX8" fmla="*/ 1270257 w 2255238"/>
              <a:gd name="connsiteY8" fmla="*/ 936524 h 3796589"/>
              <a:gd name="connsiteX9" fmla="*/ 1270257 w 2255238"/>
              <a:gd name="connsiteY9" fmla="*/ 936524 h 3796589"/>
              <a:gd name="connsiteX10" fmla="*/ 937274 w 2255238"/>
              <a:gd name="connsiteY10" fmla="*/ 1513268 h 3796589"/>
              <a:gd name="connsiteX11" fmla="*/ 507554 w 2255238"/>
              <a:gd name="connsiteY11" fmla="*/ 3796589 h 3796589"/>
              <a:gd name="connsiteX12" fmla="*/ 0 w 2255238"/>
              <a:gd name="connsiteY12" fmla="*/ 2802652 h 3796589"/>
              <a:gd name="connsiteX13" fmla="*/ 633133 w 2255238"/>
              <a:gd name="connsiteY13" fmla="*/ 1706034 h 3796589"/>
              <a:gd name="connsiteX14" fmla="*/ 633133 w 2255238"/>
              <a:gd name="connsiteY14" fmla="*/ 1706034 h 3796589"/>
              <a:gd name="connsiteX15" fmla="*/ 744426 w 2255238"/>
              <a:gd name="connsiteY15" fmla="*/ 1513269 h 3796589"/>
              <a:gd name="connsiteX16" fmla="*/ 937274 w 2255238"/>
              <a:gd name="connsiteY16" fmla="*/ 1513270 h 3796589"/>
              <a:gd name="connsiteX17" fmla="*/ 825980 w 2255238"/>
              <a:gd name="connsiteY17" fmla="*/ 1706035 h 3796589"/>
              <a:gd name="connsiteX18" fmla="*/ 825980 w 2255238"/>
              <a:gd name="connsiteY18" fmla="*/ 1706036 h 3796589"/>
              <a:gd name="connsiteX19" fmla="*/ 199476 w 2255238"/>
              <a:gd name="connsiteY19" fmla="*/ 2791172 h 3796589"/>
              <a:gd name="connsiteX20" fmla="*/ 612761 w 2255238"/>
              <a:gd name="connsiteY20" fmla="*/ 3588609 h 3796589"/>
              <a:gd name="connsiteX21" fmla="*/ 1510004 w 2255238"/>
              <a:gd name="connsiteY21" fmla="*/ 3547806 h 3796589"/>
              <a:gd name="connsiteX22" fmla="*/ 2143944 w 2255238"/>
              <a:gd name="connsiteY22" fmla="*/ 2449790 h 3796589"/>
              <a:gd name="connsiteX23" fmla="*/ 2255238 w 2255238"/>
              <a:gd name="connsiteY23" fmla="*/ 2642558 h 3796589"/>
              <a:gd name="connsiteX24" fmla="*/ 1622106 w 2255238"/>
              <a:gd name="connsiteY24" fmla="*/ 3739175 h 379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55238" h="3796589">
                <a:moveTo>
                  <a:pt x="744426" y="1513267"/>
                </a:moveTo>
                <a:lnTo>
                  <a:pt x="1173833" y="769512"/>
                </a:lnTo>
                <a:lnTo>
                  <a:pt x="1173833" y="769511"/>
                </a:lnTo>
                <a:lnTo>
                  <a:pt x="729556" y="0"/>
                </a:lnTo>
                <a:lnTo>
                  <a:pt x="922404" y="0"/>
                </a:lnTo>
                <a:lnTo>
                  <a:pt x="1270258" y="602501"/>
                </a:lnTo>
                <a:lnTo>
                  <a:pt x="1270257" y="602502"/>
                </a:lnTo>
                <a:lnTo>
                  <a:pt x="1366681" y="769513"/>
                </a:lnTo>
                <a:lnTo>
                  <a:pt x="1270257" y="936524"/>
                </a:lnTo>
                <a:lnTo>
                  <a:pt x="1270257" y="936524"/>
                </a:lnTo>
                <a:lnTo>
                  <a:pt x="937274" y="1513268"/>
                </a:lnTo>
                <a:close/>
                <a:moveTo>
                  <a:pt x="507554" y="3796589"/>
                </a:moveTo>
                <a:lnTo>
                  <a:pt x="0" y="2802652"/>
                </a:lnTo>
                <a:lnTo>
                  <a:pt x="633133" y="1706034"/>
                </a:lnTo>
                <a:lnTo>
                  <a:pt x="633133" y="1706034"/>
                </a:lnTo>
                <a:lnTo>
                  <a:pt x="744426" y="1513269"/>
                </a:lnTo>
                <a:lnTo>
                  <a:pt x="937274" y="1513270"/>
                </a:lnTo>
                <a:lnTo>
                  <a:pt x="825980" y="1706035"/>
                </a:lnTo>
                <a:lnTo>
                  <a:pt x="825980" y="1706036"/>
                </a:lnTo>
                <a:lnTo>
                  <a:pt x="199476" y="2791172"/>
                </a:lnTo>
                <a:lnTo>
                  <a:pt x="612761" y="3588609"/>
                </a:lnTo>
                <a:lnTo>
                  <a:pt x="1510004" y="3547806"/>
                </a:lnTo>
                <a:lnTo>
                  <a:pt x="2143944" y="2449790"/>
                </a:lnTo>
                <a:lnTo>
                  <a:pt x="2255238" y="2642558"/>
                </a:lnTo>
                <a:lnTo>
                  <a:pt x="1622106" y="3739175"/>
                </a:lnTo>
                <a:close/>
              </a:path>
            </a:pathLst>
          </a:custGeom>
          <a:solidFill>
            <a:srgbClr val="25A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C22824D-4829-4C27-267D-D99FD14F51CB}"/>
              </a:ext>
            </a:extLst>
          </p:cNvPr>
          <p:cNvSpPr/>
          <p:nvPr/>
        </p:nvSpPr>
        <p:spPr>
          <a:xfrm rot="7200000">
            <a:off x="2414442" y="1702291"/>
            <a:ext cx="3684493" cy="2283323"/>
          </a:xfrm>
          <a:custGeom>
            <a:avLst/>
            <a:gdLst>
              <a:gd name="connsiteX0" fmla="*/ 2062387 w 3684493"/>
              <a:gd name="connsiteY0" fmla="*/ 2225909 h 2283323"/>
              <a:gd name="connsiteX1" fmla="*/ 1429255 w 3684493"/>
              <a:gd name="connsiteY1" fmla="*/ 1129292 h 2283323"/>
              <a:gd name="connsiteX2" fmla="*/ 1429256 w 3684493"/>
              <a:gd name="connsiteY2" fmla="*/ 1129291 h 2283323"/>
              <a:gd name="connsiteX3" fmla="*/ 1317962 w 3684493"/>
              <a:gd name="connsiteY3" fmla="*/ 936524 h 2283323"/>
              <a:gd name="connsiteX4" fmla="*/ 1317962 w 3684493"/>
              <a:gd name="connsiteY4" fmla="*/ 936525 h 2283323"/>
              <a:gd name="connsiteX5" fmla="*/ 888554 w 3684493"/>
              <a:gd name="connsiteY5" fmla="*/ 192769 h 2283323"/>
              <a:gd name="connsiteX6" fmla="*/ 1081401 w 3684493"/>
              <a:gd name="connsiteY6" fmla="*/ 192768 h 2283323"/>
              <a:gd name="connsiteX7" fmla="*/ 1414386 w 3684493"/>
              <a:gd name="connsiteY7" fmla="*/ 769514 h 2283323"/>
              <a:gd name="connsiteX8" fmla="*/ 1414386 w 3684493"/>
              <a:gd name="connsiteY8" fmla="*/ 769514 h 2283323"/>
              <a:gd name="connsiteX9" fmla="*/ 1525680 w 3684493"/>
              <a:gd name="connsiteY9" fmla="*/ 962280 h 2283323"/>
              <a:gd name="connsiteX10" fmla="*/ 1525679 w 3684493"/>
              <a:gd name="connsiteY10" fmla="*/ 962281 h 2283323"/>
              <a:gd name="connsiteX11" fmla="*/ 2152183 w 3684493"/>
              <a:gd name="connsiteY11" fmla="*/ 2047418 h 2283323"/>
              <a:gd name="connsiteX12" fmla="*/ 3049426 w 3684493"/>
              <a:gd name="connsiteY12" fmla="*/ 2088221 h 2283323"/>
              <a:gd name="connsiteX13" fmla="*/ 3462712 w 3684493"/>
              <a:gd name="connsiteY13" fmla="*/ 1290784 h 2283323"/>
              <a:gd name="connsiteX14" fmla="*/ 2828772 w 3684493"/>
              <a:gd name="connsiteY14" fmla="*/ 192769 h 2283323"/>
              <a:gd name="connsiteX15" fmla="*/ 3051360 w 3684493"/>
              <a:gd name="connsiteY15" fmla="*/ 192769 h 2283323"/>
              <a:gd name="connsiteX16" fmla="*/ 3684493 w 3684493"/>
              <a:gd name="connsiteY16" fmla="*/ 1289386 h 2283323"/>
              <a:gd name="connsiteX17" fmla="*/ 3176939 w 3684493"/>
              <a:gd name="connsiteY17" fmla="*/ 2283323 h 2283323"/>
              <a:gd name="connsiteX18" fmla="*/ 0 w 3684493"/>
              <a:gd name="connsiteY18" fmla="*/ 192768 h 2283323"/>
              <a:gd name="connsiteX19" fmla="*/ 111294 w 3684493"/>
              <a:gd name="connsiteY19" fmla="*/ 2 h 2283323"/>
              <a:gd name="connsiteX20" fmla="*/ 777261 w 3684493"/>
              <a:gd name="connsiteY20" fmla="*/ 0 h 2283323"/>
              <a:gd name="connsiteX21" fmla="*/ 777261 w 3684493"/>
              <a:gd name="connsiteY21" fmla="*/ 1 h 2283323"/>
              <a:gd name="connsiteX22" fmla="*/ 970108 w 3684493"/>
              <a:gd name="connsiteY22" fmla="*/ 2 h 2283323"/>
              <a:gd name="connsiteX23" fmla="*/ 1081401 w 3684493"/>
              <a:gd name="connsiteY23" fmla="*/ 192768 h 2283323"/>
              <a:gd name="connsiteX24" fmla="*/ 888554 w 3684493"/>
              <a:gd name="connsiteY24" fmla="*/ 192768 h 2283323"/>
              <a:gd name="connsiteX25" fmla="*/ 888554 w 3684493"/>
              <a:gd name="connsiteY25" fmla="*/ 192768 h 2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4493" h="2283323">
                <a:moveTo>
                  <a:pt x="2062387" y="2225909"/>
                </a:moveTo>
                <a:lnTo>
                  <a:pt x="1429255" y="1129292"/>
                </a:lnTo>
                <a:lnTo>
                  <a:pt x="1429256" y="1129291"/>
                </a:lnTo>
                <a:lnTo>
                  <a:pt x="1317962" y="936524"/>
                </a:lnTo>
                <a:lnTo>
                  <a:pt x="1317962" y="936525"/>
                </a:lnTo>
                <a:lnTo>
                  <a:pt x="888554" y="192769"/>
                </a:lnTo>
                <a:lnTo>
                  <a:pt x="1081401" y="192768"/>
                </a:lnTo>
                <a:lnTo>
                  <a:pt x="1414386" y="769514"/>
                </a:lnTo>
                <a:lnTo>
                  <a:pt x="1414386" y="769514"/>
                </a:lnTo>
                <a:lnTo>
                  <a:pt x="1525680" y="962280"/>
                </a:lnTo>
                <a:lnTo>
                  <a:pt x="1525679" y="962281"/>
                </a:lnTo>
                <a:lnTo>
                  <a:pt x="2152183" y="2047418"/>
                </a:lnTo>
                <a:lnTo>
                  <a:pt x="3049426" y="2088221"/>
                </a:lnTo>
                <a:lnTo>
                  <a:pt x="3462712" y="1290784"/>
                </a:lnTo>
                <a:lnTo>
                  <a:pt x="2828772" y="192769"/>
                </a:lnTo>
                <a:lnTo>
                  <a:pt x="3051360" y="192769"/>
                </a:lnTo>
                <a:lnTo>
                  <a:pt x="3684493" y="1289386"/>
                </a:lnTo>
                <a:lnTo>
                  <a:pt x="3176939" y="2283323"/>
                </a:lnTo>
                <a:close/>
                <a:moveTo>
                  <a:pt x="0" y="192768"/>
                </a:moveTo>
                <a:lnTo>
                  <a:pt x="111294" y="2"/>
                </a:lnTo>
                <a:lnTo>
                  <a:pt x="777261" y="0"/>
                </a:lnTo>
                <a:lnTo>
                  <a:pt x="777261" y="1"/>
                </a:lnTo>
                <a:lnTo>
                  <a:pt x="970108" y="2"/>
                </a:lnTo>
                <a:lnTo>
                  <a:pt x="1081401" y="192768"/>
                </a:lnTo>
                <a:lnTo>
                  <a:pt x="888554" y="192768"/>
                </a:lnTo>
                <a:lnTo>
                  <a:pt x="888554" y="192768"/>
                </a:lnTo>
                <a:close/>
              </a:path>
            </a:pathLst>
          </a:custGeom>
          <a:solidFill>
            <a:srgbClr val="4D9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4F6754D-4B30-3901-8750-90BD3737D02F}"/>
              </a:ext>
            </a:extLst>
          </p:cNvPr>
          <p:cNvSpPr/>
          <p:nvPr/>
        </p:nvSpPr>
        <p:spPr>
          <a:xfrm rot="7200000">
            <a:off x="6126523" y="2878826"/>
            <a:ext cx="3654756" cy="2257566"/>
          </a:xfrm>
          <a:custGeom>
            <a:avLst/>
            <a:gdLst>
              <a:gd name="connsiteX0" fmla="*/ 2573353 w 3654756"/>
              <a:gd name="connsiteY0" fmla="*/ 2090553 h 2257566"/>
              <a:gd name="connsiteX1" fmla="*/ 2240370 w 3654756"/>
              <a:gd name="connsiteY1" fmla="*/ 1513809 h 2257566"/>
              <a:gd name="connsiteX2" fmla="*/ 2351664 w 3654756"/>
              <a:gd name="connsiteY2" fmla="*/ 1321042 h 2257566"/>
              <a:gd name="connsiteX3" fmla="*/ 2795941 w 3654756"/>
              <a:gd name="connsiteY3" fmla="*/ 2090553 h 2257566"/>
              <a:gd name="connsiteX4" fmla="*/ 2573352 w 3654756"/>
              <a:gd name="connsiteY4" fmla="*/ 2090553 h 2257566"/>
              <a:gd name="connsiteX5" fmla="*/ 2795940 w 3654756"/>
              <a:gd name="connsiteY5" fmla="*/ 2090553 h 2257566"/>
              <a:gd name="connsiteX6" fmla="*/ 2795940 w 3654756"/>
              <a:gd name="connsiteY6" fmla="*/ 2090554 h 2257566"/>
              <a:gd name="connsiteX7" fmla="*/ 3654756 w 3654756"/>
              <a:gd name="connsiteY7" fmla="*/ 2090555 h 2257566"/>
              <a:gd name="connsiteX8" fmla="*/ 3558332 w 3654756"/>
              <a:gd name="connsiteY8" fmla="*/ 2257566 h 2257566"/>
              <a:gd name="connsiteX9" fmla="*/ 2892365 w 3654756"/>
              <a:gd name="connsiteY9" fmla="*/ 2257566 h 2257566"/>
              <a:gd name="connsiteX10" fmla="*/ 2892365 w 3654756"/>
              <a:gd name="connsiteY10" fmla="*/ 2257565 h 2257566"/>
              <a:gd name="connsiteX11" fmla="*/ 2669777 w 3654756"/>
              <a:gd name="connsiteY11" fmla="*/ 2257565 h 2257566"/>
              <a:gd name="connsiteX12" fmla="*/ 0 w 3654756"/>
              <a:gd name="connsiteY12" fmla="*/ 993937 h 2257566"/>
              <a:gd name="connsiteX13" fmla="*/ 507554 w 3654756"/>
              <a:gd name="connsiteY13" fmla="*/ 0 h 2257566"/>
              <a:gd name="connsiteX14" fmla="*/ 1622106 w 3654756"/>
              <a:gd name="connsiteY14" fmla="*/ 57414 h 2257566"/>
              <a:gd name="connsiteX15" fmla="*/ 2255238 w 3654756"/>
              <a:gd name="connsiteY15" fmla="*/ 1154031 h 2257566"/>
              <a:gd name="connsiteX16" fmla="*/ 2155578 w 3654756"/>
              <a:gd name="connsiteY16" fmla="*/ 1326648 h 2257566"/>
              <a:gd name="connsiteX17" fmla="*/ 2255239 w 3654756"/>
              <a:gd name="connsiteY17" fmla="*/ 1154030 h 2257566"/>
              <a:gd name="connsiteX18" fmla="*/ 2351663 w 3654756"/>
              <a:gd name="connsiteY18" fmla="*/ 1321042 h 2257566"/>
              <a:gd name="connsiteX19" fmla="*/ 2240368 w 3654756"/>
              <a:gd name="connsiteY19" fmla="*/ 1513809 h 2257566"/>
              <a:gd name="connsiteX20" fmla="*/ 2143944 w 3654756"/>
              <a:gd name="connsiteY20" fmla="*/ 1346797 h 2257566"/>
              <a:gd name="connsiteX21" fmla="*/ 2143944 w 3654756"/>
              <a:gd name="connsiteY21" fmla="*/ 1346798 h 2257566"/>
              <a:gd name="connsiteX22" fmla="*/ 1510005 w 3654756"/>
              <a:gd name="connsiteY22" fmla="*/ 248783 h 2257566"/>
              <a:gd name="connsiteX23" fmla="*/ 612761 w 3654756"/>
              <a:gd name="connsiteY23" fmla="*/ 207980 h 2257566"/>
              <a:gd name="connsiteX24" fmla="*/ 199476 w 3654756"/>
              <a:gd name="connsiteY24" fmla="*/ 1005417 h 2257566"/>
              <a:gd name="connsiteX25" fmla="*/ 825980 w 3654756"/>
              <a:gd name="connsiteY25" fmla="*/ 2090554 h 2257566"/>
              <a:gd name="connsiteX26" fmla="*/ 633132 w 3654756"/>
              <a:gd name="connsiteY26" fmla="*/ 2090553 h 2257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54756" h="2257566">
                <a:moveTo>
                  <a:pt x="2573353" y="2090553"/>
                </a:moveTo>
                <a:lnTo>
                  <a:pt x="2240370" y="1513809"/>
                </a:lnTo>
                <a:lnTo>
                  <a:pt x="2351664" y="1321042"/>
                </a:lnTo>
                <a:lnTo>
                  <a:pt x="2795941" y="2090553"/>
                </a:lnTo>
                <a:close/>
                <a:moveTo>
                  <a:pt x="2573352" y="2090553"/>
                </a:moveTo>
                <a:lnTo>
                  <a:pt x="2795940" y="2090553"/>
                </a:lnTo>
                <a:lnTo>
                  <a:pt x="2795940" y="2090554"/>
                </a:lnTo>
                <a:lnTo>
                  <a:pt x="3654756" y="2090555"/>
                </a:lnTo>
                <a:lnTo>
                  <a:pt x="3558332" y="2257566"/>
                </a:lnTo>
                <a:lnTo>
                  <a:pt x="2892365" y="2257566"/>
                </a:lnTo>
                <a:lnTo>
                  <a:pt x="2892365" y="2257565"/>
                </a:lnTo>
                <a:lnTo>
                  <a:pt x="2669777" y="2257565"/>
                </a:lnTo>
                <a:close/>
                <a:moveTo>
                  <a:pt x="0" y="993937"/>
                </a:moveTo>
                <a:lnTo>
                  <a:pt x="507554" y="0"/>
                </a:lnTo>
                <a:lnTo>
                  <a:pt x="1622106" y="57414"/>
                </a:lnTo>
                <a:lnTo>
                  <a:pt x="2255238" y="1154031"/>
                </a:lnTo>
                <a:lnTo>
                  <a:pt x="2155578" y="1326648"/>
                </a:lnTo>
                <a:lnTo>
                  <a:pt x="2255239" y="1154030"/>
                </a:lnTo>
                <a:lnTo>
                  <a:pt x="2351663" y="1321042"/>
                </a:lnTo>
                <a:lnTo>
                  <a:pt x="2240368" y="1513809"/>
                </a:lnTo>
                <a:lnTo>
                  <a:pt x="2143944" y="1346797"/>
                </a:lnTo>
                <a:lnTo>
                  <a:pt x="2143944" y="1346798"/>
                </a:lnTo>
                <a:lnTo>
                  <a:pt x="1510005" y="248783"/>
                </a:lnTo>
                <a:lnTo>
                  <a:pt x="612761" y="207980"/>
                </a:lnTo>
                <a:lnTo>
                  <a:pt x="199476" y="1005417"/>
                </a:lnTo>
                <a:lnTo>
                  <a:pt x="825980" y="2090554"/>
                </a:lnTo>
                <a:lnTo>
                  <a:pt x="633132" y="2090553"/>
                </a:lnTo>
                <a:close/>
              </a:path>
            </a:pathLst>
          </a:custGeom>
          <a:solidFill>
            <a:srgbClr val="DD66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F8385B3-CD98-30EB-641A-ADDBC1ED2D1A}"/>
              </a:ext>
            </a:extLst>
          </p:cNvPr>
          <p:cNvSpPr/>
          <p:nvPr/>
        </p:nvSpPr>
        <p:spPr>
          <a:xfrm rot="7200000">
            <a:off x="3137547" y="3422442"/>
            <a:ext cx="3510239" cy="2642561"/>
          </a:xfrm>
          <a:custGeom>
            <a:avLst/>
            <a:gdLst>
              <a:gd name="connsiteX0" fmla="*/ 1636976 w 3510239"/>
              <a:gd name="connsiteY0" fmla="*/ 1873047 h 2642561"/>
              <a:gd name="connsiteX1" fmla="*/ 1525682 w 3510239"/>
              <a:gd name="connsiteY1" fmla="*/ 1680279 h 2642561"/>
              <a:gd name="connsiteX2" fmla="*/ 2793561 w 3510239"/>
              <a:gd name="connsiteY2" fmla="*/ 1680280 h 2642561"/>
              <a:gd name="connsiteX3" fmla="*/ 3277519 w 3510239"/>
              <a:gd name="connsiteY3" fmla="*/ 923646 h 2642561"/>
              <a:gd name="connsiteX4" fmla="*/ 2793561 w 3510239"/>
              <a:gd name="connsiteY4" fmla="*/ 167012 h 2642561"/>
              <a:gd name="connsiteX5" fmla="*/ 1540552 w 3510239"/>
              <a:gd name="connsiteY5" fmla="*/ 167012 h 2642561"/>
              <a:gd name="connsiteX6" fmla="*/ 1636977 w 3510239"/>
              <a:gd name="connsiteY6" fmla="*/ 0 h 2642561"/>
              <a:gd name="connsiteX7" fmla="*/ 2903241 w 3510239"/>
              <a:gd name="connsiteY7" fmla="*/ 0 h 2642561"/>
              <a:gd name="connsiteX8" fmla="*/ 3510239 w 3510239"/>
              <a:gd name="connsiteY8" fmla="*/ 936524 h 2642561"/>
              <a:gd name="connsiteX9" fmla="*/ 2903242 w 3510239"/>
              <a:gd name="connsiteY9" fmla="*/ 1873047 h 2642561"/>
              <a:gd name="connsiteX10" fmla="*/ 332984 w 3510239"/>
              <a:gd name="connsiteY10" fmla="*/ 1873047 h 2642561"/>
              <a:gd name="connsiteX11" fmla="*/ 444278 w 3510239"/>
              <a:gd name="connsiteY11" fmla="*/ 1680281 h 2642561"/>
              <a:gd name="connsiteX12" fmla="*/ 666865 w 3510239"/>
              <a:gd name="connsiteY12" fmla="*/ 1680280 h 2642561"/>
              <a:gd name="connsiteX13" fmla="*/ 666866 w 3510239"/>
              <a:gd name="connsiteY13" fmla="*/ 1680279 h 2642561"/>
              <a:gd name="connsiteX14" fmla="*/ 1303092 w 3510239"/>
              <a:gd name="connsiteY14" fmla="*/ 1680279 h 2642561"/>
              <a:gd name="connsiteX15" fmla="*/ 1303093 w 3510239"/>
              <a:gd name="connsiteY15" fmla="*/ 1680280 h 2642561"/>
              <a:gd name="connsiteX16" fmla="*/ 1525680 w 3510239"/>
              <a:gd name="connsiteY16" fmla="*/ 1680280 h 2642561"/>
              <a:gd name="connsiteX17" fmla="*/ 1636975 w 3510239"/>
              <a:gd name="connsiteY17" fmla="*/ 1873048 h 2642561"/>
              <a:gd name="connsiteX18" fmla="*/ 1414387 w 3510239"/>
              <a:gd name="connsiteY18" fmla="*/ 1873048 h 2642561"/>
              <a:gd name="connsiteX19" fmla="*/ 1414386 w 3510239"/>
              <a:gd name="connsiteY19" fmla="*/ 1873046 h 2642561"/>
              <a:gd name="connsiteX20" fmla="*/ 555572 w 3510239"/>
              <a:gd name="connsiteY20" fmla="*/ 1873046 h 2642561"/>
              <a:gd name="connsiteX21" fmla="*/ 555572 w 3510239"/>
              <a:gd name="connsiteY21" fmla="*/ 1873047 h 2642561"/>
              <a:gd name="connsiteX22" fmla="*/ 111294 w 3510239"/>
              <a:gd name="connsiteY22" fmla="*/ 2642561 h 2642561"/>
              <a:gd name="connsiteX23" fmla="*/ 0 w 3510239"/>
              <a:gd name="connsiteY23" fmla="*/ 2449794 h 2642561"/>
              <a:gd name="connsiteX24" fmla="*/ 332984 w 3510239"/>
              <a:gd name="connsiteY24" fmla="*/ 1873048 h 2642561"/>
              <a:gd name="connsiteX25" fmla="*/ 555572 w 3510239"/>
              <a:gd name="connsiteY25" fmla="*/ 1873048 h 264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10239" h="2642561">
                <a:moveTo>
                  <a:pt x="1636976" y="1873047"/>
                </a:moveTo>
                <a:lnTo>
                  <a:pt x="1525682" y="1680279"/>
                </a:lnTo>
                <a:lnTo>
                  <a:pt x="2793561" y="1680280"/>
                </a:lnTo>
                <a:lnTo>
                  <a:pt x="3277519" y="923646"/>
                </a:lnTo>
                <a:lnTo>
                  <a:pt x="2793561" y="167012"/>
                </a:lnTo>
                <a:lnTo>
                  <a:pt x="1540552" y="167012"/>
                </a:lnTo>
                <a:lnTo>
                  <a:pt x="1636977" y="0"/>
                </a:lnTo>
                <a:lnTo>
                  <a:pt x="2903241" y="0"/>
                </a:lnTo>
                <a:lnTo>
                  <a:pt x="3510239" y="936524"/>
                </a:lnTo>
                <a:lnTo>
                  <a:pt x="2903242" y="1873047"/>
                </a:lnTo>
                <a:close/>
                <a:moveTo>
                  <a:pt x="332984" y="1873047"/>
                </a:moveTo>
                <a:lnTo>
                  <a:pt x="444278" y="1680281"/>
                </a:lnTo>
                <a:lnTo>
                  <a:pt x="666865" y="1680280"/>
                </a:lnTo>
                <a:lnTo>
                  <a:pt x="666866" y="1680279"/>
                </a:lnTo>
                <a:lnTo>
                  <a:pt x="1303092" y="1680279"/>
                </a:lnTo>
                <a:lnTo>
                  <a:pt x="1303093" y="1680280"/>
                </a:lnTo>
                <a:lnTo>
                  <a:pt x="1525680" y="1680280"/>
                </a:lnTo>
                <a:lnTo>
                  <a:pt x="1636975" y="1873048"/>
                </a:lnTo>
                <a:lnTo>
                  <a:pt x="1414387" y="1873048"/>
                </a:lnTo>
                <a:lnTo>
                  <a:pt x="1414386" y="1873046"/>
                </a:lnTo>
                <a:lnTo>
                  <a:pt x="555572" y="1873046"/>
                </a:lnTo>
                <a:lnTo>
                  <a:pt x="555572" y="1873047"/>
                </a:lnTo>
                <a:close/>
                <a:moveTo>
                  <a:pt x="111294" y="2642561"/>
                </a:moveTo>
                <a:lnTo>
                  <a:pt x="0" y="2449794"/>
                </a:lnTo>
                <a:lnTo>
                  <a:pt x="332984" y="1873048"/>
                </a:lnTo>
                <a:lnTo>
                  <a:pt x="555572" y="1873048"/>
                </a:lnTo>
                <a:close/>
              </a:path>
            </a:pathLst>
          </a:custGeom>
          <a:solidFill>
            <a:srgbClr val="966B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FC4D6A0-0BE3-0E55-DE13-00023421DC3A}"/>
              </a:ext>
            </a:extLst>
          </p:cNvPr>
          <p:cNvSpPr/>
          <p:nvPr/>
        </p:nvSpPr>
        <p:spPr>
          <a:xfrm rot="7200000">
            <a:off x="5393279" y="3090960"/>
            <a:ext cx="2255238" cy="3770835"/>
          </a:xfrm>
          <a:custGeom>
            <a:avLst/>
            <a:gdLst>
              <a:gd name="connsiteX0" fmla="*/ 1303094 w 2255238"/>
              <a:gd name="connsiteY0" fmla="*/ 2257567 h 3770835"/>
              <a:gd name="connsiteX1" fmla="*/ 1399518 w 2255238"/>
              <a:gd name="connsiteY1" fmla="*/ 2090556 h 3770835"/>
              <a:gd name="connsiteX2" fmla="*/ 1622106 w 2255238"/>
              <a:gd name="connsiteY2" fmla="*/ 2090555 h 3770835"/>
              <a:gd name="connsiteX3" fmla="*/ 1525681 w 2255238"/>
              <a:gd name="connsiteY3" fmla="*/ 2257567 h 3770835"/>
              <a:gd name="connsiteX4" fmla="*/ 96424 w 2255238"/>
              <a:gd name="connsiteY4" fmla="*/ 1321043 h 3770835"/>
              <a:gd name="connsiteX5" fmla="*/ 0 w 2255238"/>
              <a:gd name="connsiteY5" fmla="*/ 1154032 h 3770835"/>
              <a:gd name="connsiteX6" fmla="*/ 633133 w 2255238"/>
              <a:gd name="connsiteY6" fmla="*/ 57414 h 3770835"/>
              <a:gd name="connsiteX7" fmla="*/ 1747684 w 2255238"/>
              <a:gd name="connsiteY7" fmla="*/ 0 h 3770835"/>
              <a:gd name="connsiteX8" fmla="*/ 2255238 w 2255238"/>
              <a:gd name="connsiteY8" fmla="*/ 993937 h 3770835"/>
              <a:gd name="connsiteX9" fmla="*/ 1622106 w 2255238"/>
              <a:gd name="connsiteY9" fmla="*/ 2090554 h 3770835"/>
              <a:gd name="connsiteX10" fmla="*/ 1399517 w 2255238"/>
              <a:gd name="connsiteY10" fmla="*/ 2090555 h 3770835"/>
              <a:gd name="connsiteX11" fmla="*/ 2033456 w 2255238"/>
              <a:gd name="connsiteY11" fmla="*/ 992539 h 3770835"/>
              <a:gd name="connsiteX12" fmla="*/ 1620171 w 2255238"/>
              <a:gd name="connsiteY12" fmla="*/ 195103 h 3770835"/>
              <a:gd name="connsiteX13" fmla="*/ 722928 w 2255238"/>
              <a:gd name="connsiteY13" fmla="*/ 235906 h 3770835"/>
              <a:gd name="connsiteX14" fmla="*/ 1081403 w 2255238"/>
              <a:gd name="connsiteY14" fmla="*/ 3027079 h 3770835"/>
              <a:gd name="connsiteX15" fmla="*/ 970109 w 2255238"/>
              <a:gd name="connsiteY15" fmla="*/ 2834311 h 3770835"/>
              <a:gd name="connsiteX16" fmla="*/ 1303093 w 2255238"/>
              <a:gd name="connsiteY16" fmla="*/ 2257567 h 3770835"/>
              <a:gd name="connsiteX17" fmla="*/ 1525681 w 2255238"/>
              <a:gd name="connsiteY17" fmla="*/ 2257567 h 3770835"/>
              <a:gd name="connsiteX18" fmla="*/ 970110 w 2255238"/>
              <a:gd name="connsiteY18" fmla="*/ 3219847 h 3770835"/>
              <a:gd name="connsiteX19" fmla="*/ 1081404 w 2255238"/>
              <a:gd name="connsiteY19" fmla="*/ 3027079 h 3770835"/>
              <a:gd name="connsiteX20" fmla="*/ 1510812 w 2255238"/>
              <a:gd name="connsiteY20" fmla="*/ 3770835 h 3770835"/>
              <a:gd name="connsiteX21" fmla="*/ 1288224 w 2255238"/>
              <a:gd name="connsiteY21" fmla="*/ 3770835 h 3770835"/>
              <a:gd name="connsiteX22" fmla="*/ 970109 w 2255238"/>
              <a:gd name="connsiteY22" fmla="*/ 3219846 h 3770835"/>
              <a:gd name="connsiteX23" fmla="*/ 858815 w 2255238"/>
              <a:gd name="connsiteY23" fmla="*/ 3027078 h 3770835"/>
              <a:gd name="connsiteX24" fmla="*/ 970109 w 2255238"/>
              <a:gd name="connsiteY24" fmla="*/ 2834311 h 3770835"/>
              <a:gd name="connsiteX25" fmla="*/ 1081403 w 2255238"/>
              <a:gd name="connsiteY25" fmla="*/ 3027079 h 377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55238" h="3770835">
                <a:moveTo>
                  <a:pt x="1303094" y="2257567"/>
                </a:moveTo>
                <a:lnTo>
                  <a:pt x="1399518" y="2090556"/>
                </a:lnTo>
                <a:lnTo>
                  <a:pt x="1622106" y="2090555"/>
                </a:lnTo>
                <a:lnTo>
                  <a:pt x="1525681" y="2257567"/>
                </a:lnTo>
                <a:close/>
                <a:moveTo>
                  <a:pt x="96424" y="1321043"/>
                </a:moveTo>
                <a:lnTo>
                  <a:pt x="0" y="1154032"/>
                </a:lnTo>
                <a:lnTo>
                  <a:pt x="633133" y="57414"/>
                </a:lnTo>
                <a:lnTo>
                  <a:pt x="1747684" y="0"/>
                </a:lnTo>
                <a:lnTo>
                  <a:pt x="2255238" y="993937"/>
                </a:lnTo>
                <a:lnTo>
                  <a:pt x="1622106" y="2090554"/>
                </a:lnTo>
                <a:lnTo>
                  <a:pt x="1399517" y="2090555"/>
                </a:lnTo>
                <a:lnTo>
                  <a:pt x="2033456" y="992539"/>
                </a:lnTo>
                <a:lnTo>
                  <a:pt x="1620171" y="195103"/>
                </a:lnTo>
                <a:lnTo>
                  <a:pt x="722928" y="235906"/>
                </a:lnTo>
                <a:close/>
                <a:moveTo>
                  <a:pt x="1081403" y="3027079"/>
                </a:moveTo>
                <a:lnTo>
                  <a:pt x="970109" y="2834311"/>
                </a:lnTo>
                <a:lnTo>
                  <a:pt x="1303093" y="2257567"/>
                </a:lnTo>
                <a:lnTo>
                  <a:pt x="1525681" y="2257567"/>
                </a:lnTo>
                <a:close/>
                <a:moveTo>
                  <a:pt x="970110" y="3219847"/>
                </a:moveTo>
                <a:lnTo>
                  <a:pt x="1081404" y="3027079"/>
                </a:lnTo>
                <a:lnTo>
                  <a:pt x="1510812" y="3770835"/>
                </a:lnTo>
                <a:lnTo>
                  <a:pt x="1288224" y="3770835"/>
                </a:lnTo>
                <a:close/>
                <a:moveTo>
                  <a:pt x="970109" y="3219846"/>
                </a:moveTo>
                <a:lnTo>
                  <a:pt x="858815" y="3027078"/>
                </a:lnTo>
                <a:lnTo>
                  <a:pt x="970109" y="2834311"/>
                </a:lnTo>
                <a:lnTo>
                  <a:pt x="1081403" y="3027079"/>
                </a:lnTo>
                <a:close/>
              </a:path>
            </a:pathLst>
          </a:custGeom>
          <a:solidFill>
            <a:srgbClr val="E27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3" name="Graphic 62" descr="Aperture with solid fill">
            <a:extLst>
              <a:ext uri="{FF2B5EF4-FFF2-40B4-BE49-F238E27FC236}">
                <a16:creationId xmlns:a16="http://schemas.microsoft.com/office/drawing/2014/main" id="{43ABA522-19EE-61BE-A47A-FB39D7C5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4098" y="1098117"/>
            <a:ext cx="640080" cy="640080"/>
          </a:xfrm>
          <a:prstGeom prst="rect">
            <a:avLst/>
          </a:prstGeom>
        </p:spPr>
      </p:pic>
      <p:pic>
        <p:nvPicPr>
          <p:cNvPr id="65" name="Graphic 64" descr="Bank with solid fill">
            <a:extLst>
              <a:ext uri="{FF2B5EF4-FFF2-40B4-BE49-F238E27FC236}">
                <a16:creationId xmlns:a16="http://schemas.microsoft.com/office/drawing/2014/main" id="{2FBFC8D2-A800-2968-853F-BE691C171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553" y="959161"/>
            <a:ext cx="640080" cy="640080"/>
          </a:xfrm>
          <a:prstGeom prst="rect">
            <a:avLst/>
          </a:prstGeom>
        </p:spPr>
      </p:pic>
      <p:pic>
        <p:nvPicPr>
          <p:cNvPr id="67" name="Graphic 66" descr="Bar chart with solid fill">
            <a:extLst>
              <a:ext uri="{FF2B5EF4-FFF2-40B4-BE49-F238E27FC236}">
                <a16:creationId xmlns:a16="http://schemas.microsoft.com/office/drawing/2014/main" id="{51CE98EB-196E-AE8A-4CA7-26387F15F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0023" y="3069826"/>
            <a:ext cx="640080" cy="640080"/>
          </a:xfrm>
          <a:prstGeom prst="rect">
            <a:avLst/>
          </a:prstGeom>
        </p:spPr>
      </p:pic>
      <p:pic>
        <p:nvPicPr>
          <p:cNvPr id="69" name="Graphic 68" descr="Books with solid fill">
            <a:extLst>
              <a:ext uri="{FF2B5EF4-FFF2-40B4-BE49-F238E27FC236}">
                <a16:creationId xmlns:a16="http://schemas.microsoft.com/office/drawing/2014/main" id="{F4126241-E07F-3A7B-22E6-60AFA96321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999" y="5258759"/>
            <a:ext cx="640080" cy="640080"/>
          </a:xfrm>
          <a:prstGeom prst="rect">
            <a:avLst/>
          </a:prstGeom>
        </p:spPr>
      </p:pic>
      <p:pic>
        <p:nvPicPr>
          <p:cNvPr id="71" name="Graphic 70" descr="Brain in head with solid fill">
            <a:extLst>
              <a:ext uri="{FF2B5EF4-FFF2-40B4-BE49-F238E27FC236}">
                <a16:creationId xmlns:a16="http://schemas.microsoft.com/office/drawing/2014/main" id="{42816330-616E-7318-1D17-20EB7FC1F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2374" y="3098797"/>
            <a:ext cx="640080" cy="640080"/>
          </a:xfrm>
          <a:prstGeom prst="rect">
            <a:avLst/>
          </a:prstGeom>
        </p:spPr>
      </p:pic>
      <p:pic>
        <p:nvPicPr>
          <p:cNvPr id="73" name="Graphic 72" descr="Bullseye with solid fill">
            <a:extLst>
              <a:ext uri="{FF2B5EF4-FFF2-40B4-BE49-F238E27FC236}">
                <a16:creationId xmlns:a16="http://schemas.microsoft.com/office/drawing/2014/main" id="{BC24C159-1791-0994-7A13-F3F933ADF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90529" y="5226437"/>
            <a:ext cx="640080" cy="64008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C4C0A262-5A63-1AA5-C615-D7782EA2563D}"/>
              </a:ext>
            </a:extLst>
          </p:cNvPr>
          <p:cNvGrpSpPr/>
          <p:nvPr/>
        </p:nvGrpSpPr>
        <p:grpSpPr>
          <a:xfrm>
            <a:off x="9382599" y="2713703"/>
            <a:ext cx="2346857" cy="616119"/>
            <a:chOff x="9382599" y="2713703"/>
            <a:chExt cx="2346857" cy="61611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DE867F8-513B-19CA-197B-F8DEE8AC97C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CD16F5F-1426-D4DC-76E3-9FB2B0489082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51BF58-835F-B383-F165-9708E400B66D}"/>
              </a:ext>
            </a:extLst>
          </p:cNvPr>
          <p:cNvGrpSpPr/>
          <p:nvPr/>
        </p:nvGrpSpPr>
        <p:grpSpPr>
          <a:xfrm>
            <a:off x="8041747" y="5578799"/>
            <a:ext cx="2346857" cy="616119"/>
            <a:chOff x="9382599" y="2713703"/>
            <a:chExt cx="2346857" cy="61611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8FC62-DCE6-DD18-F99C-3F211F33BCCA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583E2B-1C9F-BF20-215A-874A4DA65E7A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C9A5D5-BAAB-1D5E-2B0B-68C87B6E80FB}"/>
              </a:ext>
            </a:extLst>
          </p:cNvPr>
          <p:cNvGrpSpPr/>
          <p:nvPr/>
        </p:nvGrpSpPr>
        <p:grpSpPr>
          <a:xfrm>
            <a:off x="1673041" y="5616671"/>
            <a:ext cx="2346857" cy="616119"/>
            <a:chOff x="9382599" y="2713703"/>
            <a:chExt cx="2346857" cy="6161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FD12C3-DC1F-06BC-D0C8-CC2A536BC4B0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799926-AAB6-937B-484D-0D7FC8999E95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B7E5D2-A94E-ED25-30CD-14D5653CFE2A}"/>
              </a:ext>
            </a:extLst>
          </p:cNvPr>
          <p:cNvGrpSpPr/>
          <p:nvPr/>
        </p:nvGrpSpPr>
        <p:grpSpPr>
          <a:xfrm>
            <a:off x="319927" y="2833778"/>
            <a:ext cx="2346857" cy="616119"/>
            <a:chOff x="9382599" y="2713703"/>
            <a:chExt cx="2346857" cy="6161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1E0E77-24F0-6B39-CC4D-16D7930F95EC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B36D3A-AE7B-7734-5080-194C75D30223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A4FF1F-F09C-0F15-C3B4-78FEF25DE219}"/>
              </a:ext>
            </a:extLst>
          </p:cNvPr>
          <p:cNvGrpSpPr/>
          <p:nvPr/>
        </p:nvGrpSpPr>
        <p:grpSpPr>
          <a:xfrm>
            <a:off x="1654202" y="248040"/>
            <a:ext cx="2346857" cy="616119"/>
            <a:chOff x="9382599" y="2713703"/>
            <a:chExt cx="2346857" cy="61611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BE75A6-AD52-401B-3809-54ADAA0478F3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BBAA890-BA41-2F8A-580D-470A197E9A2C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87908F-A55E-1B88-137E-D55A3FC1FEED}"/>
              </a:ext>
            </a:extLst>
          </p:cNvPr>
          <p:cNvGrpSpPr/>
          <p:nvPr/>
        </p:nvGrpSpPr>
        <p:grpSpPr>
          <a:xfrm>
            <a:off x="8271128" y="248040"/>
            <a:ext cx="2346857" cy="616119"/>
            <a:chOff x="9382599" y="2713703"/>
            <a:chExt cx="2346857" cy="61611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D92FEC-AEE1-5010-0AFD-0D154B98349F}"/>
                </a:ext>
              </a:extLst>
            </p:cNvPr>
            <p:cNvSpPr txBox="1"/>
            <p:nvPr/>
          </p:nvSpPr>
          <p:spPr>
            <a:xfrm>
              <a:off x="9789111" y="2713703"/>
              <a:ext cx="1533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24C20-4364-26AB-2DDB-FDFAC8F608D0}"/>
                </a:ext>
              </a:extLst>
            </p:cNvPr>
            <p:cNvSpPr txBox="1"/>
            <p:nvPr/>
          </p:nvSpPr>
          <p:spPr>
            <a:xfrm>
              <a:off x="9382599" y="3052823"/>
              <a:ext cx="2346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B42320D-DCDE-C2C8-BFB7-15AD60F6B1AF}"/>
              </a:ext>
            </a:extLst>
          </p:cNvPr>
          <p:cNvSpPr txBox="1"/>
          <p:nvPr/>
        </p:nvSpPr>
        <p:spPr>
          <a:xfrm>
            <a:off x="5176482" y="3223502"/>
            <a:ext cx="188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4417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  <p:bldP spid="61" grpId="0" animBg="1"/>
      <p:bldP spid="58" grpId="0" animBg="1"/>
      <p:bldP spid="60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92BFED0-AAB0-DE42-3BB6-A556E2A1AFE8}"/>
              </a:ext>
            </a:extLst>
          </p:cNvPr>
          <p:cNvSpPr/>
          <p:nvPr/>
        </p:nvSpPr>
        <p:spPr>
          <a:xfrm>
            <a:off x="6096000" y="2492477"/>
            <a:ext cx="3495368" cy="1873046"/>
          </a:xfrm>
          <a:prstGeom prst="homePlate">
            <a:avLst>
              <a:gd name="adj" fmla="val 3240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4BC4C62-6C0A-B512-6BA6-C49AEF06BC5A}"/>
              </a:ext>
            </a:extLst>
          </p:cNvPr>
          <p:cNvSpPr/>
          <p:nvPr/>
        </p:nvSpPr>
        <p:spPr>
          <a:xfrm flipH="1">
            <a:off x="2600632" y="2492477"/>
            <a:ext cx="3495368" cy="1873046"/>
          </a:xfrm>
          <a:prstGeom prst="homePlate">
            <a:avLst>
              <a:gd name="adj" fmla="val 3240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Rehman</dc:creator>
  <cp:lastModifiedBy>Samvab Chatterjee</cp:lastModifiedBy>
  <cp:revision>6</cp:revision>
  <dcterms:created xsi:type="dcterms:W3CDTF">2024-10-01T19:11:04Z</dcterms:created>
  <dcterms:modified xsi:type="dcterms:W3CDTF">2025-03-27T07:24:17Z</dcterms:modified>
</cp:coreProperties>
</file>