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79" r:id="rId9"/>
    <p:sldId id="280" r:id="rId10"/>
    <p:sldId id="281" r:id="rId11"/>
    <p:sldId id="282" r:id="rId12"/>
    <p:sldId id="25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C5D9"/>
    <a:srgbClr val="0E4866"/>
    <a:srgbClr val="0E0932"/>
    <a:srgbClr val="0E143A"/>
    <a:srgbClr val="0B4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9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EE68-7542-AB68-276D-47ED1FD1F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01077-0669-EA59-A130-4C1E0B29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2864-6456-2074-AC14-ED66F182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5E36-5A21-4B13-8F83-5D5C9698F5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3A6D-FE97-EDA5-A356-2415D35F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C650A-BD9F-A7D1-66A4-C76F8725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8A7D-3E4A-4430-A3D2-65A3DF5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4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F06D-698F-E445-2C93-231102BE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7B164-AEB3-2034-1ADC-68009B6D9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E0D46-B8B0-FEF9-3EA1-892C00ED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5E36-5A21-4B13-8F83-5D5C9698F5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E9A4F-208A-AEEA-18B5-45011085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E3779-761D-F8E3-6142-CDF3D846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8A7D-3E4A-4430-A3D2-65A3DF5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6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07026-3CAB-DCC5-C167-989A293C0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51629-958A-0618-99F7-6CE14C917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4ED21-D73E-D013-BF17-EA3C1813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5E36-5A21-4B13-8F83-5D5C9698F5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04DCE-F739-FB51-02D9-F4BE2A9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95ABE-F636-07AB-DC8B-8F78F02C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8A7D-3E4A-4430-A3D2-65A3DF5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6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EFE7-4B9A-AC49-BCA3-7EDBC9C1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BF1F-D1EC-D6C4-A621-EEC5984AC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DE2C0-7D85-9BD3-51CD-448129B7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5E36-5A21-4B13-8F83-5D5C9698F5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E3FC0-4D92-3F5B-CFD3-8591F5AD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1924B-21AD-CC1B-A370-89411178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8A7D-3E4A-4430-A3D2-65A3DF5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2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EF52-C45D-05FC-7ECC-E1190AB9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6F46A-5BD3-1BAA-A402-848960BCB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52FFD-663E-4904-54C0-B4B46A64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5E36-5A21-4B13-8F83-5D5C9698F5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DC3-D3C8-7834-3249-BD6225C6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4F8A1-9013-BCAE-3979-B84035FF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8A7D-3E4A-4430-A3D2-65A3DF5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8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43AF-7A7E-AC72-62F6-790532F3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4AC4E-27C5-0A41-19A5-CBC08489B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11B2A-6918-54F4-FAAB-DC4030B9A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64C3E-C1D0-2BC8-2AA4-823C687E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5E36-5A21-4B13-8F83-5D5C9698F5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F5D93-AC88-44AB-646E-0DA0D0BC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2241D-5492-1712-9EE6-66AA87A3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8A7D-3E4A-4430-A3D2-65A3DF5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5893-3C6E-A696-48FC-4EFA19AE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90CE6-42AE-126F-A0B6-4B519E03F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ECCEB-67EE-1ADB-407B-6B0CAEB19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4FFBE-A9E4-DBBE-F7B1-5F0774428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FA8EA-81C0-5627-1DDD-2612912D0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D8F32-0AFB-CBCB-D1E5-98CCB530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5E36-5A21-4B13-8F83-5D5C9698F5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4FB33-0831-517A-0BB1-D0E7FAD5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D11CA-DDA8-6302-EAB6-38D83AC9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8A7D-3E4A-4430-A3D2-65A3DF5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7A6F-5CD5-4690-DEE9-EDFCE68A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2D21A-FBAE-14F5-82D5-92B1C974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5E36-5A21-4B13-8F83-5D5C9698F5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4AD7E-D055-2BF3-DD56-BBF530F5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96FE4-6DB6-B096-686D-BBA2AC59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8A7D-3E4A-4430-A3D2-65A3DF5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7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550F9-26FD-4BCC-6FF6-98A5659C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5E36-5A21-4B13-8F83-5D5C9698F5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00393-3AAA-3F19-7EF8-435A3784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C069A-61BD-AA2E-FFED-48A53EEE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8A7D-3E4A-4430-A3D2-65A3DF5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6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2FD4-110D-BF4C-E1B6-33932BB4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6191-6FBB-43C8-9EC7-512C0962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9C262-4D9A-0D16-627F-1FBBF9F41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16612-CD4A-4AC9-431C-EA10E881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5E36-5A21-4B13-8F83-5D5C9698F5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EF95B-1913-47E4-275C-ED365A5A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441DD-6BCE-415E-574D-C0FAA3EC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8A7D-3E4A-4430-A3D2-65A3DF5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5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9898-58B6-F873-0BC9-95CD8F70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1EC45-4F3C-8B9E-2925-2A717E72C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1D2D3-6BB1-C875-CB61-55A799F27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6F7C3-FF32-D9EA-6A71-7045E9E8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5E36-5A21-4B13-8F83-5D5C9698F5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BADE6-347F-148F-3925-E891CD04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A7248-C237-38C2-0F0A-AF232632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8A7D-3E4A-4430-A3D2-65A3DF5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3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B919A-3770-0EB0-6D49-9DF79974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35A85-B3B0-9A49-DB00-7B92B8C99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65D83-2264-CBC7-EF37-84A8565BD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5E36-5A21-4B13-8F83-5D5C9698F5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8E4C-D83B-0EE7-D8B4-1A148DFA7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46674-5FA7-FA6E-B00C-FFD517E88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8A7D-3E4A-4430-A3D2-65A3DF53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0.svg"/><Relationship Id="rId5" Type="http://schemas.openxmlformats.org/officeDocument/2006/relationships/image" Target="../media/image12.sv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.svg"/><Relationship Id="rId5" Type="http://schemas.openxmlformats.org/officeDocument/2006/relationships/image" Target="../media/image10.sv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0.svg"/><Relationship Id="rId5" Type="http://schemas.openxmlformats.org/officeDocument/2006/relationships/image" Target="../media/image12.sv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0.svg"/><Relationship Id="rId5" Type="http://schemas.openxmlformats.org/officeDocument/2006/relationships/image" Target="../media/image12.sv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190C33B7-C346-A096-49A3-09E172D92EE6}"/>
              </a:ext>
            </a:extLst>
          </p:cNvPr>
          <p:cNvSpPr/>
          <p:nvPr/>
        </p:nvSpPr>
        <p:spPr>
          <a:xfrm>
            <a:off x="3944256" y="5981649"/>
            <a:ext cx="4361543" cy="542017"/>
          </a:xfrm>
          <a:prstGeom prst="ellipse">
            <a:avLst/>
          </a:prstGeom>
          <a:gradFill flip="none" rotWithShape="1">
            <a:gsLst>
              <a:gs pos="45000">
                <a:srgbClr val="0E143A">
                  <a:alpha val="0"/>
                </a:srgbClr>
              </a:gs>
              <a:gs pos="96000">
                <a:srgbClr val="0B4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667C5BC-9947-01A6-01B4-CFAB088A75BE}"/>
              </a:ext>
            </a:extLst>
          </p:cNvPr>
          <p:cNvSpPr/>
          <p:nvPr/>
        </p:nvSpPr>
        <p:spPr>
          <a:xfrm>
            <a:off x="2387600" y="4990190"/>
            <a:ext cx="7474857" cy="928914"/>
          </a:xfrm>
          <a:prstGeom prst="ellipse">
            <a:avLst/>
          </a:prstGeom>
          <a:gradFill flip="none" rotWithShape="1">
            <a:gsLst>
              <a:gs pos="45000">
                <a:srgbClr val="0E143A">
                  <a:alpha val="0"/>
                </a:srgbClr>
              </a:gs>
              <a:gs pos="96000">
                <a:srgbClr val="0B4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7B9E6E-1A49-E1C4-4E95-4C1AE24E78A4}"/>
              </a:ext>
            </a:extLst>
          </p:cNvPr>
          <p:cNvSpPr/>
          <p:nvPr/>
        </p:nvSpPr>
        <p:spPr>
          <a:xfrm>
            <a:off x="838201" y="3483428"/>
            <a:ext cx="10290628" cy="1507671"/>
          </a:xfrm>
          <a:prstGeom prst="ellipse">
            <a:avLst/>
          </a:prstGeom>
          <a:solidFill>
            <a:srgbClr val="0E4866">
              <a:alpha val="5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256DF6-8BE6-06CF-89A0-C943FE518D81}"/>
              </a:ext>
            </a:extLst>
          </p:cNvPr>
          <p:cNvSpPr/>
          <p:nvPr/>
        </p:nvSpPr>
        <p:spPr>
          <a:xfrm>
            <a:off x="1436916" y="3202214"/>
            <a:ext cx="9100456" cy="1966685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E214DF-E0C9-3AA5-4D8E-B58D31438EF7}"/>
              </a:ext>
            </a:extLst>
          </p:cNvPr>
          <p:cNvSpPr/>
          <p:nvPr/>
        </p:nvSpPr>
        <p:spPr>
          <a:xfrm>
            <a:off x="2387600" y="3632200"/>
            <a:ext cx="7474857" cy="928914"/>
          </a:xfrm>
          <a:prstGeom prst="ellipse">
            <a:avLst/>
          </a:prstGeom>
          <a:solidFill>
            <a:srgbClr val="0E4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A5563-4C3F-32B0-9BB9-81968A134CB3}"/>
              </a:ext>
            </a:extLst>
          </p:cNvPr>
          <p:cNvSpPr/>
          <p:nvPr/>
        </p:nvSpPr>
        <p:spPr>
          <a:xfrm>
            <a:off x="3243942" y="3694793"/>
            <a:ext cx="5972630" cy="803728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5F7952B-D4ED-D828-EB78-9B16E3D5D2C4}"/>
              </a:ext>
            </a:extLst>
          </p:cNvPr>
          <p:cNvGrpSpPr/>
          <p:nvPr/>
        </p:nvGrpSpPr>
        <p:grpSpPr>
          <a:xfrm>
            <a:off x="6081483" y="4791527"/>
            <a:ext cx="457200" cy="457200"/>
            <a:chOff x="6081483" y="4791527"/>
            <a:chExt cx="457200" cy="4572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A4608D6-64D1-ED23-9D52-42C658F3A1BE}"/>
                </a:ext>
              </a:extLst>
            </p:cNvPr>
            <p:cNvSpPr/>
            <p:nvPr/>
          </p:nvSpPr>
          <p:spPr>
            <a:xfrm>
              <a:off x="6081483" y="4791527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Graphic 15" descr="Bullseye">
              <a:extLst>
                <a:ext uri="{FF2B5EF4-FFF2-40B4-BE49-F238E27FC236}">
                  <a16:creationId xmlns:a16="http://schemas.microsoft.com/office/drawing/2014/main" id="{5A92CA37-5578-75EA-0EE0-5285D8EBA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7702" y="4866933"/>
              <a:ext cx="365760" cy="36576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E121AA-520D-536A-2EAD-0036A3D5B016}"/>
              </a:ext>
            </a:extLst>
          </p:cNvPr>
          <p:cNvGrpSpPr/>
          <p:nvPr/>
        </p:nvGrpSpPr>
        <p:grpSpPr>
          <a:xfrm>
            <a:off x="4582884" y="4761590"/>
            <a:ext cx="457200" cy="457200"/>
            <a:chOff x="4582884" y="4761590"/>
            <a:chExt cx="457200" cy="4572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4B402F-25FB-048F-D552-B6F0588B1EDC}"/>
                </a:ext>
              </a:extLst>
            </p:cNvPr>
            <p:cNvSpPr/>
            <p:nvPr/>
          </p:nvSpPr>
          <p:spPr>
            <a:xfrm>
              <a:off x="4582884" y="4761590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 descr="Presentation with bar chart">
              <a:extLst>
                <a:ext uri="{FF2B5EF4-FFF2-40B4-BE49-F238E27FC236}">
                  <a16:creationId xmlns:a16="http://schemas.microsoft.com/office/drawing/2014/main" id="{7C41D521-6A3C-3CE3-4707-0C5BCFC50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1906" y="4843053"/>
              <a:ext cx="365760" cy="36576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2C730F-87A6-53E2-92DF-576FDBA9DD29}"/>
              </a:ext>
            </a:extLst>
          </p:cNvPr>
          <p:cNvGrpSpPr/>
          <p:nvPr/>
        </p:nvGrpSpPr>
        <p:grpSpPr>
          <a:xfrm>
            <a:off x="3113307" y="4693555"/>
            <a:ext cx="457200" cy="457200"/>
            <a:chOff x="3113307" y="4693555"/>
            <a:chExt cx="457200" cy="457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B7A8D7-04BA-4491-AD9A-9059960D08D3}"/>
                </a:ext>
              </a:extLst>
            </p:cNvPr>
            <p:cNvSpPr/>
            <p:nvPr/>
          </p:nvSpPr>
          <p:spPr>
            <a:xfrm>
              <a:off x="3113307" y="4693555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Lightbulb">
              <a:extLst>
                <a:ext uri="{FF2B5EF4-FFF2-40B4-BE49-F238E27FC236}">
                  <a16:creationId xmlns:a16="http://schemas.microsoft.com/office/drawing/2014/main" id="{3002B6EA-E13D-213B-733A-8520BAF9E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9598" y="4745532"/>
              <a:ext cx="365760" cy="36576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AEECE9-0007-1C56-CA70-170909AF40D3}"/>
              </a:ext>
            </a:extLst>
          </p:cNvPr>
          <p:cNvGrpSpPr/>
          <p:nvPr/>
        </p:nvGrpSpPr>
        <p:grpSpPr>
          <a:xfrm>
            <a:off x="7570105" y="4729388"/>
            <a:ext cx="457200" cy="457200"/>
            <a:chOff x="7570105" y="4729388"/>
            <a:chExt cx="45720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32E9A6-4CDB-B0D0-2277-DF69A27C7308}"/>
                </a:ext>
              </a:extLst>
            </p:cNvPr>
            <p:cNvSpPr/>
            <p:nvPr/>
          </p:nvSpPr>
          <p:spPr>
            <a:xfrm>
              <a:off x="7570105" y="4729388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Graphic 21" descr="Stopwatch">
              <a:extLst>
                <a:ext uri="{FF2B5EF4-FFF2-40B4-BE49-F238E27FC236}">
                  <a16:creationId xmlns:a16="http://schemas.microsoft.com/office/drawing/2014/main" id="{BF0D3152-89D7-87FA-2E10-DDFE9C2D8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33019" y="4780716"/>
              <a:ext cx="365760" cy="36576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A1EFC3-622C-5030-BE18-9B00375DEAFC}"/>
              </a:ext>
            </a:extLst>
          </p:cNvPr>
          <p:cNvGrpSpPr/>
          <p:nvPr/>
        </p:nvGrpSpPr>
        <p:grpSpPr>
          <a:xfrm>
            <a:off x="9058727" y="4596492"/>
            <a:ext cx="457200" cy="457200"/>
            <a:chOff x="9058727" y="4596492"/>
            <a:chExt cx="457200" cy="4572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91924A7-6AC9-F588-2660-5E34954972E3}"/>
                </a:ext>
              </a:extLst>
            </p:cNvPr>
            <p:cNvSpPr/>
            <p:nvPr/>
          </p:nvSpPr>
          <p:spPr>
            <a:xfrm>
              <a:off x="9058727" y="4596492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BE6181FD-0634-0B14-71C2-7D33CA2C4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118961" y="4656636"/>
              <a:ext cx="365760" cy="365760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0855144-0665-C9B2-8AFC-C9761632A81A}"/>
              </a:ext>
            </a:extLst>
          </p:cNvPr>
          <p:cNvSpPr txBox="1"/>
          <p:nvPr/>
        </p:nvSpPr>
        <p:spPr>
          <a:xfrm>
            <a:off x="2666550" y="5182896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51BAD1-AA80-50CD-3D35-92B81356DD58}"/>
              </a:ext>
            </a:extLst>
          </p:cNvPr>
          <p:cNvSpPr txBox="1"/>
          <p:nvPr/>
        </p:nvSpPr>
        <p:spPr>
          <a:xfrm>
            <a:off x="4151085" y="5255438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E5D8F2-6AD8-6A7B-12A8-A2696B6E92B5}"/>
              </a:ext>
            </a:extLst>
          </p:cNvPr>
          <p:cNvSpPr txBox="1"/>
          <p:nvPr/>
        </p:nvSpPr>
        <p:spPr>
          <a:xfrm>
            <a:off x="5683245" y="5254142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 Growth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FD0852-B934-7403-F55E-E9BB18AA3C00}"/>
              </a:ext>
            </a:extLst>
          </p:cNvPr>
          <p:cNvSpPr txBox="1"/>
          <p:nvPr/>
        </p:nvSpPr>
        <p:spPr>
          <a:xfrm>
            <a:off x="7188157" y="5255955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Bound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69718B-CF23-46A4-20E4-0DAB5C56D19B}"/>
              </a:ext>
            </a:extLst>
          </p:cNvPr>
          <p:cNvSpPr txBox="1"/>
          <p:nvPr/>
        </p:nvSpPr>
        <p:spPr>
          <a:xfrm>
            <a:off x="8733474" y="5093896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63BA18-0D22-EDDB-D31B-7DDAC7FA0E8E}"/>
              </a:ext>
            </a:extLst>
          </p:cNvPr>
          <p:cNvSpPr txBox="1"/>
          <p:nvPr/>
        </p:nvSpPr>
        <p:spPr>
          <a:xfrm>
            <a:off x="4578029" y="3209496"/>
            <a:ext cx="32206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13C5D9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146448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0D38DBE8-1E97-1DFC-CFA6-5809A85C1F19}"/>
              </a:ext>
            </a:extLst>
          </p:cNvPr>
          <p:cNvSpPr/>
          <p:nvPr/>
        </p:nvSpPr>
        <p:spPr>
          <a:xfrm>
            <a:off x="2525486" y="5446939"/>
            <a:ext cx="7141028" cy="883103"/>
          </a:xfrm>
          <a:prstGeom prst="ellipse">
            <a:avLst/>
          </a:prstGeom>
          <a:gradFill>
            <a:gsLst>
              <a:gs pos="74000">
                <a:srgbClr val="0E0932"/>
              </a:gs>
              <a:gs pos="100000">
                <a:srgbClr val="0E48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CF5CBB-C52C-D22B-F826-39DC80655D58}"/>
              </a:ext>
            </a:extLst>
          </p:cNvPr>
          <p:cNvSpPr/>
          <p:nvPr/>
        </p:nvSpPr>
        <p:spPr>
          <a:xfrm>
            <a:off x="1349828" y="4049939"/>
            <a:ext cx="9535886" cy="1566636"/>
          </a:xfrm>
          <a:prstGeom prst="ellipse">
            <a:avLst/>
          </a:prstGeom>
          <a:gradFill>
            <a:gsLst>
              <a:gs pos="74000">
                <a:srgbClr val="0E0932"/>
              </a:gs>
              <a:gs pos="100000">
                <a:srgbClr val="0E48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0D29CD-83E4-72C7-9AAE-23DFAE4AC20D}"/>
              </a:ext>
            </a:extLst>
          </p:cNvPr>
          <p:cNvSpPr/>
          <p:nvPr/>
        </p:nvSpPr>
        <p:spPr>
          <a:xfrm>
            <a:off x="754743" y="2583543"/>
            <a:ext cx="10682515" cy="2249714"/>
          </a:xfrm>
          <a:prstGeom prst="ellipse">
            <a:avLst/>
          </a:prstGeom>
          <a:solidFill>
            <a:srgbClr val="0E4866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952537-8461-A9EC-1741-47916D6CAAD4}"/>
              </a:ext>
            </a:extLst>
          </p:cNvPr>
          <p:cNvSpPr/>
          <p:nvPr/>
        </p:nvSpPr>
        <p:spPr>
          <a:xfrm>
            <a:off x="1306286" y="2683328"/>
            <a:ext cx="9884229" cy="1975757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CCA328-6314-81B5-4C85-B0B84EC20036}"/>
              </a:ext>
            </a:extLst>
          </p:cNvPr>
          <p:cNvSpPr/>
          <p:nvPr/>
        </p:nvSpPr>
        <p:spPr>
          <a:xfrm>
            <a:off x="2304143" y="2777672"/>
            <a:ext cx="7583714" cy="1302657"/>
          </a:xfrm>
          <a:prstGeom prst="ellipse">
            <a:avLst/>
          </a:prstGeom>
          <a:solidFill>
            <a:srgbClr val="0E4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7962259-1905-9325-AD52-39577CBA7C2C}"/>
              </a:ext>
            </a:extLst>
          </p:cNvPr>
          <p:cNvSpPr/>
          <p:nvPr/>
        </p:nvSpPr>
        <p:spPr>
          <a:xfrm>
            <a:off x="2304143" y="2777671"/>
            <a:ext cx="7583714" cy="1302657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23224-6683-E9E9-8FE0-A674D0AD6F02}"/>
              </a:ext>
            </a:extLst>
          </p:cNvPr>
          <p:cNvGrpSpPr/>
          <p:nvPr/>
        </p:nvGrpSpPr>
        <p:grpSpPr>
          <a:xfrm>
            <a:off x="9071429" y="4362676"/>
            <a:ext cx="551543" cy="551543"/>
            <a:chOff x="9071429" y="4362676"/>
            <a:chExt cx="551543" cy="55154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A37A99-34BD-925A-0DBC-48DB3EC541BE}"/>
                </a:ext>
              </a:extLst>
            </p:cNvPr>
            <p:cNvSpPr/>
            <p:nvPr/>
          </p:nvSpPr>
          <p:spPr>
            <a:xfrm>
              <a:off x="9071429" y="4362676"/>
              <a:ext cx="551543" cy="551543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 descr="Bullseye">
              <a:extLst>
                <a:ext uri="{FF2B5EF4-FFF2-40B4-BE49-F238E27FC236}">
                  <a16:creationId xmlns:a16="http://schemas.microsoft.com/office/drawing/2014/main" id="{B0446971-7770-BC54-F5DF-E43CF1A05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10040" y="4532108"/>
              <a:ext cx="274320" cy="27432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A9B338-A49C-0E55-B03F-6AC37DB7B028}"/>
              </a:ext>
            </a:extLst>
          </p:cNvPr>
          <p:cNvGrpSpPr/>
          <p:nvPr/>
        </p:nvGrpSpPr>
        <p:grpSpPr>
          <a:xfrm>
            <a:off x="7395028" y="4502376"/>
            <a:ext cx="551543" cy="551543"/>
            <a:chOff x="7395028" y="4502376"/>
            <a:chExt cx="551543" cy="55154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67EF9C4-2764-3426-E787-4CFB40BCBD1C}"/>
                </a:ext>
              </a:extLst>
            </p:cNvPr>
            <p:cNvSpPr/>
            <p:nvPr/>
          </p:nvSpPr>
          <p:spPr>
            <a:xfrm>
              <a:off x="7395028" y="4502376"/>
              <a:ext cx="551543" cy="551543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Presentation with bar chart RTL">
              <a:extLst>
                <a:ext uri="{FF2B5EF4-FFF2-40B4-BE49-F238E27FC236}">
                  <a16:creationId xmlns:a16="http://schemas.microsoft.com/office/drawing/2014/main" id="{34F273CA-3315-DEBA-B7AF-8767CA57C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33639" y="4653529"/>
              <a:ext cx="274320" cy="27432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CA8BCBC-D689-A86B-4765-EA8E6AB72044}"/>
              </a:ext>
            </a:extLst>
          </p:cNvPr>
          <p:cNvGrpSpPr/>
          <p:nvPr/>
        </p:nvGrpSpPr>
        <p:grpSpPr>
          <a:xfrm>
            <a:off x="5878285" y="4517571"/>
            <a:ext cx="551543" cy="551543"/>
            <a:chOff x="5878285" y="4517571"/>
            <a:chExt cx="551543" cy="55154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C65EDB-9591-8CDF-81E8-A9B7EE86F2C7}"/>
                </a:ext>
              </a:extLst>
            </p:cNvPr>
            <p:cNvSpPr/>
            <p:nvPr/>
          </p:nvSpPr>
          <p:spPr>
            <a:xfrm>
              <a:off x="5878285" y="4517571"/>
              <a:ext cx="551543" cy="551543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Head with gears">
              <a:extLst>
                <a:ext uri="{FF2B5EF4-FFF2-40B4-BE49-F238E27FC236}">
                  <a16:creationId xmlns:a16="http://schemas.microsoft.com/office/drawing/2014/main" id="{3F5292D6-B709-60A3-9E91-3A3CEFFDA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26331" y="4673645"/>
              <a:ext cx="274320" cy="27432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97E2CCB-3BF2-FD60-C138-A4FE0C2F46E4}"/>
              </a:ext>
            </a:extLst>
          </p:cNvPr>
          <p:cNvGrpSpPr/>
          <p:nvPr/>
        </p:nvGrpSpPr>
        <p:grpSpPr>
          <a:xfrm>
            <a:off x="5429795" y="1937181"/>
            <a:ext cx="1558836" cy="1558836"/>
            <a:chOff x="4419598" y="4472667"/>
            <a:chExt cx="551543" cy="55154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8B07F06-E7B8-5A80-6A49-B825833BEEE1}"/>
                </a:ext>
              </a:extLst>
            </p:cNvPr>
            <p:cNvSpPr/>
            <p:nvPr/>
          </p:nvSpPr>
          <p:spPr>
            <a:xfrm>
              <a:off x="4419598" y="4472667"/>
              <a:ext cx="551543" cy="551543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Lightbulb">
              <a:extLst>
                <a:ext uri="{FF2B5EF4-FFF2-40B4-BE49-F238E27FC236}">
                  <a16:creationId xmlns:a16="http://schemas.microsoft.com/office/drawing/2014/main" id="{9C48BB9A-4C4D-355B-339D-3B3960931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55305" y="4632800"/>
              <a:ext cx="274320" cy="27432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A8A941-1C63-DDF4-C84B-955498EBC067}"/>
              </a:ext>
            </a:extLst>
          </p:cNvPr>
          <p:cNvSpPr txBox="1"/>
          <p:nvPr/>
        </p:nvSpPr>
        <p:spPr>
          <a:xfrm>
            <a:off x="5335451" y="1465432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C5D9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TITLE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55187-254C-0042-3837-5CDD4C03A30E}"/>
              </a:ext>
            </a:extLst>
          </p:cNvPr>
          <p:cNvGrpSpPr/>
          <p:nvPr/>
        </p:nvGrpSpPr>
        <p:grpSpPr>
          <a:xfrm>
            <a:off x="2808511" y="4322195"/>
            <a:ext cx="551543" cy="551543"/>
            <a:chOff x="2808511" y="4322195"/>
            <a:chExt cx="551543" cy="55154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D45B52-5AA8-76FB-99D6-B9AD34B54D3D}"/>
                </a:ext>
              </a:extLst>
            </p:cNvPr>
            <p:cNvSpPr/>
            <p:nvPr/>
          </p:nvSpPr>
          <p:spPr>
            <a:xfrm>
              <a:off x="2808511" y="4322195"/>
              <a:ext cx="551543" cy="551543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9F9E28A2-5823-DFEA-FF85-5A0E1D3E2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33335" y="4466226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6664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0D38DBE8-1E97-1DFC-CFA6-5809A85C1F19}"/>
              </a:ext>
            </a:extLst>
          </p:cNvPr>
          <p:cNvSpPr/>
          <p:nvPr/>
        </p:nvSpPr>
        <p:spPr>
          <a:xfrm>
            <a:off x="2525486" y="5446939"/>
            <a:ext cx="7141028" cy="883103"/>
          </a:xfrm>
          <a:prstGeom prst="ellipse">
            <a:avLst/>
          </a:prstGeom>
          <a:gradFill>
            <a:gsLst>
              <a:gs pos="74000">
                <a:srgbClr val="0E0932"/>
              </a:gs>
              <a:gs pos="100000">
                <a:srgbClr val="0E48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CF5CBB-C52C-D22B-F826-39DC80655D58}"/>
              </a:ext>
            </a:extLst>
          </p:cNvPr>
          <p:cNvSpPr/>
          <p:nvPr/>
        </p:nvSpPr>
        <p:spPr>
          <a:xfrm>
            <a:off x="1349828" y="4049939"/>
            <a:ext cx="9535886" cy="1566636"/>
          </a:xfrm>
          <a:prstGeom prst="ellipse">
            <a:avLst/>
          </a:prstGeom>
          <a:gradFill>
            <a:gsLst>
              <a:gs pos="74000">
                <a:srgbClr val="0E0932"/>
              </a:gs>
              <a:gs pos="100000">
                <a:srgbClr val="0E48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0D29CD-83E4-72C7-9AAE-23DFAE4AC20D}"/>
              </a:ext>
            </a:extLst>
          </p:cNvPr>
          <p:cNvSpPr/>
          <p:nvPr/>
        </p:nvSpPr>
        <p:spPr>
          <a:xfrm>
            <a:off x="754743" y="2583543"/>
            <a:ext cx="10682515" cy="2249714"/>
          </a:xfrm>
          <a:prstGeom prst="ellipse">
            <a:avLst/>
          </a:prstGeom>
          <a:solidFill>
            <a:srgbClr val="0E4866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952537-8461-A9EC-1741-47916D6CAAD4}"/>
              </a:ext>
            </a:extLst>
          </p:cNvPr>
          <p:cNvSpPr/>
          <p:nvPr/>
        </p:nvSpPr>
        <p:spPr>
          <a:xfrm>
            <a:off x="1306286" y="2683328"/>
            <a:ext cx="9884229" cy="1975757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CCA328-6314-81B5-4C85-B0B84EC20036}"/>
              </a:ext>
            </a:extLst>
          </p:cNvPr>
          <p:cNvSpPr/>
          <p:nvPr/>
        </p:nvSpPr>
        <p:spPr>
          <a:xfrm>
            <a:off x="2304143" y="2777672"/>
            <a:ext cx="7583714" cy="1302657"/>
          </a:xfrm>
          <a:prstGeom prst="ellipse">
            <a:avLst/>
          </a:prstGeom>
          <a:solidFill>
            <a:srgbClr val="0E4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7962259-1905-9325-AD52-39577CBA7C2C}"/>
              </a:ext>
            </a:extLst>
          </p:cNvPr>
          <p:cNvSpPr/>
          <p:nvPr/>
        </p:nvSpPr>
        <p:spPr>
          <a:xfrm>
            <a:off x="2304143" y="2777671"/>
            <a:ext cx="7583714" cy="1302657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23224-6683-E9E9-8FE0-A674D0AD6F02}"/>
              </a:ext>
            </a:extLst>
          </p:cNvPr>
          <p:cNvGrpSpPr/>
          <p:nvPr/>
        </p:nvGrpSpPr>
        <p:grpSpPr>
          <a:xfrm>
            <a:off x="9071429" y="4362676"/>
            <a:ext cx="551543" cy="551543"/>
            <a:chOff x="9071429" y="4362676"/>
            <a:chExt cx="551543" cy="55154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A37A99-34BD-925A-0DBC-48DB3EC541BE}"/>
                </a:ext>
              </a:extLst>
            </p:cNvPr>
            <p:cNvSpPr/>
            <p:nvPr/>
          </p:nvSpPr>
          <p:spPr>
            <a:xfrm>
              <a:off x="9071429" y="4362676"/>
              <a:ext cx="551543" cy="551543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 descr="Bullseye">
              <a:extLst>
                <a:ext uri="{FF2B5EF4-FFF2-40B4-BE49-F238E27FC236}">
                  <a16:creationId xmlns:a16="http://schemas.microsoft.com/office/drawing/2014/main" id="{B0446971-7770-BC54-F5DF-E43CF1A05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10040" y="4532108"/>
              <a:ext cx="274320" cy="27432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A9B338-A49C-0E55-B03F-6AC37DB7B028}"/>
              </a:ext>
            </a:extLst>
          </p:cNvPr>
          <p:cNvGrpSpPr/>
          <p:nvPr/>
        </p:nvGrpSpPr>
        <p:grpSpPr>
          <a:xfrm>
            <a:off x="7395028" y="4502376"/>
            <a:ext cx="551543" cy="551543"/>
            <a:chOff x="7395028" y="4502376"/>
            <a:chExt cx="551543" cy="55154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67EF9C4-2764-3426-E787-4CFB40BCBD1C}"/>
                </a:ext>
              </a:extLst>
            </p:cNvPr>
            <p:cNvSpPr/>
            <p:nvPr/>
          </p:nvSpPr>
          <p:spPr>
            <a:xfrm>
              <a:off x="7395028" y="4502376"/>
              <a:ext cx="551543" cy="551543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Presentation with bar chart RTL">
              <a:extLst>
                <a:ext uri="{FF2B5EF4-FFF2-40B4-BE49-F238E27FC236}">
                  <a16:creationId xmlns:a16="http://schemas.microsoft.com/office/drawing/2014/main" id="{34F273CA-3315-DEBA-B7AF-8767CA57C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33639" y="4653529"/>
              <a:ext cx="274320" cy="27432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CA8BCBC-D689-A86B-4765-EA8E6AB72044}"/>
              </a:ext>
            </a:extLst>
          </p:cNvPr>
          <p:cNvGrpSpPr/>
          <p:nvPr/>
        </p:nvGrpSpPr>
        <p:grpSpPr>
          <a:xfrm>
            <a:off x="5350331" y="1815111"/>
            <a:ext cx="1656078" cy="1656072"/>
            <a:chOff x="5878285" y="4517571"/>
            <a:chExt cx="551543" cy="55154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C65EDB-9591-8CDF-81E8-A9B7EE86F2C7}"/>
                </a:ext>
              </a:extLst>
            </p:cNvPr>
            <p:cNvSpPr/>
            <p:nvPr/>
          </p:nvSpPr>
          <p:spPr>
            <a:xfrm>
              <a:off x="5878285" y="4517571"/>
              <a:ext cx="551543" cy="551543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Head with gears">
              <a:extLst>
                <a:ext uri="{FF2B5EF4-FFF2-40B4-BE49-F238E27FC236}">
                  <a16:creationId xmlns:a16="http://schemas.microsoft.com/office/drawing/2014/main" id="{3F5292D6-B709-60A3-9E91-3A3CEFFDA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26331" y="4673645"/>
              <a:ext cx="274320" cy="27432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A8A941-1C63-DDF4-C84B-955498EBC067}"/>
              </a:ext>
            </a:extLst>
          </p:cNvPr>
          <p:cNvSpPr txBox="1"/>
          <p:nvPr/>
        </p:nvSpPr>
        <p:spPr>
          <a:xfrm>
            <a:off x="5335451" y="1465432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C5D9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TITLE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55187-254C-0042-3837-5CDD4C03A30E}"/>
              </a:ext>
            </a:extLst>
          </p:cNvPr>
          <p:cNvGrpSpPr/>
          <p:nvPr/>
        </p:nvGrpSpPr>
        <p:grpSpPr>
          <a:xfrm>
            <a:off x="2808511" y="4322195"/>
            <a:ext cx="551543" cy="551543"/>
            <a:chOff x="2808511" y="4322195"/>
            <a:chExt cx="551543" cy="55154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D45B52-5AA8-76FB-99D6-B9AD34B54D3D}"/>
                </a:ext>
              </a:extLst>
            </p:cNvPr>
            <p:cNvSpPr/>
            <p:nvPr/>
          </p:nvSpPr>
          <p:spPr>
            <a:xfrm>
              <a:off x="2808511" y="4322195"/>
              <a:ext cx="551543" cy="551543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9F9E28A2-5823-DFEA-FF85-5A0E1D3E2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33335" y="4466226"/>
              <a:ext cx="274320" cy="27432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3737D6D-9E35-FEF3-5D42-8A9DE0963984}"/>
              </a:ext>
            </a:extLst>
          </p:cNvPr>
          <p:cNvGrpSpPr/>
          <p:nvPr/>
        </p:nvGrpSpPr>
        <p:grpSpPr>
          <a:xfrm>
            <a:off x="4419598" y="4472667"/>
            <a:ext cx="551543" cy="551543"/>
            <a:chOff x="4419598" y="4472667"/>
            <a:chExt cx="551543" cy="5515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C306AB-4A4B-4752-FF0F-55C0DAEEF159}"/>
                </a:ext>
              </a:extLst>
            </p:cNvPr>
            <p:cNvSpPr/>
            <p:nvPr/>
          </p:nvSpPr>
          <p:spPr>
            <a:xfrm>
              <a:off x="4419598" y="4472667"/>
              <a:ext cx="551543" cy="551543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Lightbulb">
              <a:extLst>
                <a:ext uri="{FF2B5EF4-FFF2-40B4-BE49-F238E27FC236}">
                  <a16:creationId xmlns:a16="http://schemas.microsoft.com/office/drawing/2014/main" id="{570576FD-2A63-CDFD-66DD-CBD35C87E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55305" y="463280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924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57B9E6E-1A49-E1C4-4E95-4C1AE24E78A4}"/>
              </a:ext>
            </a:extLst>
          </p:cNvPr>
          <p:cNvSpPr/>
          <p:nvPr/>
        </p:nvSpPr>
        <p:spPr>
          <a:xfrm>
            <a:off x="809172" y="2070100"/>
            <a:ext cx="10290628" cy="1788886"/>
          </a:xfrm>
          <a:prstGeom prst="ellipse">
            <a:avLst/>
          </a:prstGeom>
          <a:solidFill>
            <a:srgbClr val="0E4866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0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190C33B7-C346-A096-49A3-09E172D92EE6}"/>
              </a:ext>
            </a:extLst>
          </p:cNvPr>
          <p:cNvSpPr/>
          <p:nvPr/>
        </p:nvSpPr>
        <p:spPr>
          <a:xfrm>
            <a:off x="3944256" y="5981649"/>
            <a:ext cx="4361543" cy="542017"/>
          </a:xfrm>
          <a:prstGeom prst="ellipse">
            <a:avLst/>
          </a:prstGeom>
          <a:gradFill flip="none" rotWithShape="1">
            <a:gsLst>
              <a:gs pos="45000">
                <a:srgbClr val="0E143A">
                  <a:alpha val="0"/>
                </a:srgbClr>
              </a:gs>
              <a:gs pos="96000">
                <a:srgbClr val="0B4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667C5BC-9947-01A6-01B4-CFAB088A75BE}"/>
              </a:ext>
            </a:extLst>
          </p:cNvPr>
          <p:cNvSpPr/>
          <p:nvPr/>
        </p:nvSpPr>
        <p:spPr>
          <a:xfrm>
            <a:off x="2387600" y="4990190"/>
            <a:ext cx="7474857" cy="928914"/>
          </a:xfrm>
          <a:prstGeom prst="ellipse">
            <a:avLst/>
          </a:prstGeom>
          <a:gradFill flip="none" rotWithShape="1">
            <a:gsLst>
              <a:gs pos="45000">
                <a:srgbClr val="0E143A">
                  <a:alpha val="0"/>
                </a:srgbClr>
              </a:gs>
              <a:gs pos="96000">
                <a:srgbClr val="0B4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7B9E6E-1A49-E1C4-4E95-4C1AE24E78A4}"/>
              </a:ext>
            </a:extLst>
          </p:cNvPr>
          <p:cNvSpPr/>
          <p:nvPr/>
        </p:nvSpPr>
        <p:spPr>
          <a:xfrm>
            <a:off x="838201" y="3483428"/>
            <a:ext cx="10290628" cy="1507671"/>
          </a:xfrm>
          <a:prstGeom prst="ellipse">
            <a:avLst/>
          </a:prstGeom>
          <a:solidFill>
            <a:srgbClr val="0E4866">
              <a:alpha val="5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256DF6-8BE6-06CF-89A0-C943FE518D81}"/>
              </a:ext>
            </a:extLst>
          </p:cNvPr>
          <p:cNvSpPr/>
          <p:nvPr/>
        </p:nvSpPr>
        <p:spPr>
          <a:xfrm>
            <a:off x="1436916" y="3202214"/>
            <a:ext cx="9100456" cy="1966685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E214DF-E0C9-3AA5-4D8E-B58D31438EF7}"/>
              </a:ext>
            </a:extLst>
          </p:cNvPr>
          <p:cNvSpPr/>
          <p:nvPr/>
        </p:nvSpPr>
        <p:spPr>
          <a:xfrm>
            <a:off x="2387600" y="3632200"/>
            <a:ext cx="7474857" cy="928914"/>
          </a:xfrm>
          <a:prstGeom prst="ellipse">
            <a:avLst/>
          </a:prstGeom>
          <a:solidFill>
            <a:srgbClr val="0E4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A5563-4C3F-32B0-9BB9-81968A134CB3}"/>
              </a:ext>
            </a:extLst>
          </p:cNvPr>
          <p:cNvSpPr/>
          <p:nvPr/>
        </p:nvSpPr>
        <p:spPr>
          <a:xfrm>
            <a:off x="3243942" y="3694793"/>
            <a:ext cx="5972630" cy="803728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E7D27C-A008-2DEF-A07D-AA33C83B6D19}"/>
              </a:ext>
            </a:extLst>
          </p:cNvPr>
          <p:cNvGrpSpPr/>
          <p:nvPr/>
        </p:nvGrpSpPr>
        <p:grpSpPr>
          <a:xfrm>
            <a:off x="6081483" y="4791527"/>
            <a:ext cx="457200" cy="457200"/>
            <a:chOff x="6081483" y="4791527"/>
            <a:chExt cx="457200" cy="4572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A4608D6-64D1-ED23-9D52-42C658F3A1BE}"/>
                </a:ext>
              </a:extLst>
            </p:cNvPr>
            <p:cNvSpPr/>
            <p:nvPr/>
          </p:nvSpPr>
          <p:spPr>
            <a:xfrm>
              <a:off x="6081483" y="4791527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Graphic 15" descr="Bullseye">
              <a:extLst>
                <a:ext uri="{FF2B5EF4-FFF2-40B4-BE49-F238E27FC236}">
                  <a16:creationId xmlns:a16="http://schemas.microsoft.com/office/drawing/2014/main" id="{5A92CA37-5578-75EA-0EE0-5285D8EBA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33188" y="4852419"/>
              <a:ext cx="365760" cy="36576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8C2A99-C8EC-2853-E74B-1EF2E7F109AD}"/>
              </a:ext>
            </a:extLst>
          </p:cNvPr>
          <p:cNvGrpSpPr/>
          <p:nvPr/>
        </p:nvGrpSpPr>
        <p:grpSpPr>
          <a:xfrm>
            <a:off x="5384794" y="2446145"/>
            <a:ext cx="1645920" cy="1645920"/>
            <a:chOff x="4582884" y="4761590"/>
            <a:chExt cx="435435" cy="43543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4B402F-25FB-048F-D552-B6F0588B1EDC}"/>
                </a:ext>
              </a:extLst>
            </p:cNvPr>
            <p:cNvSpPr/>
            <p:nvPr/>
          </p:nvSpPr>
          <p:spPr>
            <a:xfrm>
              <a:off x="4582884" y="4761590"/>
              <a:ext cx="435435" cy="435435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" name="Graphic 17" descr="Presentation with bar chart">
              <a:extLst>
                <a:ext uri="{FF2B5EF4-FFF2-40B4-BE49-F238E27FC236}">
                  <a16:creationId xmlns:a16="http://schemas.microsoft.com/office/drawing/2014/main" id="{7C41D521-6A3C-3CE3-4707-0C5BCFC50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59434" y="4841850"/>
              <a:ext cx="294239" cy="294239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2EF43A-D179-10DB-449B-E6B134DECC1F}"/>
              </a:ext>
            </a:extLst>
          </p:cNvPr>
          <p:cNvGrpSpPr/>
          <p:nvPr/>
        </p:nvGrpSpPr>
        <p:grpSpPr>
          <a:xfrm>
            <a:off x="7570105" y="4729388"/>
            <a:ext cx="457200" cy="457200"/>
            <a:chOff x="7570105" y="4729388"/>
            <a:chExt cx="45720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32E9A6-4CDB-B0D0-2277-DF69A27C7308}"/>
                </a:ext>
              </a:extLst>
            </p:cNvPr>
            <p:cNvSpPr/>
            <p:nvPr/>
          </p:nvSpPr>
          <p:spPr>
            <a:xfrm>
              <a:off x="7570105" y="4729388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2" name="Graphic 21" descr="Stopwatch">
              <a:extLst>
                <a:ext uri="{FF2B5EF4-FFF2-40B4-BE49-F238E27FC236}">
                  <a16:creationId xmlns:a16="http://schemas.microsoft.com/office/drawing/2014/main" id="{BF0D3152-89D7-87FA-2E10-DDFE9C2D8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33019" y="4780716"/>
              <a:ext cx="365760" cy="36576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75C037-2523-C82B-C228-DCA8FCB3AFBD}"/>
              </a:ext>
            </a:extLst>
          </p:cNvPr>
          <p:cNvGrpSpPr/>
          <p:nvPr/>
        </p:nvGrpSpPr>
        <p:grpSpPr>
          <a:xfrm>
            <a:off x="9058727" y="4596492"/>
            <a:ext cx="457200" cy="457200"/>
            <a:chOff x="9058727" y="4596492"/>
            <a:chExt cx="457200" cy="4572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91924A7-6AC9-F588-2660-5E34954972E3}"/>
                </a:ext>
              </a:extLst>
            </p:cNvPr>
            <p:cNvSpPr/>
            <p:nvPr/>
          </p:nvSpPr>
          <p:spPr>
            <a:xfrm>
              <a:off x="9058727" y="4596492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BE6181FD-0634-0B14-71C2-7D33CA2C4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18961" y="4656636"/>
              <a:ext cx="365760" cy="36576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F085B3-75F3-DAAA-2FE9-593EDFEE4189}"/>
              </a:ext>
            </a:extLst>
          </p:cNvPr>
          <p:cNvSpPr txBox="1"/>
          <p:nvPr/>
        </p:nvSpPr>
        <p:spPr>
          <a:xfrm>
            <a:off x="4933787" y="2059098"/>
            <a:ext cx="259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C5D9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B78C3-1ADE-4E4A-2228-2E1651966C86}"/>
              </a:ext>
            </a:extLst>
          </p:cNvPr>
          <p:cNvSpPr txBox="1"/>
          <p:nvPr/>
        </p:nvSpPr>
        <p:spPr>
          <a:xfrm>
            <a:off x="4102183" y="1163617"/>
            <a:ext cx="4456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13C5D9">
                  <a:alpha val="74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968AC4-DB5C-7B94-43A7-31E95EC451B7}"/>
              </a:ext>
            </a:extLst>
          </p:cNvPr>
          <p:cNvGrpSpPr/>
          <p:nvPr/>
        </p:nvGrpSpPr>
        <p:grpSpPr>
          <a:xfrm>
            <a:off x="3113307" y="4693555"/>
            <a:ext cx="457200" cy="457200"/>
            <a:chOff x="3113307" y="4693555"/>
            <a:chExt cx="457200" cy="457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561143-30C9-FC6E-88CF-B7504DDD9E4E}"/>
                </a:ext>
              </a:extLst>
            </p:cNvPr>
            <p:cNvSpPr/>
            <p:nvPr/>
          </p:nvSpPr>
          <p:spPr>
            <a:xfrm>
              <a:off x="3113307" y="4693555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" name="Graphic 14" descr="Lightbulb">
              <a:extLst>
                <a:ext uri="{FF2B5EF4-FFF2-40B4-BE49-F238E27FC236}">
                  <a16:creationId xmlns:a16="http://schemas.microsoft.com/office/drawing/2014/main" id="{7AB54072-EE2E-CC9D-0991-6691851E2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49598" y="4745532"/>
              <a:ext cx="365760" cy="36576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895B0B7-15BD-005B-D1B7-948DFAF4F260}"/>
              </a:ext>
            </a:extLst>
          </p:cNvPr>
          <p:cNvSpPr txBox="1"/>
          <p:nvPr/>
        </p:nvSpPr>
        <p:spPr>
          <a:xfrm>
            <a:off x="2666550" y="5182896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C5D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A3972-E320-9C91-BE7C-CC6A7C46FB2F}"/>
              </a:ext>
            </a:extLst>
          </p:cNvPr>
          <p:cNvSpPr txBox="1"/>
          <p:nvPr/>
        </p:nvSpPr>
        <p:spPr>
          <a:xfrm>
            <a:off x="5683245" y="5254142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C5D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 Growth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D09E3-9A42-3688-8774-A14120D738D6}"/>
              </a:ext>
            </a:extLst>
          </p:cNvPr>
          <p:cNvSpPr txBox="1"/>
          <p:nvPr/>
        </p:nvSpPr>
        <p:spPr>
          <a:xfrm>
            <a:off x="7188157" y="5255955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C5D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Bound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118AA-597D-91CC-0537-A1434997010E}"/>
              </a:ext>
            </a:extLst>
          </p:cNvPr>
          <p:cNvSpPr txBox="1"/>
          <p:nvPr/>
        </p:nvSpPr>
        <p:spPr>
          <a:xfrm>
            <a:off x="8733474" y="5093896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C5D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C8A638-C280-4198-D2DC-F7164915689F}"/>
              </a:ext>
            </a:extLst>
          </p:cNvPr>
          <p:cNvGrpSpPr/>
          <p:nvPr/>
        </p:nvGrpSpPr>
        <p:grpSpPr>
          <a:xfrm>
            <a:off x="4582884" y="4761590"/>
            <a:ext cx="457200" cy="457200"/>
            <a:chOff x="4582884" y="4761590"/>
            <a:chExt cx="457200" cy="4572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770A42-4978-5FF7-5C02-3E9AD2CEC381}"/>
                </a:ext>
              </a:extLst>
            </p:cNvPr>
            <p:cNvSpPr/>
            <p:nvPr/>
          </p:nvSpPr>
          <p:spPr>
            <a:xfrm>
              <a:off x="4582884" y="4761590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" name="Graphic 27" descr="Presentation with bar chart">
              <a:extLst>
                <a:ext uri="{FF2B5EF4-FFF2-40B4-BE49-F238E27FC236}">
                  <a16:creationId xmlns:a16="http://schemas.microsoft.com/office/drawing/2014/main" id="{79127AD0-D465-F5A9-448B-C884C6D38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1906" y="4843053"/>
              <a:ext cx="365760" cy="36576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10F3089-EE8B-4F4C-00E4-03D442F79AF9}"/>
              </a:ext>
            </a:extLst>
          </p:cNvPr>
          <p:cNvSpPr txBox="1"/>
          <p:nvPr/>
        </p:nvSpPr>
        <p:spPr>
          <a:xfrm>
            <a:off x="4151085" y="5255438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Projection</a:t>
            </a:r>
          </a:p>
        </p:txBody>
      </p:sp>
    </p:spTree>
    <p:extLst>
      <p:ext uri="{BB962C8B-B14F-4D97-AF65-F5344CB8AC3E}">
        <p14:creationId xmlns:p14="http://schemas.microsoft.com/office/powerpoint/2010/main" val="1723298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190C33B7-C346-A096-49A3-09E172D92EE6}"/>
              </a:ext>
            </a:extLst>
          </p:cNvPr>
          <p:cNvSpPr/>
          <p:nvPr/>
        </p:nvSpPr>
        <p:spPr>
          <a:xfrm>
            <a:off x="3944256" y="5981649"/>
            <a:ext cx="4361543" cy="542017"/>
          </a:xfrm>
          <a:prstGeom prst="ellipse">
            <a:avLst/>
          </a:prstGeom>
          <a:gradFill flip="none" rotWithShape="1">
            <a:gsLst>
              <a:gs pos="45000">
                <a:srgbClr val="0E143A">
                  <a:alpha val="0"/>
                </a:srgbClr>
              </a:gs>
              <a:gs pos="96000">
                <a:srgbClr val="0B4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667C5BC-9947-01A6-01B4-CFAB088A75BE}"/>
              </a:ext>
            </a:extLst>
          </p:cNvPr>
          <p:cNvSpPr/>
          <p:nvPr/>
        </p:nvSpPr>
        <p:spPr>
          <a:xfrm>
            <a:off x="2387600" y="4990190"/>
            <a:ext cx="7474857" cy="928914"/>
          </a:xfrm>
          <a:prstGeom prst="ellipse">
            <a:avLst/>
          </a:prstGeom>
          <a:gradFill flip="none" rotWithShape="1">
            <a:gsLst>
              <a:gs pos="45000">
                <a:srgbClr val="0E143A">
                  <a:alpha val="0"/>
                </a:srgbClr>
              </a:gs>
              <a:gs pos="96000">
                <a:srgbClr val="0B4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7B9E6E-1A49-E1C4-4E95-4C1AE24E78A4}"/>
              </a:ext>
            </a:extLst>
          </p:cNvPr>
          <p:cNvSpPr/>
          <p:nvPr/>
        </p:nvSpPr>
        <p:spPr>
          <a:xfrm>
            <a:off x="838201" y="3483428"/>
            <a:ext cx="10290628" cy="1507671"/>
          </a:xfrm>
          <a:prstGeom prst="ellipse">
            <a:avLst/>
          </a:prstGeom>
          <a:solidFill>
            <a:srgbClr val="0E4866">
              <a:alpha val="5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256DF6-8BE6-06CF-89A0-C943FE518D81}"/>
              </a:ext>
            </a:extLst>
          </p:cNvPr>
          <p:cNvSpPr/>
          <p:nvPr/>
        </p:nvSpPr>
        <p:spPr>
          <a:xfrm>
            <a:off x="1436916" y="3202214"/>
            <a:ext cx="9100456" cy="1966685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E214DF-E0C9-3AA5-4D8E-B58D31438EF7}"/>
              </a:ext>
            </a:extLst>
          </p:cNvPr>
          <p:cNvSpPr/>
          <p:nvPr/>
        </p:nvSpPr>
        <p:spPr>
          <a:xfrm>
            <a:off x="2387600" y="3632200"/>
            <a:ext cx="7474857" cy="928914"/>
          </a:xfrm>
          <a:prstGeom prst="ellipse">
            <a:avLst/>
          </a:prstGeom>
          <a:solidFill>
            <a:srgbClr val="0E4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A5563-4C3F-32B0-9BB9-81968A134CB3}"/>
              </a:ext>
            </a:extLst>
          </p:cNvPr>
          <p:cNvSpPr/>
          <p:nvPr/>
        </p:nvSpPr>
        <p:spPr>
          <a:xfrm>
            <a:off x="3243942" y="3694793"/>
            <a:ext cx="5972630" cy="803728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C2DC48-6F33-7EE4-935C-90F531C37CBD}"/>
              </a:ext>
            </a:extLst>
          </p:cNvPr>
          <p:cNvGrpSpPr/>
          <p:nvPr/>
        </p:nvGrpSpPr>
        <p:grpSpPr>
          <a:xfrm>
            <a:off x="6081483" y="4791527"/>
            <a:ext cx="457200" cy="457200"/>
            <a:chOff x="6081483" y="4791527"/>
            <a:chExt cx="457200" cy="4572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A4608D6-64D1-ED23-9D52-42C658F3A1BE}"/>
                </a:ext>
              </a:extLst>
            </p:cNvPr>
            <p:cNvSpPr/>
            <p:nvPr/>
          </p:nvSpPr>
          <p:spPr>
            <a:xfrm>
              <a:off x="6081483" y="4791527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Graphic 15" descr="Bullseye">
              <a:extLst>
                <a:ext uri="{FF2B5EF4-FFF2-40B4-BE49-F238E27FC236}">
                  <a16:creationId xmlns:a16="http://schemas.microsoft.com/office/drawing/2014/main" id="{5A92CA37-5578-75EA-0EE0-5285D8EBA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33188" y="4852419"/>
              <a:ext cx="365760" cy="36576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F246A7-E903-70EF-8F88-670EB485E540}"/>
              </a:ext>
            </a:extLst>
          </p:cNvPr>
          <p:cNvGrpSpPr/>
          <p:nvPr/>
        </p:nvGrpSpPr>
        <p:grpSpPr>
          <a:xfrm>
            <a:off x="4582884" y="4761590"/>
            <a:ext cx="457200" cy="457200"/>
            <a:chOff x="4582884" y="4761590"/>
            <a:chExt cx="457200" cy="4572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4B402F-25FB-048F-D552-B6F0588B1EDC}"/>
                </a:ext>
              </a:extLst>
            </p:cNvPr>
            <p:cNvSpPr/>
            <p:nvPr/>
          </p:nvSpPr>
          <p:spPr>
            <a:xfrm>
              <a:off x="4582884" y="4761590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 descr="Presentation with bar chart">
              <a:extLst>
                <a:ext uri="{FF2B5EF4-FFF2-40B4-BE49-F238E27FC236}">
                  <a16:creationId xmlns:a16="http://schemas.microsoft.com/office/drawing/2014/main" id="{7C41D521-6A3C-3CE3-4707-0C5BCFC50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1906" y="4843053"/>
              <a:ext cx="365760" cy="36576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0028B4-9191-48E4-8594-A61FE063CA4C}"/>
              </a:ext>
            </a:extLst>
          </p:cNvPr>
          <p:cNvGrpSpPr/>
          <p:nvPr/>
        </p:nvGrpSpPr>
        <p:grpSpPr>
          <a:xfrm>
            <a:off x="7570105" y="4729388"/>
            <a:ext cx="457200" cy="457200"/>
            <a:chOff x="7570105" y="4729388"/>
            <a:chExt cx="45720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32E9A6-4CDB-B0D0-2277-DF69A27C7308}"/>
                </a:ext>
              </a:extLst>
            </p:cNvPr>
            <p:cNvSpPr/>
            <p:nvPr/>
          </p:nvSpPr>
          <p:spPr>
            <a:xfrm>
              <a:off x="7570105" y="4729388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Graphic 21" descr="Stopwatch">
              <a:extLst>
                <a:ext uri="{FF2B5EF4-FFF2-40B4-BE49-F238E27FC236}">
                  <a16:creationId xmlns:a16="http://schemas.microsoft.com/office/drawing/2014/main" id="{BF0D3152-89D7-87FA-2E10-DDFE9C2D8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33019" y="4780716"/>
              <a:ext cx="365760" cy="36576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3B6544-DF42-86A7-97F4-3606F844A153}"/>
              </a:ext>
            </a:extLst>
          </p:cNvPr>
          <p:cNvGrpSpPr/>
          <p:nvPr/>
        </p:nvGrpSpPr>
        <p:grpSpPr>
          <a:xfrm>
            <a:off x="9058727" y="4596492"/>
            <a:ext cx="457200" cy="457200"/>
            <a:chOff x="9058727" y="4596492"/>
            <a:chExt cx="457200" cy="4572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91924A7-6AC9-F588-2660-5E34954972E3}"/>
                </a:ext>
              </a:extLst>
            </p:cNvPr>
            <p:cNvSpPr/>
            <p:nvPr/>
          </p:nvSpPr>
          <p:spPr>
            <a:xfrm>
              <a:off x="9058727" y="4596492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BE6181FD-0634-0B14-71C2-7D33CA2C4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18961" y="4656636"/>
              <a:ext cx="365760" cy="36576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D3C300-D339-C998-21FE-8313DD5E9F65}"/>
              </a:ext>
            </a:extLst>
          </p:cNvPr>
          <p:cNvGrpSpPr/>
          <p:nvPr/>
        </p:nvGrpSpPr>
        <p:grpSpPr>
          <a:xfrm>
            <a:off x="5415645" y="2548623"/>
            <a:ext cx="1629223" cy="1629223"/>
            <a:chOff x="5415645" y="2548623"/>
            <a:chExt cx="1629223" cy="162922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1DD4A52-2AEA-3AAF-3D94-A38BA2591FBC}"/>
                </a:ext>
              </a:extLst>
            </p:cNvPr>
            <p:cNvSpPr/>
            <p:nvPr/>
          </p:nvSpPr>
          <p:spPr>
            <a:xfrm>
              <a:off x="5415645" y="2548623"/>
              <a:ext cx="1629223" cy="1629223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Lightbulb">
              <a:extLst>
                <a:ext uri="{FF2B5EF4-FFF2-40B4-BE49-F238E27FC236}">
                  <a16:creationId xmlns:a16="http://schemas.microsoft.com/office/drawing/2014/main" id="{553BC5A2-5A63-F13F-833F-1C4EB4D03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90466" y="2918574"/>
              <a:ext cx="879579" cy="879579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F085B3-75F3-DAAA-2FE9-593EDFEE4189}"/>
              </a:ext>
            </a:extLst>
          </p:cNvPr>
          <p:cNvSpPr txBox="1"/>
          <p:nvPr/>
        </p:nvSpPr>
        <p:spPr>
          <a:xfrm>
            <a:off x="4933787" y="2144608"/>
            <a:ext cx="259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C5D9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Idea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356DA7-073D-757B-40F4-95B634A2642F}"/>
              </a:ext>
            </a:extLst>
          </p:cNvPr>
          <p:cNvSpPr txBox="1"/>
          <p:nvPr/>
        </p:nvSpPr>
        <p:spPr>
          <a:xfrm>
            <a:off x="4151085" y="5255438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DEB88B-07AE-5D67-9F9A-0B95F199F894}"/>
              </a:ext>
            </a:extLst>
          </p:cNvPr>
          <p:cNvSpPr txBox="1"/>
          <p:nvPr/>
        </p:nvSpPr>
        <p:spPr>
          <a:xfrm>
            <a:off x="5683245" y="5254142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 Growth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AFEF43-7598-2B37-9D0C-24B923F9334A}"/>
              </a:ext>
            </a:extLst>
          </p:cNvPr>
          <p:cNvSpPr txBox="1"/>
          <p:nvPr/>
        </p:nvSpPr>
        <p:spPr>
          <a:xfrm>
            <a:off x="7188157" y="5255955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Bound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F657E2-693D-65BE-4548-432975E8D64C}"/>
              </a:ext>
            </a:extLst>
          </p:cNvPr>
          <p:cNvSpPr txBox="1"/>
          <p:nvPr/>
        </p:nvSpPr>
        <p:spPr>
          <a:xfrm>
            <a:off x="8733474" y="5093896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A3CF1-B10C-9CCA-E62E-546C0C0AAEC7}"/>
              </a:ext>
            </a:extLst>
          </p:cNvPr>
          <p:cNvSpPr txBox="1"/>
          <p:nvPr/>
        </p:nvSpPr>
        <p:spPr>
          <a:xfrm>
            <a:off x="13074329" y="3209496"/>
            <a:ext cx="32206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13C5D9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111401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190C33B7-C346-A096-49A3-09E172D92EE6}"/>
              </a:ext>
            </a:extLst>
          </p:cNvPr>
          <p:cNvSpPr/>
          <p:nvPr/>
        </p:nvSpPr>
        <p:spPr>
          <a:xfrm>
            <a:off x="3944256" y="5981649"/>
            <a:ext cx="4361543" cy="542017"/>
          </a:xfrm>
          <a:prstGeom prst="ellipse">
            <a:avLst/>
          </a:prstGeom>
          <a:gradFill flip="none" rotWithShape="1">
            <a:gsLst>
              <a:gs pos="45000">
                <a:srgbClr val="0E143A">
                  <a:alpha val="0"/>
                </a:srgbClr>
              </a:gs>
              <a:gs pos="96000">
                <a:srgbClr val="0B4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667C5BC-9947-01A6-01B4-CFAB088A75BE}"/>
              </a:ext>
            </a:extLst>
          </p:cNvPr>
          <p:cNvSpPr/>
          <p:nvPr/>
        </p:nvSpPr>
        <p:spPr>
          <a:xfrm>
            <a:off x="2387600" y="4990190"/>
            <a:ext cx="7474857" cy="928914"/>
          </a:xfrm>
          <a:prstGeom prst="ellipse">
            <a:avLst/>
          </a:prstGeom>
          <a:gradFill flip="none" rotWithShape="1">
            <a:gsLst>
              <a:gs pos="45000">
                <a:srgbClr val="0E143A">
                  <a:alpha val="0"/>
                </a:srgbClr>
              </a:gs>
              <a:gs pos="96000">
                <a:srgbClr val="0B4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7B9E6E-1A49-E1C4-4E95-4C1AE24E78A4}"/>
              </a:ext>
            </a:extLst>
          </p:cNvPr>
          <p:cNvSpPr/>
          <p:nvPr/>
        </p:nvSpPr>
        <p:spPr>
          <a:xfrm>
            <a:off x="838201" y="3483428"/>
            <a:ext cx="10290628" cy="1507671"/>
          </a:xfrm>
          <a:prstGeom prst="ellipse">
            <a:avLst/>
          </a:prstGeom>
          <a:solidFill>
            <a:srgbClr val="0E4866">
              <a:alpha val="5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256DF6-8BE6-06CF-89A0-C943FE518D81}"/>
              </a:ext>
            </a:extLst>
          </p:cNvPr>
          <p:cNvSpPr/>
          <p:nvPr/>
        </p:nvSpPr>
        <p:spPr>
          <a:xfrm>
            <a:off x="1436916" y="3202214"/>
            <a:ext cx="9100456" cy="1966685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E214DF-E0C9-3AA5-4D8E-B58D31438EF7}"/>
              </a:ext>
            </a:extLst>
          </p:cNvPr>
          <p:cNvSpPr/>
          <p:nvPr/>
        </p:nvSpPr>
        <p:spPr>
          <a:xfrm>
            <a:off x="2387600" y="3632200"/>
            <a:ext cx="7474857" cy="928914"/>
          </a:xfrm>
          <a:prstGeom prst="ellipse">
            <a:avLst/>
          </a:prstGeom>
          <a:solidFill>
            <a:srgbClr val="0E4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A5563-4C3F-32B0-9BB9-81968A134CB3}"/>
              </a:ext>
            </a:extLst>
          </p:cNvPr>
          <p:cNvSpPr/>
          <p:nvPr/>
        </p:nvSpPr>
        <p:spPr>
          <a:xfrm>
            <a:off x="3243942" y="3694793"/>
            <a:ext cx="5972630" cy="803728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E7D27C-A008-2DEF-A07D-AA33C83B6D19}"/>
              </a:ext>
            </a:extLst>
          </p:cNvPr>
          <p:cNvGrpSpPr/>
          <p:nvPr/>
        </p:nvGrpSpPr>
        <p:grpSpPr>
          <a:xfrm>
            <a:off x="6081483" y="4791527"/>
            <a:ext cx="457200" cy="457200"/>
            <a:chOff x="6081483" y="4791527"/>
            <a:chExt cx="457200" cy="4572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A4608D6-64D1-ED23-9D52-42C658F3A1BE}"/>
                </a:ext>
              </a:extLst>
            </p:cNvPr>
            <p:cNvSpPr/>
            <p:nvPr/>
          </p:nvSpPr>
          <p:spPr>
            <a:xfrm>
              <a:off x="6081483" y="4791527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Graphic 15" descr="Bullseye">
              <a:extLst>
                <a:ext uri="{FF2B5EF4-FFF2-40B4-BE49-F238E27FC236}">
                  <a16:creationId xmlns:a16="http://schemas.microsoft.com/office/drawing/2014/main" id="{5A92CA37-5578-75EA-0EE0-5285D8EBA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33188" y="4852419"/>
              <a:ext cx="365760" cy="36576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8C2A99-C8EC-2853-E74B-1EF2E7F109AD}"/>
              </a:ext>
            </a:extLst>
          </p:cNvPr>
          <p:cNvGrpSpPr/>
          <p:nvPr/>
        </p:nvGrpSpPr>
        <p:grpSpPr>
          <a:xfrm>
            <a:off x="5384794" y="2446145"/>
            <a:ext cx="1645920" cy="1645920"/>
            <a:chOff x="4582884" y="4761590"/>
            <a:chExt cx="435435" cy="43543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4B402F-25FB-048F-D552-B6F0588B1EDC}"/>
                </a:ext>
              </a:extLst>
            </p:cNvPr>
            <p:cNvSpPr/>
            <p:nvPr/>
          </p:nvSpPr>
          <p:spPr>
            <a:xfrm>
              <a:off x="4582884" y="4761590"/>
              <a:ext cx="435435" cy="435435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 descr="Presentation with bar chart">
              <a:extLst>
                <a:ext uri="{FF2B5EF4-FFF2-40B4-BE49-F238E27FC236}">
                  <a16:creationId xmlns:a16="http://schemas.microsoft.com/office/drawing/2014/main" id="{7C41D521-6A3C-3CE3-4707-0C5BCFC50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59434" y="4841850"/>
              <a:ext cx="294239" cy="294239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2EF43A-D179-10DB-449B-E6B134DECC1F}"/>
              </a:ext>
            </a:extLst>
          </p:cNvPr>
          <p:cNvGrpSpPr/>
          <p:nvPr/>
        </p:nvGrpSpPr>
        <p:grpSpPr>
          <a:xfrm>
            <a:off x="7570105" y="4729388"/>
            <a:ext cx="457200" cy="457200"/>
            <a:chOff x="7570105" y="4729388"/>
            <a:chExt cx="45720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32E9A6-4CDB-B0D0-2277-DF69A27C7308}"/>
                </a:ext>
              </a:extLst>
            </p:cNvPr>
            <p:cNvSpPr/>
            <p:nvPr/>
          </p:nvSpPr>
          <p:spPr>
            <a:xfrm>
              <a:off x="7570105" y="4729388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Graphic 21" descr="Stopwatch">
              <a:extLst>
                <a:ext uri="{FF2B5EF4-FFF2-40B4-BE49-F238E27FC236}">
                  <a16:creationId xmlns:a16="http://schemas.microsoft.com/office/drawing/2014/main" id="{BF0D3152-89D7-87FA-2E10-DDFE9C2D8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33019" y="4780716"/>
              <a:ext cx="365760" cy="36576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75C037-2523-C82B-C228-DCA8FCB3AFBD}"/>
              </a:ext>
            </a:extLst>
          </p:cNvPr>
          <p:cNvGrpSpPr/>
          <p:nvPr/>
        </p:nvGrpSpPr>
        <p:grpSpPr>
          <a:xfrm>
            <a:off x="9058727" y="4596492"/>
            <a:ext cx="457200" cy="457200"/>
            <a:chOff x="9058727" y="4596492"/>
            <a:chExt cx="457200" cy="4572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91924A7-6AC9-F588-2660-5E34954972E3}"/>
                </a:ext>
              </a:extLst>
            </p:cNvPr>
            <p:cNvSpPr/>
            <p:nvPr/>
          </p:nvSpPr>
          <p:spPr>
            <a:xfrm>
              <a:off x="9058727" y="4596492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BE6181FD-0634-0B14-71C2-7D33CA2C4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18961" y="4656636"/>
              <a:ext cx="365760" cy="36576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F085B3-75F3-DAAA-2FE9-593EDFEE4189}"/>
              </a:ext>
            </a:extLst>
          </p:cNvPr>
          <p:cNvSpPr txBox="1"/>
          <p:nvPr/>
        </p:nvSpPr>
        <p:spPr>
          <a:xfrm>
            <a:off x="4933787" y="2059098"/>
            <a:ext cx="259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C5D9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Projection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968AC4-DB5C-7B94-43A7-31E95EC451B7}"/>
              </a:ext>
            </a:extLst>
          </p:cNvPr>
          <p:cNvGrpSpPr/>
          <p:nvPr/>
        </p:nvGrpSpPr>
        <p:grpSpPr>
          <a:xfrm>
            <a:off x="3113307" y="4693555"/>
            <a:ext cx="457200" cy="457200"/>
            <a:chOff x="3113307" y="4693555"/>
            <a:chExt cx="457200" cy="457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561143-30C9-FC6E-88CF-B7504DDD9E4E}"/>
                </a:ext>
              </a:extLst>
            </p:cNvPr>
            <p:cNvSpPr/>
            <p:nvPr/>
          </p:nvSpPr>
          <p:spPr>
            <a:xfrm>
              <a:off x="3113307" y="4693555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Lightbulb">
              <a:extLst>
                <a:ext uri="{FF2B5EF4-FFF2-40B4-BE49-F238E27FC236}">
                  <a16:creationId xmlns:a16="http://schemas.microsoft.com/office/drawing/2014/main" id="{7AB54072-EE2E-CC9D-0991-6691851E2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49598" y="4745532"/>
              <a:ext cx="365760" cy="36576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895B0B7-15BD-005B-D1B7-948DFAF4F260}"/>
              </a:ext>
            </a:extLst>
          </p:cNvPr>
          <p:cNvSpPr txBox="1"/>
          <p:nvPr/>
        </p:nvSpPr>
        <p:spPr>
          <a:xfrm>
            <a:off x="2666550" y="5182896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6A3972-E320-9C91-BE7C-CC6A7C46FB2F}"/>
              </a:ext>
            </a:extLst>
          </p:cNvPr>
          <p:cNvSpPr txBox="1"/>
          <p:nvPr/>
        </p:nvSpPr>
        <p:spPr>
          <a:xfrm>
            <a:off x="5683245" y="5254142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 Growth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D09E3-9A42-3688-8774-A14120D738D6}"/>
              </a:ext>
            </a:extLst>
          </p:cNvPr>
          <p:cNvSpPr txBox="1"/>
          <p:nvPr/>
        </p:nvSpPr>
        <p:spPr>
          <a:xfrm>
            <a:off x="7188157" y="5255955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Bound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118AA-597D-91CC-0537-A1434997010E}"/>
              </a:ext>
            </a:extLst>
          </p:cNvPr>
          <p:cNvSpPr txBox="1"/>
          <p:nvPr/>
        </p:nvSpPr>
        <p:spPr>
          <a:xfrm>
            <a:off x="8733474" y="5093896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065271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190C33B7-C346-A096-49A3-09E172D92EE6}"/>
              </a:ext>
            </a:extLst>
          </p:cNvPr>
          <p:cNvSpPr/>
          <p:nvPr/>
        </p:nvSpPr>
        <p:spPr>
          <a:xfrm>
            <a:off x="3944256" y="5981649"/>
            <a:ext cx="4361543" cy="542017"/>
          </a:xfrm>
          <a:prstGeom prst="ellipse">
            <a:avLst/>
          </a:prstGeom>
          <a:gradFill flip="none" rotWithShape="1">
            <a:gsLst>
              <a:gs pos="45000">
                <a:srgbClr val="0E143A">
                  <a:alpha val="0"/>
                </a:srgbClr>
              </a:gs>
              <a:gs pos="96000">
                <a:srgbClr val="0B4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667C5BC-9947-01A6-01B4-CFAB088A75BE}"/>
              </a:ext>
            </a:extLst>
          </p:cNvPr>
          <p:cNvSpPr/>
          <p:nvPr/>
        </p:nvSpPr>
        <p:spPr>
          <a:xfrm>
            <a:off x="2387600" y="4990190"/>
            <a:ext cx="7474857" cy="928914"/>
          </a:xfrm>
          <a:prstGeom prst="ellipse">
            <a:avLst/>
          </a:prstGeom>
          <a:gradFill flip="none" rotWithShape="1">
            <a:gsLst>
              <a:gs pos="45000">
                <a:srgbClr val="0E143A">
                  <a:alpha val="0"/>
                </a:srgbClr>
              </a:gs>
              <a:gs pos="96000">
                <a:srgbClr val="0B4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7B9E6E-1A49-E1C4-4E95-4C1AE24E78A4}"/>
              </a:ext>
            </a:extLst>
          </p:cNvPr>
          <p:cNvSpPr/>
          <p:nvPr/>
        </p:nvSpPr>
        <p:spPr>
          <a:xfrm>
            <a:off x="838201" y="3483428"/>
            <a:ext cx="10290628" cy="1507671"/>
          </a:xfrm>
          <a:prstGeom prst="ellipse">
            <a:avLst/>
          </a:prstGeom>
          <a:solidFill>
            <a:srgbClr val="0E4866">
              <a:alpha val="5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256DF6-8BE6-06CF-89A0-C943FE518D81}"/>
              </a:ext>
            </a:extLst>
          </p:cNvPr>
          <p:cNvSpPr/>
          <p:nvPr/>
        </p:nvSpPr>
        <p:spPr>
          <a:xfrm>
            <a:off x="1436916" y="3202214"/>
            <a:ext cx="9100456" cy="1966685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E214DF-E0C9-3AA5-4D8E-B58D31438EF7}"/>
              </a:ext>
            </a:extLst>
          </p:cNvPr>
          <p:cNvSpPr/>
          <p:nvPr/>
        </p:nvSpPr>
        <p:spPr>
          <a:xfrm>
            <a:off x="2387600" y="3632200"/>
            <a:ext cx="7474857" cy="928914"/>
          </a:xfrm>
          <a:prstGeom prst="ellipse">
            <a:avLst/>
          </a:prstGeom>
          <a:solidFill>
            <a:srgbClr val="0E4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A5563-4C3F-32B0-9BB9-81968A134CB3}"/>
              </a:ext>
            </a:extLst>
          </p:cNvPr>
          <p:cNvSpPr/>
          <p:nvPr/>
        </p:nvSpPr>
        <p:spPr>
          <a:xfrm>
            <a:off x="3243942" y="3694793"/>
            <a:ext cx="5972630" cy="803728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E7D27C-A008-2DEF-A07D-AA33C83B6D19}"/>
              </a:ext>
            </a:extLst>
          </p:cNvPr>
          <p:cNvGrpSpPr/>
          <p:nvPr/>
        </p:nvGrpSpPr>
        <p:grpSpPr>
          <a:xfrm>
            <a:off x="5407294" y="2472959"/>
            <a:ext cx="1645920" cy="1645920"/>
            <a:chOff x="5592350" y="3587382"/>
            <a:chExt cx="1645920" cy="164592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A4608D6-64D1-ED23-9D52-42C658F3A1BE}"/>
                </a:ext>
              </a:extLst>
            </p:cNvPr>
            <p:cNvSpPr/>
            <p:nvPr/>
          </p:nvSpPr>
          <p:spPr>
            <a:xfrm>
              <a:off x="5592350" y="3587382"/>
              <a:ext cx="1645920" cy="164592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Graphic 15" descr="Bullseye">
              <a:extLst>
                <a:ext uri="{FF2B5EF4-FFF2-40B4-BE49-F238E27FC236}">
                  <a16:creationId xmlns:a16="http://schemas.microsoft.com/office/drawing/2014/main" id="{5A92CA37-5578-75EA-0EE0-5285D8EBA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98612" y="4002486"/>
              <a:ext cx="833396" cy="833396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2EF43A-D179-10DB-449B-E6B134DECC1F}"/>
              </a:ext>
            </a:extLst>
          </p:cNvPr>
          <p:cNvGrpSpPr/>
          <p:nvPr/>
        </p:nvGrpSpPr>
        <p:grpSpPr>
          <a:xfrm>
            <a:off x="7570105" y="4729388"/>
            <a:ext cx="457200" cy="457200"/>
            <a:chOff x="7570105" y="4729388"/>
            <a:chExt cx="45720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32E9A6-4CDB-B0D0-2277-DF69A27C7308}"/>
                </a:ext>
              </a:extLst>
            </p:cNvPr>
            <p:cNvSpPr/>
            <p:nvPr/>
          </p:nvSpPr>
          <p:spPr>
            <a:xfrm>
              <a:off x="7570105" y="4729388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Graphic 21" descr="Stopwatch">
              <a:extLst>
                <a:ext uri="{FF2B5EF4-FFF2-40B4-BE49-F238E27FC236}">
                  <a16:creationId xmlns:a16="http://schemas.microsoft.com/office/drawing/2014/main" id="{BF0D3152-89D7-87FA-2E10-DDFE9C2D8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3019" y="4780716"/>
              <a:ext cx="365760" cy="36576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75C037-2523-C82B-C228-DCA8FCB3AFBD}"/>
              </a:ext>
            </a:extLst>
          </p:cNvPr>
          <p:cNvGrpSpPr/>
          <p:nvPr/>
        </p:nvGrpSpPr>
        <p:grpSpPr>
          <a:xfrm>
            <a:off x="9058727" y="4596492"/>
            <a:ext cx="457200" cy="457200"/>
            <a:chOff x="9058727" y="4596492"/>
            <a:chExt cx="457200" cy="4572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91924A7-6AC9-F588-2660-5E34954972E3}"/>
                </a:ext>
              </a:extLst>
            </p:cNvPr>
            <p:cNvSpPr/>
            <p:nvPr/>
          </p:nvSpPr>
          <p:spPr>
            <a:xfrm>
              <a:off x="9058727" y="4596492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BE6181FD-0634-0B14-71C2-7D33CA2C4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18961" y="4656636"/>
              <a:ext cx="365760" cy="36576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F085B3-75F3-DAAA-2FE9-593EDFEE4189}"/>
              </a:ext>
            </a:extLst>
          </p:cNvPr>
          <p:cNvSpPr txBox="1"/>
          <p:nvPr/>
        </p:nvSpPr>
        <p:spPr>
          <a:xfrm>
            <a:off x="4933787" y="2059098"/>
            <a:ext cx="259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C5D9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Target Growth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968AC4-DB5C-7B94-43A7-31E95EC451B7}"/>
              </a:ext>
            </a:extLst>
          </p:cNvPr>
          <p:cNvGrpSpPr/>
          <p:nvPr/>
        </p:nvGrpSpPr>
        <p:grpSpPr>
          <a:xfrm>
            <a:off x="3113307" y="4693555"/>
            <a:ext cx="457200" cy="457200"/>
            <a:chOff x="3113307" y="4693555"/>
            <a:chExt cx="457200" cy="457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561143-30C9-FC6E-88CF-B7504DDD9E4E}"/>
                </a:ext>
              </a:extLst>
            </p:cNvPr>
            <p:cNvSpPr/>
            <p:nvPr/>
          </p:nvSpPr>
          <p:spPr>
            <a:xfrm>
              <a:off x="3113307" y="4693555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Lightbulb">
              <a:extLst>
                <a:ext uri="{FF2B5EF4-FFF2-40B4-BE49-F238E27FC236}">
                  <a16:creationId xmlns:a16="http://schemas.microsoft.com/office/drawing/2014/main" id="{7AB54072-EE2E-CC9D-0991-6691851E2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9598" y="4745532"/>
              <a:ext cx="365760" cy="36576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4961D7-4478-BB4B-AD8C-6A7863294B3D}"/>
              </a:ext>
            </a:extLst>
          </p:cNvPr>
          <p:cNvGrpSpPr/>
          <p:nvPr/>
        </p:nvGrpSpPr>
        <p:grpSpPr>
          <a:xfrm>
            <a:off x="4582884" y="4761590"/>
            <a:ext cx="457200" cy="457200"/>
            <a:chOff x="4582884" y="4761590"/>
            <a:chExt cx="457200" cy="4572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E19A2C4-5FFF-28AA-D377-9B93AD0AD6E4}"/>
                </a:ext>
              </a:extLst>
            </p:cNvPr>
            <p:cNvSpPr/>
            <p:nvPr/>
          </p:nvSpPr>
          <p:spPr>
            <a:xfrm>
              <a:off x="4582884" y="4761590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Graphic 26" descr="Presentation with bar chart">
              <a:extLst>
                <a:ext uri="{FF2B5EF4-FFF2-40B4-BE49-F238E27FC236}">
                  <a16:creationId xmlns:a16="http://schemas.microsoft.com/office/drawing/2014/main" id="{2CF01119-E327-EBFE-EC5C-DCAA875AD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11906" y="4843053"/>
              <a:ext cx="365760" cy="36576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31EBBA-E428-C0DA-45D7-E8808973DBF2}"/>
              </a:ext>
            </a:extLst>
          </p:cNvPr>
          <p:cNvSpPr txBox="1"/>
          <p:nvPr/>
        </p:nvSpPr>
        <p:spPr>
          <a:xfrm>
            <a:off x="2666550" y="5182896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307DFE-0A0C-0CE6-2BF9-A39794DA8A2C}"/>
              </a:ext>
            </a:extLst>
          </p:cNvPr>
          <p:cNvSpPr txBox="1"/>
          <p:nvPr/>
        </p:nvSpPr>
        <p:spPr>
          <a:xfrm>
            <a:off x="4151085" y="5255438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680C71-DC86-6528-2B2C-9B639F50325F}"/>
              </a:ext>
            </a:extLst>
          </p:cNvPr>
          <p:cNvSpPr txBox="1"/>
          <p:nvPr/>
        </p:nvSpPr>
        <p:spPr>
          <a:xfrm>
            <a:off x="7188157" y="5255955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Bound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4DE1BC-998F-A509-B7D4-FC5DB4A0CE56}"/>
              </a:ext>
            </a:extLst>
          </p:cNvPr>
          <p:cNvSpPr txBox="1"/>
          <p:nvPr/>
        </p:nvSpPr>
        <p:spPr>
          <a:xfrm>
            <a:off x="8733474" y="5093896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14119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190C33B7-C346-A096-49A3-09E172D92EE6}"/>
              </a:ext>
            </a:extLst>
          </p:cNvPr>
          <p:cNvSpPr/>
          <p:nvPr/>
        </p:nvSpPr>
        <p:spPr>
          <a:xfrm>
            <a:off x="3944256" y="5981649"/>
            <a:ext cx="4361543" cy="542017"/>
          </a:xfrm>
          <a:prstGeom prst="ellipse">
            <a:avLst/>
          </a:prstGeom>
          <a:gradFill flip="none" rotWithShape="1">
            <a:gsLst>
              <a:gs pos="45000">
                <a:srgbClr val="0E143A">
                  <a:alpha val="0"/>
                </a:srgbClr>
              </a:gs>
              <a:gs pos="96000">
                <a:srgbClr val="0B4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667C5BC-9947-01A6-01B4-CFAB088A75BE}"/>
              </a:ext>
            </a:extLst>
          </p:cNvPr>
          <p:cNvSpPr/>
          <p:nvPr/>
        </p:nvSpPr>
        <p:spPr>
          <a:xfrm>
            <a:off x="2387600" y="4990190"/>
            <a:ext cx="7474857" cy="928914"/>
          </a:xfrm>
          <a:prstGeom prst="ellipse">
            <a:avLst/>
          </a:prstGeom>
          <a:gradFill flip="none" rotWithShape="1">
            <a:gsLst>
              <a:gs pos="45000">
                <a:srgbClr val="0E143A">
                  <a:alpha val="0"/>
                </a:srgbClr>
              </a:gs>
              <a:gs pos="96000">
                <a:srgbClr val="0B4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7B9E6E-1A49-E1C4-4E95-4C1AE24E78A4}"/>
              </a:ext>
            </a:extLst>
          </p:cNvPr>
          <p:cNvSpPr/>
          <p:nvPr/>
        </p:nvSpPr>
        <p:spPr>
          <a:xfrm>
            <a:off x="838201" y="3483428"/>
            <a:ext cx="10290628" cy="1507671"/>
          </a:xfrm>
          <a:prstGeom prst="ellipse">
            <a:avLst/>
          </a:prstGeom>
          <a:solidFill>
            <a:srgbClr val="0E4866">
              <a:alpha val="5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256DF6-8BE6-06CF-89A0-C943FE518D81}"/>
              </a:ext>
            </a:extLst>
          </p:cNvPr>
          <p:cNvSpPr/>
          <p:nvPr/>
        </p:nvSpPr>
        <p:spPr>
          <a:xfrm>
            <a:off x="1436916" y="3202214"/>
            <a:ext cx="9100456" cy="1966685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E214DF-E0C9-3AA5-4D8E-B58D31438EF7}"/>
              </a:ext>
            </a:extLst>
          </p:cNvPr>
          <p:cNvSpPr/>
          <p:nvPr/>
        </p:nvSpPr>
        <p:spPr>
          <a:xfrm>
            <a:off x="2387600" y="3632200"/>
            <a:ext cx="7474857" cy="928914"/>
          </a:xfrm>
          <a:prstGeom prst="ellipse">
            <a:avLst/>
          </a:prstGeom>
          <a:solidFill>
            <a:srgbClr val="0E4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A5563-4C3F-32B0-9BB9-81968A134CB3}"/>
              </a:ext>
            </a:extLst>
          </p:cNvPr>
          <p:cNvSpPr/>
          <p:nvPr/>
        </p:nvSpPr>
        <p:spPr>
          <a:xfrm>
            <a:off x="3243942" y="3694793"/>
            <a:ext cx="5972630" cy="803728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2EF43A-D179-10DB-449B-E6B134DECC1F}"/>
              </a:ext>
            </a:extLst>
          </p:cNvPr>
          <p:cNvGrpSpPr/>
          <p:nvPr/>
        </p:nvGrpSpPr>
        <p:grpSpPr>
          <a:xfrm>
            <a:off x="5310228" y="2467337"/>
            <a:ext cx="1645920" cy="1645920"/>
            <a:chOff x="7027450" y="3581760"/>
            <a:chExt cx="1645920" cy="164592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32E9A6-4CDB-B0D0-2277-DF69A27C7308}"/>
                </a:ext>
              </a:extLst>
            </p:cNvPr>
            <p:cNvSpPr/>
            <p:nvPr/>
          </p:nvSpPr>
          <p:spPr>
            <a:xfrm>
              <a:off x="7027450" y="3581760"/>
              <a:ext cx="1645920" cy="164592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Graphic 21" descr="Stopwatch">
              <a:extLst>
                <a:ext uri="{FF2B5EF4-FFF2-40B4-BE49-F238E27FC236}">
                  <a16:creationId xmlns:a16="http://schemas.microsoft.com/office/drawing/2014/main" id="{BF0D3152-89D7-87FA-2E10-DDFE9C2D8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0920" y="3928674"/>
              <a:ext cx="962658" cy="962658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75C037-2523-C82B-C228-DCA8FCB3AFBD}"/>
              </a:ext>
            </a:extLst>
          </p:cNvPr>
          <p:cNvGrpSpPr/>
          <p:nvPr/>
        </p:nvGrpSpPr>
        <p:grpSpPr>
          <a:xfrm>
            <a:off x="9058727" y="4596492"/>
            <a:ext cx="457200" cy="457200"/>
            <a:chOff x="9058727" y="4596492"/>
            <a:chExt cx="457200" cy="4572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91924A7-6AC9-F588-2660-5E34954972E3}"/>
                </a:ext>
              </a:extLst>
            </p:cNvPr>
            <p:cNvSpPr/>
            <p:nvPr/>
          </p:nvSpPr>
          <p:spPr>
            <a:xfrm>
              <a:off x="9058727" y="4596492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BE6181FD-0634-0B14-71C2-7D33CA2C4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8961" y="4656636"/>
              <a:ext cx="365760" cy="36576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F085B3-75F3-DAAA-2FE9-593EDFEE4189}"/>
              </a:ext>
            </a:extLst>
          </p:cNvPr>
          <p:cNvSpPr txBox="1"/>
          <p:nvPr/>
        </p:nvSpPr>
        <p:spPr>
          <a:xfrm>
            <a:off x="4933787" y="2059098"/>
            <a:ext cx="259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C5D9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Time Bound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968AC4-DB5C-7B94-43A7-31E95EC451B7}"/>
              </a:ext>
            </a:extLst>
          </p:cNvPr>
          <p:cNvGrpSpPr/>
          <p:nvPr/>
        </p:nvGrpSpPr>
        <p:grpSpPr>
          <a:xfrm>
            <a:off x="3113307" y="4693555"/>
            <a:ext cx="457200" cy="457200"/>
            <a:chOff x="3113307" y="4693555"/>
            <a:chExt cx="457200" cy="457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561143-30C9-FC6E-88CF-B7504DDD9E4E}"/>
                </a:ext>
              </a:extLst>
            </p:cNvPr>
            <p:cNvSpPr/>
            <p:nvPr/>
          </p:nvSpPr>
          <p:spPr>
            <a:xfrm>
              <a:off x="3113307" y="4693555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Lightbulb">
              <a:extLst>
                <a:ext uri="{FF2B5EF4-FFF2-40B4-BE49-F238E27FC236}">
                  <a16:creationId xmlns:a16="http://schemas.microsoft.com/office/drawing/2014/main" id="{7AB54072-EE2E-CC9D-0991-6691851E2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9598" y="4745532"/>
              <a:ext cx="365760" cy="36576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4961D7-4478-BB4B-AD8C-6A7863294B3D}"/>
              </a:ext>
            </a:extLst>
          </p:cNvPr>
          <p:cNvGrpSpPr/>
          <p:nvPr/>
        </p:nvGrpSpPr>
        <p:grpSpPr>
          <a:xfrm>
            <a:off x="4582884" y="4761590"/>
            <a:ext cx="457200" cy="457200"/>
            <a:chOff x="4582884" y="4761590"/>
            <a:chExt cx="457200" cy="4572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E19A2C4-5FFF-28AA-D377-9B93AD0AD6E4}"/>
                </a:ext>
              </a:extLst>
            </p:cNvPr>
            <p:cNvSpPr/>
            <p:nvPr/>
          </p:nvSpPr>
          <p:spPr>
            <a:xfrm>
              <a:off x="4582884" y="4761590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Graphic 26" descr="Presentation with bar chart">
              <a:extLst>
                <a:ext uri="{FF2B5EF4-FFF2-40B4-BE49-F238E27FC236}">
                  <a16:creationId xmlns:a16="http://schemas.microsoft.com/office/drawing/2014/main" id="{2CF01119-E327-EBFE-EC5C-DCAA875AD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11906" y="4843053"/>
              <a:ext cx="365760" cy="3657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399B5-D900-82D1-5C26-955E6A733CB8}"/>
              </a:ext>
            </a:extLst>
          </p:cNvPr>
          <p:cNvGrpSpPr/>
          <p:nvPr/>
        </p:nvGrpSpPr>
        <p:grpSpPr>
          <a:xfrm>
            <a:off x="6081483" y="4791527"/>
            <a:ext cx="457200" cy="457200"/>
            <a:chOff x="6081483" y="4791527"/>
            <a:chExt cx="457200" cy="4572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7ED012-698A-9A9C-A0BD-95BBF71DFA69}"/>
                </a:ext>
              </a:extLst>
            </p:cNvPr>
            <p:cNvSpPr/>
            <p:nvPr/>
          </p:nvSpPr>
          <p:spPr>
            <a:xfrm>
              <a:off x="6081483" y="4791527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 descr="Bullseye">
              <a:extLst>
                <a:ext uri="{FF2B5EF4-FFF2-40B4-BE49-F238E27FC236}">
                  <a16:creationId xmlns:a16="http://schemas.microsoft.com/office/drawing/2014/main" id="{99DCF18D-3693-A06F-86D3-837CB4DA9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133188" y="4837905"/>
              <a:ext cx="365760" cy="365760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AC99B45-73B2-6A26-F515-E4D93AC77EBD}"/>
              </a:ext>
            </a:extLst>
          </p:cNvPr>
          <p:cNvSpPr txBox="1"/>
          <p:nvPr/>
        </p:nvSpPr>
        <p:spPr>
          <a:xfrm>
            <a:off x="2666550" y="5182896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7EBDAB-FA85-634C-265A-B98FD4BD048F}"/>
              </a:ext>
            </a:extLst>
          </p:cNvPr>
          <p:cNvSpPr txBox="1"/>
          <p:nvPr/>
        </p:nvSpPr>
        <p:spPr>
          <a:xfrm>
            <a:off x="4151085" y="5255438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2B3935-5C2E-B91E-D9B3-54D5B72FBC6B}"/>
              </a:ext>
            </a:extLst>
          </p:cNvPr>
          <p:cNvSpPr txBox="1"/>
          <p:nvPr/>
        </p:nvSpPr>
        <p:spPr>
          <a:xfrm>
            <a:off x="5683245" y="5254142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 Growth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B76662-3D8A-799A-2B2C-C304CE4D0939}"/>
              </a:ext>
            </a:extLst>
          </p:cNvPr>
          <p:cNvSpPr txBox="1"/>
          <p:nvPr/>
        </p:nvSpPr>
        <p:spPr>
          <a:xfrm>
            <a:off x="8733474" y="5093896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313806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190C33B7-C346-A096-49A3-09E172D92EE6}"/>
              </a:ext>
            </a:extLst>
          </p:cNvPr>
          <p:cNvSpPr/>
          <p:nvPr/>
        </p:nvSpPr>
        <p:spPr>
          <a:xfrm>
            <a:off x="3944256" y="5981649"/>
            <a:ext cx="4361543" cy="542017"/>
          </a:xfrm>
          <a:prstGeom prst="ellipse">
            <a:avLst/>
          </a:prstGeom>
          <a:gradFill flip="none" rotWithShape="1">
            <a:gsLst>
              <a:gs pos="45000">
                <a:srgbClr val="0E143A">
                  <a:alpha val="0"/>
                </a:srgbClr>
              </a:gs>
              <a:gs pos="96000">
                <a:srgbClr val="0B4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667C5BC-9947-01A6-01B4-CFAB088A75BE}"/>
              </a:ext>
            </a:extLst>
          </p:cNvPr>
          <p:cNvSpPr/>
          <p:nvPr/>
        </p:nvSpPr>
        <p:spPr>
          <a:xfrm>
            <a:off x="2387600" y="4990190"/>
            <a:ext cx="7474857" cy="928914"/>
          </a:xfrm>
          <a:prstGeom prst="ellipse">
            <a:avLst/>
          </a:prstGeom>
          <a:gradFill flip="none" rotWithShape="1">
            <a:gsLst>
              <a:gs pos="45000">
                <a:srgbClr val="0E143A">
                  <a:alpha val="0"/>
                </a:srgbClr>
              </a:gs>
              <a:gs pos="96000">
                <a:srgbClr val="0B4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7B9E6E-1A49-E1C4-4E95-4C1AE24E78A4}"/>
              </a:ext>
            </a:extLst>
          </p:cNvPr>
          <p:cNvSpPr/>
          <p:nvPr/>
        </p:nvSpPr>
        <p:spPr>
          <a:xfrm>
            <a:off x="838201" y="3483428"/>
            <a:ext cx="10290628" cy="1507671"/>
          </a:xfrm>
          <a:prstGeom prst="ellipse">
            <a:avLst/>
          </a:prstGeom>
          <a:solidFill>
            <a:srgbClr val="0E4866">
              <a:alpha val="5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256DF6-8BE6-06CF-89A0-C943FE518D81}"/>
              </a:ext>
            </a:extLst>
          </p:cNvPr>
          <p:cNvSpPr/>
          <p:nvPr/>
        </p:nvSpPr>
        <p:spPr>
          <a:xfrm>
            <a:off x="1436916" y="3202214"/>
            <a:ext cx="9100456" cy="1966685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E214DF-E0C9-3AA5-4D8E-B58D31438EF7}"/>
              </a:ext>
            </a:extLst>
          </p:cNvPr>
          <p:cNvSpPr/>
          <p:nvPr/>
        </p:nvSpPr>
        <p:spPr>
          <a:xfrm>
            <a:off x="2387600" y="3632200"/>
            <a:ext cx="7474857" cy="928914"/>
          </a:xfrm>
          <a:prstGeom prst="ellipse">
            <a:avLst/>
          </a:prstGeom>
          <a:solidFill>
            <a:srgbClr val="0E4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A5563-4C3F-32B0-9BB9-81968A134CB3}"/>
              </a:ext>
            </a:extLst>
          </p:cNvPr>
          <p:cNvSpPr/>
          <p:nvPr/>
        </p:nvSpPr>
        <p:spPr>
          <a:xfrm>
            <a:off x="3243942" y="3694793"/>
            <a:ext cx="5972630" cy="803728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75C037-2523-C82B-C228-DCA8FCB3AFBD}"/>
              </a:ext>
            </a:extLst>
          </p:cNvPr>
          <p:cNvGrpSpPr/>
          <p:nvPr/>
        </p:nvGrpSpPr>
        <p:grpSpPr>
          <a:xfrm>
            <a:off x="5487123" y="2427423"/>
            <a:ext cx="1645920" cy="1645920"/>
            <a:chOff x="8412662" y="3607613"/>
            <a:chExt cx="1645920" cy="16459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91924A7-6AC9-F588-2660-5E34954972E3}"/>
                </a:ext>
              </a:extLst>
            </p:cNvPr>
            <p:cNvSpPr/>
            <p:nvPr/>
          </p:nvSpPr>
          <p:spPr>
            <a:xfrm>
              <a:off x="8412662" y="3607613"/>
              <a:ext cx="1645920" cy="164592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BE6181FD-0634-0B14-71C2-7D33CA2C4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44041" y="3914146"/>
              <a:ext cx="983162" cy="983162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F085B3-75F3-DAAA-2FE9-593EDFEE4189}"/>
              </a:ext>
            </a:extLst>
          </p:cNvPr>
          <p:cNvSpPr txBox="1"/>
          <p:nvPr/>
        </p:nvSpPr>
        <p:spPr>
          <a:xfrm>
            <a:off x="4933787" y="2059098"/>
            <a:ext cx="259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C5D9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Services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968AC4-DB5C-7B94-43A7-31E95EC451B7}"/>
              </a:ext>
            </a:extLst>
          </p:cNvPr>
          <p:cNvGrpSpPr/>
          <p:nvPr/>
        </p:nvGrpSpPr>
        <p:grpSpPr>
          <a:xfrm>
            <a:off x="3113307" y="4693555"/>
            <a:ext cx="457200" cy="457200"/>
            <a:chOff x="3113307" y="4693555"/>
            <a:chExt cx="457200" cy="457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561143-30C9-FC6E-88CF-B7504DDD9E4E}"/>
                </a:ext>
              </a:extLst>
            </p:cNvPr>
            <p:cNvSpPr/>
            <p:nvPr/>
          </p:nvSpPr>
          <p:spPr>
            <a:xfrm>
              <a:off x="3113307" y="4693555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Lightbulb">
              <a:extLst>
                <a:ext uri="{FF2B5EF4-FFF2-40B4-BE49-F238E27FC236}">
                  <a16:creationId xmlns:a16="http://schemas.microsoft.com/office/drawing/2014/main" id="{7AB54072-EE2E-CC9D-0991-6691851E2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49598" y="4745532"/>
              <a:ext cx="365760" cy="36576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4961D7-4478-BB4B-AD8C-6A7863294B3D}"/>
              </a:ext>
            </a:extLst>
          </p:cNvPr>
          <p:cNvGrpSpPr/>
          <p:nvPr/>
        </p:nvGrpSpPr>
        <p:grpSpPr>
          <a:xfrm>
            <a:off x="4582884" y="4761590"/>
            <a:ext cx="457200" cy="457200"/>
            <a:chOff x="4582884" y="4761590"/>
            <a:chExt cx="457200" cy="4572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E19A2C4-5FFF-28AA-D377-9B93AD0AD6E4}"/>
                </a:ext>
              </a:extLst>
            </p:cNvPr>
            <p:cNvSpPr/>
            <p:nvPr/>
          </p:nvSpPr>
          <p:spPr>
            <a:xfrm>
              <a:off x="4582884" y="4761590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Graphic 26" descr="Presentation with bar chart">
              <a:extLst>
                <a:ext uri="{FF2B5EF4-FFF2-40B4-BE49-F238E27FC236}">
                  <a16:creationId xmlns:a16="http://schemas.microsoft.com/office/drawing/2014/main" id="{2CF01119-E327-EBFE-EC5C-DCAA875AD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11906" y="4843053"/>
              <a:ext cx="365760" cy="3657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399B5-D900-82D1-5C26-955E6A733CB8}"/>
              </a:ext>
            </a:extLst>
          </p:cNvPr>
          <p:cNvGrpSpPr/>
          <p:nvPr/>
        </p:nvGrpSpPr>
        <p:grpSpPr>
          <a:xfrm>
            <a:off x="6081483" y="4791527"/>
            <a:ext cx="457200" cy="457200"/>
            <a:chOff x="6081483" y="4791527"/>
            <a:chExt cx="457200" cy="4572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7ED012-698A-9A9C-A0BD-95BBF71DFA69}"/>
                </a:ext>
              </a:extLst>
            </p:cNvPr>
            <p:cNvSpPr/>
            <p:nvPr/>
          </p:nvSpPr>
          <p:spPr>
            <a:xfrm>
              <a:off x="6081483" y="4791527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 descr="Bullseye">
              <a:extLst>
                <a:ext uri="{FF2B5EF4-FFF2-40B4-BE49-F238E27FC236}">
                  <a16:creationId xmlns:a16="http://schemas.microsoft.com/office/drawing/2014/main" id="{99DCF18D-3693-A06F-86D3-837CB4DA9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3188" y="4837905"/>
              <a:ext cx="365760" cy="36576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713D45-7B8D-60EF-A247-0EFAFBA8C16A}"/>
              </a:ext>
            </a:extLst>
          </p:cNvPr>
          <p:cNvGrpSpPr/>
          <p:nvPr/>
        </p:nvGrpSpPr>
        <p:grpSpPr>
          <a:xfrm>
            <a:off x="7570105" y="4729388"/>
            <a:ext cx="457200" cy="457200"/>
            <a:chOff x="7570105" y="4729388"/>
            <a:chExt cx="457200" cy="4572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4517BD-8FFF-E262-58BA-9247629CBAD6}"/>
                </a:ext>
              </a:extLst>
            </p:cNvPr>
            <p:cNvSpPr/>
            <p:nvPr/>
          </p:nvSpPr>
          <p:spPr>
            <a:xfrm>
              <a:off x="7570105" y="4729388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Graphic 18" descr="Stopwatch">
              <a:extLst>
                <a:ext uri="{FF2B5EF4-FFF2-40B4-BE49-F238E27FC236}">
                  <a16:creationId xmlns:a16="http://schemas.microsoft.com/office/drawing/2014/main" id="{B36BB506-0BAB-562E-318F-C4EB7E3C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33019" y="4780716"/>
              <a:ext cx="365760" cy="36576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5FE70EC-C654-2EA0-F842-35B1DDA01E27}"/>
              </a:ext>
            </a:extLst>
          </p:cNvPr>
          <p:cNvSpPr txBox="1"/>
          <p:nvPr/>
        </p:nvSpPr>
        <p:spPr>
          <a:xfrm>
            <a:off x="2666550" y="5182896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38C501-CB66-5E61-6AB9-63227C0C1DC3}"/>
              </a:ext>
            </a:extLst>
          </p:cNvPr>
          <p:cNvSpPr txBox="1"/>
          <p:nvPr/>
        </p:nvSpPr>
        <p:spPr>
          <a:xfrm>
            <a:off x="4151085" y="5255438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C3D461-C8EA-B877-1632-F19947B540C6}"/>
              </a:ext>
            </a:extLst>
          </p:cNvPr>
          <p:cNvSpPr txBox="1"/>
          <p:nvPr/>
        </p:nvSpPr>
        <p:spPr>
          <a:xfrm>
            <a:off x="5683245" y="5254142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 Growth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160688-57A7-6542-CB7D-B61C0CA53197}"/>
              </a:ext>
            </a:extLst>
          </p:cNvPr>
          <p:cNvSpPr txBox="1"/>
          <p:nvPr/>
        </p:nvSpPr>
        <p:spPr>
          <a:xfrm>
            <a:off x="7188157" y="5255955"/>
            <a:ext cx="125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3C5D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Bound</a:t>
            </a:r>
          </a:p>
        </p:txBody>
      </p:sp>
    </p:spTree>
    <p:extLst>
      <p:ext uri="{BB962C8B-B14F-4D97-AF65-F5344CB8AC3E}">
        <p14:creationId xmlns:p14="http://schemas.microsoft.com/office/powerpoint/2010/main" val="3972386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190C33B7-C346-A096-49A3-09E172D92EE6}"/>
              </a:ext>
            </a:extLst>
          </p:cNvPr>
          <p:cNvSpPr/>
          <p:nvPr/>
        </p:nvSpPr>
        <p:spPr>
          <a:xfrm>
            <a:off x="3944256" y="5981649"/>
            <a:ext cx="4361543" cy="542017"/>
          </a:xfrm>
          <a:prstGeom prst="ellipse">
            <a:avLst/>
          </a:prstGeom>
          <a:gradFill flip="none" rotWithShape="1">
            <a:gsLst>
              <a:gs pos="45000">
                <a:srgbClr val="0E143A">
                  <a:alpha val="0"/>
                </a:srgbClr>
              </a:gs>
              <a:gs pos="96000">
                <a:srgbClr val="0B4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667C5BC-9947-01A6-01B4-CFAB088A75BE}"/>
              </a:ext>
            </a:extLst>
          </p:cNvPr>
          <p:cNvSpPr/>
          <p:nvPr/>
        </p:nvSpPr>
        <p:spPr>
          <a:xfrm>
            <a:off x="2387600" y="4990190"/>
            <a:ext cx="7474857" cy="928914"/>
          </a:xfrm>
          <a:prstGeom prst="ellipse">
            <a:avLst/>
          </a:prstGeom>
          <a:gradFill flip="none" rotWithShape="1">
            <a:gsLst>
              <a:gs pos="45000">
                <a:srgbClr val="0E143A">
                  <a:alpha val="0"/>
                </a:srgbClr>
              </a:gs>
              <a:gs pos="96000">
                <a:srgbClr val="0B4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7B9E6E-1A49-E1C4-4E95-4C1AE24E78A4}"/>
              </a:ext>
            </a:extLst>
          </p:cNvPr>
          <p:cNvSpPr/>
          <p:nvPr/>
        </p:nvSpPr>
        <p:spPr>
          <a:xfrm>
            <a:off x="838201" y="3483428"/>
            <a:ext cx="10290628" cy="1507671"/>
          </a:xfrm>
          <a:prstGeom prst="ellipse">
            <a:avLst/>
          </a:prstGeom>
          <a:solidFill>
            <a:srgbClr val="0E4866">
              <a:alpha val="5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256DF6-8BE6-06CF-89A0-C943FE518D81}"/>
              </a:ext>
            </a:extLst>
          </p:cNvPr>
          <p:cNvSpPr/>
          <p:nvPr/>
        </p:nvSpPr>
        <p:spPr>
          <a:xfrm>
            <a:off x="1436916" y="3202214"/>
            <a:ext cx="9100456" cy="1966685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E214DF-E0C9-3AA5-4D8E-B58D31438EF7}"/>
              </a:ext>
            </a:extLst>
          </p:cNvPr>
          <p:cNvSpPr/>
          <p:nvPr/>
        </p:nvSpPr>
        <p:spPr>
          <a:xfrm>
            <a:off x="2387600" y="3632200"/>
            <a:ext cx="7474857" cy="928914"/>
          </a:xfrm>
          <a:prstGeom prst="ellipse">
            <a:avLst/>
          </a:prstGeom>
          <a:solidFill>
            <a:srgbClr val="0E4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A5563-4C3F-32B0-9BB9-81968A134CB3}"/>
              </a:ext>
            </a:extLst>
          </p:cNvPr>
          <p:cNvSpPr/>
          <p:nvPr/>
        </p:nvSpPr>
        <p:spPr>
          <a:xfrm>
            <a:off x="3243942" y="3694793"/>
            <a:ext cx="5972630" cy="803728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5F7952B-D4ED-D828-EB78-9B16E3D5D2C4}"/>
              </a:ext>
            </a:extLst>
          </p:cNvPr>
          <p:cNvGrpSpPr/>
          <p:nvPr/>
        </p:nvGrpSpPr>
        <p:grpSpPr>
          <a:xfrm>
            <a:off x="6081483" y="4791527"/>
            <a:ext cx="457200" cy="457200"/>
            <a:chOff x="6081483" y="4791527"/>
            <a:chExt cx="457200" cy="4572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A4608D6-64D1-ED23-9D52-42C658F3A1BE}"/>
                </a:ext>
              </a:extLst>
            </p:cNvPr>
            <p:cNvSpPr/>
            <p:nvPr/>
          </p:nvSpPr>
          <p:spPr>
            <a:xfrm>
              <a:off x="6081483" y="4791527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Graphic 15" descr="Bullseye">
              <a:extLst>
                <a:ext uri="{FF2B5EF4-FFF2-40B4-BE49-F238E27FC236}">
                  <a16:creationId xmlns:a16="http://schemas.microsoft.com/office/drawing/2014/main" id="{5A92CA37-5578-75EA-0EE0-5285D8EBA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7702" y="4866933"/>
              <a:ext cx="365760" cy="36576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E121AA-520D-536A-2EAD-0036A3D5B016}"/>
              </a:ext>
            </a:extLst>
          </p:cNvPr>
          <p:cNvGrpSpPr/>
          <p:nvPr/>
        </p:nvGrpSpPr>
        <p:grpSpPr>
          <a:xfrm>
            <a:off x="4582884" y="4761590"/>
            <a:ext cx="457200" cy="457200"/>
            <a:chOff x="4582884" y="4761590"/>
            <a:chExt cx="457200" cy="4572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4B402F-25FB-048F-D552-B6F0588B1EDC}"/>
                </a:ext>
              </a:extLst>
            </p:cNvPr>
            <p:cNvSpPr/>
            <p:nvPr/>
          </p:nvSpPr>
          <p:spPr>
            <a:xfrm>
              <a:off x="4582884" y="4761590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" name="Graphic 17" descr="Presentation with bar chart">
              <a:extLst>
                <a:ext uri="{FF2B5EF4-FFF2-40B4-BE49-F238E27FC236}">
                  <a16:creationId xmlns:a16="http://schemas.microsoft.com/office/drawing/2014/main" id="{7C41D521-6A3C-3CE3-4707-0C5BCFC50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1906" y="4843053"/>
              <a:ext cx="365760" cy="36576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2C730F-87A6-53E2-92DF-576FDBA9DD29}"/>
              </a:ext>
            </a:extLst>
          </p:cNvPr>
          <p:cNvGrpSpPr/>
          <p:nvPr/>
        </p:nvGrpSpPr>
        <p:grpSpPr>
          <a:xfrm>
            <a:off x="3113307" y="4693555"/>
            <a:ext cx="457200" cy="457200"/>
            <a:chOff x="3113307" y="4693555"/>
            <a:chExt cx="457200" cy="457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B7A8D7-04BA-4491-AD9A-9059960D08D3}"/>
                </a:ext>
              </a:extLst>
            </p:cNvPr>
            <p:cNvSpPr/>
            <p:nvPr/>
          </p:nvSpPr>
          <p:spPr>
            <a:xfrm>
              <a:off x="3113307" y="4693555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" name="Graphic 19" descr="Lightbulb">
              <a:extLst>
                <a:ext uri="{FF2B5EF4-FFF2-40B4-BE49-F238E27FC236}">
                  <a16:creationId xmlns:a16="http://schemas.microsoft.com/office/drawing/2014/main" id="{3002B6EA-E13D-213B-733A-8520BAF9E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9598" y="4745532"/>
              <a:ext cx="365760" cy="36576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AEECE9-0007-1C56-CA70-170909AF40D3}"/>
              </a:ext>
            </a:extLst>
          </p:cNvPr>
          <p:cNvGrpSpPr/>
          <p:nvPr/>
        </p:nvGrpSpPr>
        <p:grpSpPr>
          <a:xfrm>
            <a:off x="7570105" y="4729388"/>
            <a:ext cx="457200" cy="457200"/>
            <a:chOff x="7570105" y="4729388"/>
            <a:chExt cx="45720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32E9A6-4CDB-B0D0-2277-DF69A27C7308}"/>
                </a:ext>
              </a:extLst>
            </p:cNvPr>
            <p:cNvSpPr/>
            <p:nvPr/>
          </p:nvSpPr>
          <p:spPr>
            <a:xfrm>
              <a:off x="7570105" y="4729388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2" name="Graphic 21" descr="Stopwatch">
              <a:extLst>
                <a:ext uri="{FF2B5EF4-FFF2-40B4-BE49-F238E27FC236}">
                  <a16:creationId xmlns:a16="http://schemas.microsoft.com/office/drawing/2014/main" id="{BF0D3152-89D7-87FA-2E10-DDFE9C2D8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33019" y="4780716"/>
              <a:ext cx="365760" cy="36576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A1EFC3-622C-5030-BE18-9B00375DEAFC}"/>
              </a:ext>
            </a:extLst>
          </p:cNvPr>
          <p:cNvGrpSpPr/>
          <p:nvPr/>
        </p:nvGrpSpPr>
        <p:grpSpPr>
          <a:xfrm>
            <a:off x="9058727" y="4596492"/>
            <a:ext cx="457200" cy="457200"/>
            <a:chOff x="9058727" y="4596492"/>
            <a:chExt cx="457200" cy="4572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91924A7-6AC9-F588-2660-5E34954972E3}"/>
                </a:ext>
              </a:extLst>
            </p:cNvPr>
            <p:cNvSpPr/>
            <p:nvPr/>
          </p:nvSpPr>
          <p:spPr>
            <a:xfrm>
              <a:off x="9058727" y="4596492"/>
              <a:ext cx="457200" cy="457200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BE6181FD-0634-0B14-71C2-7D33CA2C4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118961" y="4656636"/>
              <a:ext cx="365760" cy="36576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6F5300-8960-1CA3-4C96-35505173796C}"/>
              </a:ext>
            </a:extLst>
          </p:cNvPr>
          <p:cNvSpPr txBox="1"/>
          <p:nvPr/>
        </p:nvSpPr>
        <p:spPr>
          <a:xfrm>
            <a:off x="4537364" y="3673929"/>
            <a:ext cx="3220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13C5D9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6061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0D38DBE8-1E97-1DFC-CFA6-5809A85C1F19}"/>
              </a:ext>
            </a:extLst>
          </p:cNvPr>
          <p:cNvSpPr/>
          <p:nvPr/>
        </p:nvSpPr>
        <p:spPr>
          <a:xfrm>
            <a:off x="2525486" y="5446939"/>
            <a:ext cx="7141028" cy="883103"/>
          </a:xfrm>
          <a:prstGeom prst="ellipse">
            <a:avLst/>
          </a:prstGeom>
          <a:gradFill>
            <a:gsLst>
              <a:gs pos="74000">
                <a:srgbClr val="0E0932"/>
              </a:gs>
              <a:gs pos="100000">
                <a:srgbClr val="0E48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CF5CBB-C52C-D22B-F826-39DC80655D58}"/>
              </a:ext>
            </a:extLst>
          </p:cNvPr>
          <p:cNvSpPr/>
          <p:nvPr/>
        </p:nvSpPr>
        <p:spPr>
          <a:xfrm>
            <a:off x="1349828" y="4049939"/>
            <a:ext cx="9535886" cy="1566636"/>
          </a:xfrm>
          <a:prstGeom prst="ellipse">
            <a:avLst/>
          </a:prstGeom>
          <a:gradFill>
            <a:gsLst>
              <a:gs pos="74000">
                <a:srgbClr val="0E0932"/>
              </a:gs>
              <a:gs pos="100000">
                <a:srgbClr val="0E48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0D29CD-83E4-72C7-9AAE-23DFAE4AC20D}"/>
              </a:ext>
            </a:extLst>
          </p:cNvPr>
          <p:cNvSpPr/>
          <p:nvPr/>
        </p:nvSpPr>
        <p:spPr>
          <a:xfrm>
            <a:off x="754743" y="2583543"/>
            <a:ext cx="10682515" cy="2249714"/>
          </a:xfrm>
          <a:prstGeom prst="ellipse">
            <a:avLst/>
          </a:prstGeom>
          <a:solidFill>
            <a:srgbClr val="0E4866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952537-8461-A9EC-1741-47916D6CAAD4}"/>
              </a:ext>
            </a:extLst>
          </p:cNvPr>
          <p:cNvSpPr/>
          <p:nvPr/>
        </p:nvSpPr>
        <p:spPr>
          <a:xfrm>
            <a:off x="1306286" y="2683328"/>
            <a:ext cx="9884229" cy="1975757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CCA328-6314-81B5-4C85-B0B84EC20036}"/>
              </a:ext>
            </a:extLst>
          </p:cNvPr>
          <p:cNvSpPr/>
          <p:nvPr/>
        </p:nvSpPr>
        <p:spPr>
          <a:xfrm>
            <a:off x="2304143" y="2777672"/>
            <a:ext cx="7583714" cy="1302657"/>
          </a:xfrm>
          <a:prstGeom prst="ellipse">
            <a:avLst/>
          </a:prstGeom>
          <a:solidFill>
            <a:srgbClr val="0E4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7962259-1905-9325-AD52-39577CBA7C2C}"/>
              </a:ext>
            </a:extLst>
          </p:cNvPr>
          <p:cNvSpPr/>
          <p:nvPr/>
        </p:nvSpPr>
        <p:spPr>
          <a:xfrm>
            <a:off x="2304143" y="2777671"/>
            <a:ext cx="7583714" cy="1302657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23224-6683-E9E9-8FE0-A674D0AD6F02}"/>
              </a:ext>
            </a:extLst>
          </p:cNvPr>
          <p:cNvGrpSpPr/>
          <p:nvPr/>
        </p:nvGrpSpPr>
        <p:grpSpPr>
          <a:xfrm>
            <a:off x="9071429" y="4362676"/>
            <a:ext cx="551543" cy="551543"/>
            <a:chOff x="9071429" y="4362676"/>
            <a:chExt cx="551543" cy="55154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A37A99-34BD-925A-0DBC-48DB3EC541BE}"/>
                </a:ext>
              </a:extLst>
            </p:cNvPr>
            <p:cNvSpPr/>
            <p:nvPr/>
          </p:nvSpPr>
          <p:spPr>
            <a:xfrm>
              <a:off x="9071429" y="4362676"/>
              <a:ext cx="551543" cy="551543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 descr="Bullseye">
              <a:extLst>
                <a:ext uri="{FF2B5EF4-FFF2-40B4-BE49-F238E27FC236}">
                  <a16:creationId xmlns:a16="http://schemas.microsoft.com/office/drawing/2014/main" id="{B0446971-7770-BC54-F5DF-E43CF1A05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10040" y="4532108"/>
              <a:ext cx="274320" cy="27432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A9B338-A49C-0E55-B03F-6AC37DB7B028}"/>
              </a:ext>
            </a:extLst>
          </p:cNvPr>
          <p:cNvGrpSpPr/>
          <p:nvPr/>
        </p:nvGrpSpPr>
        <p:grpSpPr>
          <a:xfrm>
            <a:off x="7395028" y="4502376"/>
            <a:ext cx="551543" cy="551543"/>
            <a:chOff x="7395028" y="4502376"/>
            <a:chExt cx="551543" cy="55154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67EF9C4-2764-3426-E787-4CFB40BCBD1C}"/>
                </a:ext>
              </a:extLst>
            </p:cNvPr>
            <p:cNvSpPr/>
            <p:nvPr/>
          </p:nvSpPr>
          <p:spPr>
            <a:xfrm>
              <a:off x="7395028" y="4502376"/>
              <a:ext cx="551543" cy="551543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Presentation with bar chart RTL">
              <a:extLst>
                <a:ext uri="{FF2B5EF4-FFF2-40B4-BE49-F238E27FC236}">
                  <a16:creationId xmlns:a16="http://schemas.microsoft.com/office/drawing/2014/main" id="{34F273CA-3315-DEBA-B7AF-8767CA57C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33639" y="4653529"/>
              <a:ext cx="274320" cy="27432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CA8BCBC-D689-A86B-4765-EA8E6AB72044}"/>
              </a:ext>
            </a:extLst>
          </p:cNvPr>
          <p:cNvGrpSpPr/>
          <p:nvPr/>
        </p:nvGrpSpPr>
        <p:grpSpPr>
          <a:xfrm>
            <a:off x="5878285" y="4517571"/>
            <a:ext cx="551543" cy="551543"/>
            <a:chOff x="5878285" y="4517571"/>
            <a:chExt cx="551543" cy="55154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C65EDB-9591-8CDF-81E8-A9B7EE86F2C7}"/>
                </a:ext>
              </a:extLst>
            </p:cNvPr>
            <p:cNvSpPr/>
            <p:nvPr/>
          </p:nvSpPr>
          <p:spPr>
            <a:xfrm>
              <a:off x="5878285" y="4517571"/>
              <a:ext cx="551543" cy="551543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Head with gears">
              <a:extLst>
                <a:ext uri="{FF2B5EF4-FFF2-40B4-BE49-F238E27FC236}">
                  <a16:creationId xmlns:a16="http://schemas.microsoft.com/office/drawing/2014/main" id="{3F5292D6-B709-60A3-9E91-3A3CEFFDA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26331" y="4673645"/>
              <a:ext cx="274320" cy="27432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97E2CCB-3BF2-FD60-C138-A4FE0C2F46E4}"/>
              </a:ext>
            </a:extLst>
          </p:cNvPr>
          <p:cNvGrpSpPr/>
          <p:nvPr/>
        </p:nvGrpSpPr>
        <p:grpSpPr>
          <a:xfrm>
            <a:off x="4419598" y="4472667"/>
            <a:ext cx="551543" cy="551543"/>
            <a:chOff x="4419598" y="4472667"/>
            <a:chExt cx="551543" cy="55154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8B07F06-E7B8-5A80-6A49-B825833BEEE1}"/>
                </a:ext>
              </a:extLst>
            </p:cNvPr>
            <p:cNvSpPr/>
            <p:nvPr/>
          </p:nvSpPr>
          <p:spPr>
            <a:xfrm>
              <a:off x="4419598" y="4472667"/>
              <a:ext cx="551543" cy="551543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Lightbulb">
              <a:extLst>
                <a:ext uri="{FF2B5EF4-FFF2-40B4-BE49-F238E27FC236}">
                  <a16:creationId xmlns:a16="http://schemas.microsoft.com/office/drawing/2014/main" id="{9C48BB9A-4C4D-355B-339D-3B3960931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55305" y="4632800"/>
              <a:ext cx="274320" cy="27432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D138AAF-3AD1-5820-ECF2-F5330C8F5DDD}"/>
              </a:ext>
            </a:extLst>
          </p:cNvPr>
          <p:cNvGrpSpPr/>
          <p:nvPr/>
        </p:nvGrpSpPr>
        <p:grpSpPr>
          <a:xfrm>
            <a:off x="2808511" y="4322195"/>
            <a:ext cx="551543" cy="551543"/>
            <a:chOff x="2808511" y="4322195"/>
            <a:chExt cx="551543" cy="55154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5013D50-982A-3C60-2556-6D292F2961FC}"/>
                </a:ext>
              </a:extLst>
            </p:cNvPr>
            <p:cNvSpPr/>
            <p:nvPr/>
          </p:nvSpPr>
          <p:spPr>
            <a:xfrm>
              <a:off x="2808511" y="4322195"/>
              <a:ext cx="551543" cy="551543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" name="Graphic 43" descr="Single gear">
              <a:extLst>
                <a:ext uri="{FF2B5EF4-FFF2-40B4-BE49-F238E27FC236}">
                  <a16:creationId xmlns:a16="http://schemas.microsoft.com/office/drawing/2014/main" id="{16870BD4-B666-E6FA-FAE2-F609BB90B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33335" y="4466226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24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0D38DBE8-1E97-1DFC-CFA6-5809A85C1F19}"/>
              </a:ext>
            </a:extLst>
          </p:cNvPr>
          <p:cNvSpPr/>
          <p:nvPr/>
        </p:nvSpPr>
        <p:spPr>
          <a:xfrm>
            <a:off x="2525486" y="5446939"/>
            <a:ext cx="7141028" cy="883103"/>
          </a:xfrm>
          <a:prstGeom prst="ellipse">
            <a:avLst/>
          </a:prstGeom>
          <a:gradFill>
            <a:gsLst>
              <a:gs pos="74000">
                <a:srgbClr val="0E0932"/>
              </a:gs>
              <a:gs pos="100000">
                <a:srgbClr val="0E48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CF5CBB-C52C-D22B-F826-39DC80655D58}"/>
              </a:ext>
            </a:extLst>
          </p:cNvPr>
          <p:cNvSpPr/>
          <p:nvPr/>
        </p:nvSpPr>
        <p:spPr>
          <a:xfrm>
            <a:off x="1349828" y="4049939"/>
            <a:ext cx="9535886" cy="1566636"/>
          </a:xfrm>
          <a:prstGeom prst="ellipse">
            <a:avLst/>
          </a:prstGeom>
          <a:gradFill>
            <a:gsLst>
              <a:gs pos="74000">
                <a:srgbClr val="0E0932"/>
              </a:gs>
              <a:gs pos="100000">
                <a:srgbClr val="0E48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0D29CD-83E4-72C7-9AAE-23DFAE4AC20D}"/>
              </a:ext>
            </a:extLst>
          </p:cNvPr>
          <p:cNvSpPr/>
          <p:nvPr/>
        </p:nvSpPr>
        <p:spPr>
          <a:xfrm>
            <a:off x="754743" y="2583543"/>
            <a:ext cx="10682515" cy="2249714"/>
          </a:xfrm>
          <a:prstGeom prst="ellipse">
            <a:avLst/>
          </a:prstGeom>
          <a:solidFill>
            <a:srgbClr val="0E4866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952537-8461-A9EC-1741-47916D6CAAD4}"/>
              </a:ext>
            </a:extLst>
          </p:cNvPr>
          <p:cNvSpPr/>
          <p:nvPr/>
        </p:nvSpPr>
        <p:spPr>
          <a:xfrm>
            <a:off x="1306286" y="2683328"/>
            <a:ext cx="9884229" cy="1975757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CCA328-6314-81B5-4C85-B0B84EC20036}"/>
              </a:ext>
            </a:extLst>
          </p:cNvPr>
          <p:cNvSpPr/>
          <p:nvPr/>
        </p:nvSpPr>
        <p:spPr>
          <a:xfrm>
            <a:off x="2304143" y="2777672"/>
            <a:ext cx="7583714" cy="1302657"/>
          </a:xfrm>
          <a:prstGeom prst="ellipse">
            <a:avLst/>
          </a:prstGeom>
          <a:solidFill>
            <a:srgbClr val="0E4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7962259-1905-9325-AD52-39577CBA7C2C}"/>
              </a:ext>
            </a:extLst>
          </p:cNvPr>
          <p:cNvSpPr/>
          <p:nvPr/>
        </p:nvSpPr>
        <p:spPr>
          <a:xfrm>
            <a:off x="2304143" y="2777671"/>
            <a:ext cx="7583714" cy="1302657"/>
          </a:xfrm>
          <a:prstGeom prst="ellipse">
            <a:avLst/>
          </a:prstGeom>
          <a:solidFill>
            <a:srgbClr val="0E143A"/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23224-6683-E9E9-8FE0-A674D0AD6F02}"/>
              </a:ext>
            </a:extLst>
          </p:cNvPr>
          <p:cNvGrpSpPr/>
          <p:nvPr/>
        </p:nvGrpSpPr>
        <p:grpSpPr>
          <a:xfrm>
            <a:off x="9071429" y="4362676"/>
            <a:ext cx="551543" cy="551543"/>
            <a:chOff x="9071429" y="4362676"/>
            <a:chExt cx="551543" cy="55154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A37A99-34BD-925A-0DBC-48DB3EC541BE}"/>
                </a:ext>
              </a:extLst>
            </p:cNvPr>
            <p:cNvSpPr/>
            <p:nvPr/>
          </p:nvSpPr>
          <p:spPr>
            <a:xfrm>
              <a:off x="9071429" y="4362676"/>
              <a:ext cx="551543" cy="551543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 descr="Bullseye">
              <a:extLst>
                <a:ext uri="{FF2B5EF4-FFF2-40B4-BE49-F238E27FC236}">
                  <a16:creationId xmlns:a16="http://schemas.microsoft.com/office/drawing/2014/main" id="{B0446971-7770-BC54-F5DF-E43CF1A05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10040" y="4532108"/>
              <a:ext cx="274320" cy="27432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A9B338-A49C-0E55-B03F-6AC37DB7B028}"/>
              </a:ext>
            </a:extLst>
          </p:cNvPr>
          <p:cNvGrpSpPr/>
          <p:nvPr/>
        </p:nvGrpSpPr>
        <p:grpSpPr>
          <a:xfrm>
            <a:off x="7395028" y="4502376"/>
            <a:ext cx="551543" cy="551543"/>
            <a:chOff x="7395028" y="4502376"/>
            <a:chExt cx="551543" cy="55154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67EF9C4-2764-3426-E787-4CFB40BCBD1C}"/>
                </a:ext>
              </a:extLst>
            </p:cNvPr>
            <p:cNvSpPr/>
            <p:nvPr/>
          </p:nvSpPr>
          <p:spPr>
            <a:xfrm>
              <a:off x="7395028" y="4502376"/>
              <a:ext cx="551543" cy="551543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 descr="Presentation with bar chart RTL">
              <a:extLst>
                <a:ext uri="{FF2B5EF4-FFF2-40B4-BE49-F238E27FC236}">
                  <a16:creationId xmlns:a16="http://schemas.microsoft.com/office/drawing/2014/main" id="{34F273CA-3315-DEBA-B7AF-8767CA57C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33639" y="4653529"/>
              <a:ext cx="274320" cy="27432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CA8BCBC-D689-A86B-4765-EA8E6AB72044}"/>
              </a:ext>
            </a:extLst>
          </p:cNvPr>
          <p:cNvGrpSpPr/>
          <p:nvPr/>
        </p:nvGrpSpPr>
        <p:grpSpPr>
          <a:xfrm>
            <a:off x="5878285" y="4517571"/>
            <a:ext cx="551543" cy="551543"/>
            <a:chOff x="5878285" y="4517571"/>
            <a:chExt cx="551543" cy="55154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C65EDB-9591-8CDF-81E8-A9B7EE86F2C7}"/>
                </a:ext>
              </a:extLst>
            </p:cNvPr>
            <p:cNvSpPr/>
            <p:nvPr/>
          </p:nvSpPr>
          <p:spPr>
            <a:xfrm>
              <a:off x="5878285" y="4517571"/>
              <a:ext cx="551543" cy="551543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Head with gears">
              <a:extLst>
                <a:ext uri="{FF2B5EF4-FFF2-40B4-BE49-F238E27FC236}">
                  <a16:creationId xmlns:a16="http://schemas.microsoft.com/office/drawing/2014/main" id="{3F5292D6-B709-60A3-9E91-3A3CEFFDA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26331" y="4673645"/>
              <a:ext cx="274320" cy="27432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97E2CCB-3BF2-FD60-C138-A4FE0C2F46E4}"/>
              </a:ext>
            </a:extLst>
          </p:cNvPr>
          <p:cNvGrpSpPr/>
          <p:nvPr/>
        </p:nvGrpSpPr>
        <p:grpSpPr>
          <a:xfrm>
            <a:off x="4419598" y="4472667"/>
            <a:ext cx="551543" cy="551543"/>
            <a:chOff x="4419598" y="4472667"/>
            <a:chExt cx="551543" cy="55154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8B07F06-E7B8-5A80-6A49-B825833BEEE1}"/>
                </a:ext>
              </a:extLst>
            </p:cNvPr>
            <p:cNvSpPr/>
            <p:nvPr/>
          </p:nvSpPr>
          <p:spPr>
            <a:xfrm>
              <a:off x="4419598" y="4472667"/>
              <a:ext cx="551543" cy="551543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Lightbulb">
              <a:extLst>
                <a:ext uri="{FF2B5EF4-FFF2-40B4-BE49-F238E27FC236}">
                  <a16:creationId xmlns:a16="http://schemas.microsoft.com/office/drawing/2014/main" id="{9C48BB9A-4C4D-355B-339D-3B3960931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55305" y="4632800"/>
              <a:ext cx="274320" cy="27432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D138AAF-3AD1-5820-ECF2-F5330C8F5DDD}"/>
              </a:ext>
            </a:extLst>
          </p:cNvPr>
          <p:cNvGrpSpPr/>
          <p:nvPr/>
        </p:nvGrpSpPr>
        <p:grpSpPr>
          <a:xfrm>
            <a:off x="5464628" y="1868719"/>
            <a:ext cx="1567544" cy="1567538"/>
            <a:chOff x="2808511" y="4322195"/>
            <a:chExt cx="551543" cy="55154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5013D50-982A-3C60-2556-6D292F2961FC}"/>
                </a:ext>
              </a:extLst>
            </p:cNvPr>
            <p:cNvSpPr/>
            <p:nvPr/>
          </p:nvSpPr>
          <p:spPr>
            <a:xfrm>
              <a:off x="2808511" y="4322195"/>
              <a:ext cx="551543" cy="551543"/>
            </a:xfrm>
            <a:prstGeom prst="ellipse">
              <a:avLst/>
            </a:prstGeom>
            <a:solidFill>
              <a:srgbClr val="13C5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" name="Graphic 43" descr="Single gear">
              <a:extLst>
                <a:ext uri="{FF2B5EF4-FFF2-40B4-BE49-F238E27FC236}">
                  <a16:creationId xmlns:a16="http://schemas.microsoft.com/office/drawing/2014/main" id="{16870BD4-B666-E6FA-FAE2-F609BB90B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33335" y="4466226"/>
              <a:ext cx="274320" cy="27432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A8A941-1C63-DDF4-C84B-955498EBC067}"/>
              </a:ext>
            </a:extLst>
          </p:cNvPr>
          <p:cNvSpPr txBox="1"/>
          <p:nvPr/>
        </p:nvSpPr>
        <p:spPr>
          <a:xfrm>
            <a:off x="5335451" y="1465432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C5D9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82950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60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Open Sans Extrabold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Samvab Chatterjee</cp:lastModifiedBy>
  <cp:revision>5</cp:revision>
  <dcterms:created xsi:type="dcterms:W3CDTF">2023-07-17T18:28:01Z</dcterms:created>
  <dcterms:modified xsi:type="dcterms:W3CDTF">2025-03-27T07:32:41Z</dcterms:modified>
</cp:coreProperties>
</file>