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PuzICDPbdQkiGi1cy2rhIgD8/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7b9e58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7b9e58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2e62adc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2e62adc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bf07a407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bf07a407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3f8f9f68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f3f8f9f68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56A12A5F-6E20-5FE7-1B44-605044E37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>
            <a:extLst>
              <a:ext uri="{FF2B5EF4-FFF2-40B4-BE49-F238E27FC236}">
                <a16:creationId xmlns:a16="http://schemas.microsoft.com/office/drawing/2014/main" id="{0468F4C3-BA72-6FBD-FFEB-F033B5B92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>
            <a:extLst>
              <a:ext uri="{FF2B5EF4-FFF2-40B4-BE49-F238E27FC236}">
                <a16:creationId xmlns:a16="http://schemas.microsoft.com/office/drawing/2014/main" id="{3AC86AFF-C63E-3E59-8836-388779A9F0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203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AA8DE923-A217-BA77-D2A7-AF509A099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>
            <a:extLst>
              <a:ext uri="{FF2B5EF4-FFF2-40B4-BE49-F238E27FC236}">
                <a16:creationId xmlns:a16="http://schemas.microsoft.com/office/drawing/2014/main" id="{EBAD2B29-8A91-7AEC-5318-78DDEDDBA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>
            <a:extLst>
              <a:ext uri="{FF2B5EF4-FFF2-40B4-BE49-F238E27FC236}">
                <a16:creationId xmlns:a16="http://schemas.microsoft.com/office/drawing/2014/main" id="{70D7044D-D10B-51C8-A3FF-CBAB5757A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6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5A75431E-6AD2-B0C7-CBB4-342F16EE2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>
            <a:extLst>
              <a:ext uri="{FF2B5EF4-FFF2-40B4-BE49-F238E27FC236}">
                <a16:creationId xmlns:a16="http://schemas.microsoft.com/office/drawing/2014/main" id="{8366A723-27ED-678C-3D05-81FE5F518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>
            <a:extLst>
              <a:ext uri="{FF2B5EF4-FFF2-40B4-BE49-F238E27FC236}">
                <a16:creationId xmlns:a16="http://schemas.microsoft.com/office/drawing/2014/main" id="{8623BCCB-373E-1938-30A6-CA6BFD691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8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f8f9f686_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f3f8f9f686_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2f3f8f9f686_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f3f8f9f686_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f3f8f9f686_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3f8f9f686_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f3f8f9f686_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2f3f8f9f686_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f3f8f9f686_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f3f8f9f686_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3f8f9f686_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f3f8f9f686_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2f3f8f9f686_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2f3f8f9f686_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f3f8f9f686_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3f8f9f686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f3f8f9f686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g2f3f8f9f686_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g2f3f8f9f686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f3f8f9f686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f3f8f9f686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3f8f9f686_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2f3f8f9f686_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g2f3f8f9f686_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2f3f8f9f686_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g2f3f8f9f686_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g2f3f8f9f686_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2f3f8f9f686_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2f3f8f9f686_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3f8f9f686_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2f3f8f9f686_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g2f3f8f9f686_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2f3f8f9f686_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3f8f9f686_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2f3f8f9f686_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2f3f8f9f686_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3f8f9f686_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f3f8f9f686_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g2f3f8f9f686_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g2f3f8f9f686_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f3f8f9f686_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f3f8f9f686_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3f8f9f686_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f3f8f9f686_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f3f8f9f686_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2f3f8f9f686_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2f3f8f9f686_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f3f8f9f686_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3f8f9f686_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f3f8f9f686_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2f3f8f9f686_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f3f8f9f686_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f3f8f9f686_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f8f9f686_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f3f8f9f686_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2f3f8f9f686_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f3f8f9f686_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f3f8f9f686_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930"/>
            </a:gs>
            <a:gs pos="100000">
              <a:srgbClr val="7A482F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930"/>
            </a:gs>
            <a:gs pos="100000">
              <a:srgbClr val="7A482F"/>
            </a:gs>
          </a:gsLst>
          <a:lin ang="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f8f9f686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g2f3f8f9f686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g2f3f8f9f686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g2f3f8f9f686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g2f3f8f9f686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7b9e5859e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Supervision</a:t>
            </a:r>
            <a:endParaRPr/>
          </a:p>
        </p:txBody>
      </p:sp>
      <p:sp>
        <p:nvSpPr>
          <p:cNvPr id="160" name="Google Shape;160;g2f7b9e5859e_0_0"/>
          <p:cNvSpPr txBox="1">
            <a:spLocks noGrp="1"/>
          </p:cNvSpPr>
          <p:nvPr>
            <p:ph type="subTitle" idx="1"/>
          </p:nvPr>
        </p:nvSpPr>
        <p:spPr>
          <a:xfrm>
            <a:off x="1524000" y="3602048"/>
            <a:ext cx="9144000" cy="138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l="1350" t="-8530" r="-1349" b="8529"/>
          <a:stretch/>
        </p:blipFill>
        <p:spPr>
          <a:xfrm>
            <a:off x="1096745" y="-3035410"/>
            <a:ext cx="7658725" cy="11492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12e62adca8_0_0"/>
          <p:cNvPicPr preferRelativeResize="0"/>
          <p:nvPr/>
        </p:nvPicPr>
        <p:blipFill rotWithShape="1">
          <a:blip r:embed="rId3">
            <a:alphaModFix/>
          </a:blip>
          <a:srcRect l="126460" t="-3640" r="-126460" b="3639"/>
          <a:stretch/>
        </p:blipFill>
        <p:spPr>
          <a:xfrm>
            <a:off x="2321375" y="1579100"/>
            <a:ext cx="5133974" cy="593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f07a407d_3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fbf07a407d_3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F10E689B-5E2D-CEB2-1B12-E3296431E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>
            <a:extLst>
              <a:ext uri="{FF2B5EF4-FFF2-40B4-BE49-F238E27FC236}">
                <a16:creationId xmlns:a16="http://schemas.microsoft.com/office/drawing/2014/main" id="{58BC4C26-DDA7-327E-9859-0CFAD11189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50" t="-8530" r="-1349" b="8529"/>
          <a:stretch/>
        </p:blipFill>
        <p:spPr>
          <a:xfrm>
            <a:off x="1096745" y="-3035410"/>
            <a:ext cx="7658725" cy="1149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84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ABD30E22-A940-24B1-EB9C-8CACA486C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>
            <a:extLst>
              <a:ext uri="{FF2B5EF4-FFF2-40B4-BE49-F238E27FC236}">
                <a16:creationId xmlns:a16="http://schemas.microsoft.com/office/drawing/2014/main" id="{871E0736-9760-40BF-D046-3A018D00D9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50" t="-8530" r="-1349" b="8529"/>
          <a:stretch/>
        </p:blipFill>
        <p:spPr>
          <a:xfrm>
            <a:off x="1096745" y="-3035410"/>
            <a:ext cx="7658725" cy="1149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00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6BE01ECD-5511-8EE7-BE7B-0DA45F21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">
            <a:extLst>
              <a:ext uri="{FF2B5EF4-FFF2-40B4-BE49-F238E27FC236}">
                <a16:creationId xmlns:a16="http://schemas.microsoft.com/office/drawing/2014/main" id="{A86D2B82-A098-CC55-2214-FC6700DC2B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50" t="-8530" r="-1349" b="8529"/>
          <a:stretch/>
        </p:blipFill>
        <p:spPr>
          <a:xfrm>
            <a:off x="1096745" y="-3035410"/>
            <a:ext cx="7658725" cy="114927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581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Play</vt:lpstr>
      <vt:lpstr>Office Theme</vt:lpstr>
      <vt:lpstr>Office Theme</vt:lpstr>
      <vt:lpstr>Supervision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 Rehman</dc:creator>
  <cp:lastModifiedBy>Samvab Chatterjee</cp:lastModifiedBy>
  <cp:revision>2</cp:revision>
  <dcterms:created xsi:type="dcterms:W3CDTF">2024-03-15T11:00:21Z</dcterms:created>
  <dcterms:modified xsi:type="dcterms:W3CDTF">2025-03-27T07:32:54Z</dcterms:modified>
</cp:coreProperties>
</file>