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260" r:id="rId4"/>
    <p:sldId id="265" r:id="rId5"/>
    <p:sldId id="264" r:id="rId6"/>
    <p:sldId id="256" r:id="rId7"/>
    <p:sldId id="257" r:id="rId8"/>
    <p:sldId id="258" r:id="rId9"/>
    <p:sldId id="25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339966"/>
    <a:srgbClr val="660066"/>
    <a:srgbClr val="CC00CC"/>
    <a:srgbClr val="800000"/>
    <a:srgbClr val="FF0000"/>
    <a:srgbClr val="CC0000"/>
    <a:srgbClr val="0033CC"/>
    <a:srgbClr val="00CCFF"/>
    <a:srgbClr val="A4E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C79E-4892-46AE-8178-E0722BA45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2B4EF-8876-4E19-A549-9386653FC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CB37-CFA8-481C-BB0F-56EE2AF1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6187-9EF3-4729-AE78-5A8A33D6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5F98-8292-4EF4-951F-BCD60E88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4B03-1F0D-48A4-B196-301FF390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9FC14-3C2B-47A5-BC96-2F921DC77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A4CF-6958-4A7E-819E-43D35FDF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3B17-1B9A-447B-8496-DE47A0DA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FAAF-DABB-49DE-8490-492350F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0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07B1E-B0B2-40B0-A3C6-A6488FDBE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BECA4-8AC1-491D-85B5-19006B25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D1DD6-ACC5-45E7-A1CB-A94FCC66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A494-C6AC-4E18-9289-3756CC14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390C-5E1A-455D-92C4-DDED94A5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75DE-3423-4AAA-A730-50AE6096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7DB4-5301-42D1-AE67-5C763730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7308-A6B0-43D2-9021-AEC2DE73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A56C-1943-4EA1-88C0-37C9C7AF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0D94-F307-4C11-8E28-AE8D4920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9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946D-03DA-4ED5-ABE6-1DF40A02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6C26B-41D7-4D56-99E6-A2A219CB4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66CC7-7C12-41C0-886E-811A335F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699C-B088-4054-AAE7-BF1CAE0B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31E3-C57A-46DC-8E91-43BA93AC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5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741C-039B-4333-8438-28CD6BF7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3CD4-BFD3-4409-9ECB-44920FDBB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32AD-D3D9-4C53-8A54-0169F419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FBDE-2AAA-488E-A7EE-5434B35D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7BE52-4C58-48BB-BB7F-D0D4CEA0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7883A-8597-429D-88B7-886E206B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F813-F78A-4B5A-B718-6632BB4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82594-2840-4B60-BA88-FA08F5DE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35E7-3403-420F-BA77-9DFBDC03B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95C71-A46A-4BD6-B4CA-1A255446E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98F36-D9D8-447F-8230-DCB51B67D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18E9A-F102-4717-9A64-31141DF0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F51C9-4E79-4C6A-925D-5B628935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69856-B462-4F0C-9EC0-A27FC0BD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8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B753-F331-426E-924E-1A64A091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07EB-389B-4375-8674-3E9A327C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6F5AB-39F0-40B9-BD3F-B7C5970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0B053-7E9A-41A2-B209-904AA7F9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E1C54-DF12-4B9B-A19F-7A27FAA5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DCAF0-645F-4807-AC78-33B1AE8D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46B38-9DE1-4EFC-90BF-C68CFEA8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6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F32B-B23F-44E5-B14F-F6A34472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791B-A939-485D-8CD2-3D32EB05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0EED-F6D5-4A6F-A744-4D337F132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33E61-BFBB-4C5C-8051-23A4F7E2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64CE8-00EC-4B98-B8EC-5994374E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E5893-392C-45E0-BEF0-3DFC5EC9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A492-CECB-45B4-B159-5F424EEF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76C4E-2DC2-48A4-A1A5-42011D704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305BC-5158-4591-915C-714AA584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F96E-1A59-419A-9BCA-B003076A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78376-9B80-4D77-B33E-F4C8E075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8FC81-107C-4884-921E-A53C0778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1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B0458-C529-4270-BB28-2D9F07BB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747FF-40AB-445A-BF42-8C45D7C6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027B-890F-4853-A3E1-738703312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3D92E-E6AD-4B1F-9734-9DC8C0B217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9A1C-F81C-4241-A934-151055F1B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DAD9-76BD-414F-808D-4D2785791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EC5B-C53D-4637-91D7-4891A60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EECEA2C-F33B-4CF7-8C1A-B77E5C0123FA}"/>
              </a:ext>
            </a:extLst>
          </p:cNvPr>
          <p:cNvSpPr/>
          <p:nvPr/>
        </p:nvSpPr>
        <p:spPr>
          <a:xfrm>
            <a:off x="1349808" y="5040065"/>
            <a:ext cx="5109452" cy="1210139"/>
          </a:xfrm>
          <a:prstGeom prst="ellipse">
            <a:avLst/>
          </a:prstGeom>
          <a:solidFill>
            <a:schemeClr val="tx1">
              <a:alpha val="39000"/>
            </a:schemeClr>
          </a:solidFill>
          <a:ln>
            <a:noFill/>
          </a:ln>
          <a:effectLst>
            <a:softEdge rad="342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F4C57-C227-445E-882E-CB8CE38C8AD8}"/>
              </a:ext>
            </a:extLst>
          </p:cNvPr>
          <p:cNvGrpSpPr/>
          <p:nvPr/>
        </p:nvGrpSpPr>
        <p:grpSpPr>
          <a:xfrm>
            <a:off x="2943675" y="1131731"/>
            <a:ext cx="3441938" cy="1061155"/>
            <a:chOff x="2943675" y="1131731"/>
            <a:chExt cx="3441938" cy="106115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4D0D1A-1C1B-4F75-90E3-825EC8F3A421}"/>
                </a:ext>
              </a:extLst>
            </p:cNvPr>
            <p:cNvSpPr/>
            <p:nvPr/>
          </p:nvSpPr>
          <p:spPr>
            <a:xfrm rot="740756">
              <a:off x="2943675" y="1131731"/>
              <a:ext cx="3441938" cy="1061155"/>
            </a:xfrm>
            <a:custGeom>
              <a:avLst/>
              <a:gdLst>
                <a:gd name="connsiteX0" fmla="*/ 1112952 w 2296695"/>
                <a:gd name="connsiteY0" fmla="*/ 0 h 708075"/>
                <a:gd name="connsiteX1" fmla="*/ 2222083 w 2296695"/>
                <a:gd name="connsiteY1" fmla="*/ 459417 h 708075"/>
                <a:gd name="connsiteX2" fmla="*/ 2296695 w 2296695"/>
                <a:gd name="connsiteY2" fmla="*/ 541511 h 708075"/>
                <a:gd name="connsiteX3" fmla="*/ 2160517 w 2296695"/>
                <a:gd name="connsiteY3" fmla="*/ 585363 h 708075"/>
                <a:gd name="connsiteX4" fmla="*/ 1251284 w 2296695"/>
                <a:gd name="connsiteY4" fmla="*/ 708075 h 708075"/>
                <a:gd name="connsiteX5" fmla="*/ 137861 w 2296695"/>
                <a:gd name="connsiteY5" fmla="*/ 519609 h 708075"/>
                <a:gd name="connsiteX6" fmla="*/ 0 w 2296695"/>
                <a:gd name="connsiteY6" fmla="*/ 463621 h 708075"/>
                <a:gd name="connsiteX7" fmla="*/ 3821 w 2296695"/>
                <a:gd name="connsiteY7" fmla="*/ 459417 h 708075"/>
                <a:gd name="connsiteX8" fmla="*/ 1112952 w 2296695"/>
                <a:gd name="connsiteY8" fmla="*/ 0 h 7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6695" h="708075">
                  <a:moveTo>
                    <a:pt x="1112952" y="0"/>
                  </a:moveTo>
                  <a:cubicBezTo>
                    <a:pt x="1546095" y="0"/>
                    <a:pt x="1938232" y="175566"/>
                    <a:pt x="2222083" y="459417"/>
                  </a:cubicBezTo>
                  <a:lnTo>
                    <a:pt x="2296695" y="541511"/>
                  </a:lnTo>
                  <a:lnTo>
                    <a:pt x="2160517" y="585363"/>
                  </a:lnTo>
                  <a:cubicBezTo>
                    <a:pt x="1881056" y="664381"/>
                    <a:pt x="1573803" y="708075"/>
                    <a:pt x="1251284" y="708075"/>
                  </a:cubicBezTo>
                  <a:cubicBezTo>
                    <a:pt x="848135" y="708075"/>
                    <a:pt x="468841" y="639802"/>
                    <a:pt x="137861" y="519609"/>
                  </a:cubicBezTo>
                  <a:lnTo>
                    <a:pt x="0" y="463621"/>
                  </a:lnTo>
                  <a:lnTo>
                    <a:pt x="3821" y="459417"/>
                  </a:lnTo>
                  <a:cubicBezTo>
                    <a:pt x="287673" y="175566"/>
                    <a:pt x="679810" y="0"/>
                    <a:pt x="111295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00CCFF"/>
                </a:gs>
                <a:gs pos="98000">
                  <a:srgbClr val="0E679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5EA8F-C4BD-4B31-B672-C0CF1CB8E3DC}"/>
                </a:ext>
              </a:extLst>
            </p:cNvPr>
            <p:cNvSpPr txBox="1"/>
            <p:nvPr/>
          </p:nvSpPr>
          <p:spPr>
            <a:xfrm rot="955141">
              <a:off x="4214051" y="1457961"/>
              <a:ext cx="79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Oswald" panose="02000503000000000000" pitchFamily="2" charset="0"/>
                </a:rPr>
                <a:t>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5788B33-8973-40E3-9F7E-967864D86BC0}"/>
              </a:ext>
            </a:extLst>
          </p:cNvPr>
          <p:cNvGrpSpPr/>
          <p:nvPr/>
        </p:nvGrpSpPr>
        <p:grpSpPr>
          <a:xfrm>
            <a:off x="2292031" y="1804030"/>
            <a:ext cx="4362576" cy="1308035"/>
            <a:chOff x="2292031" y="1804030"/>
            <a:chExt cx="4362576" cy="130803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BAF874-C5BE-41FE-A021-B6511C5469A0}"/>
                </a:ext>
              </a:extLst>
            </p:cNvPr>
            <p:cNvSpPr/>
            <p:nvPr/>
          </p:nvSpPr>
          <p:spPr>
            <a:xfrm rot="740756">
              <a:off x="2292031" y="1804030"/>
              <a:ext cx="4362576" cy="1308035"/>
            </a:xfrm>
            <a:custGeom>
              <a:avLst/>
              <a:gdLst>
                <a:gd name="connsiteX0" fmla="*/ 318340 w 2911007"/>
                <a:gd name="connsiteY0" fmla="*/ 0 h 872810"/>
                <a:gd name="connsiteX1" fmla="*/ 456201 w 2911007"/>
                <a:gd name="connsiteY1" fmla="*/ 55988 h 872810"/>
                <a:gd name="connsiteX2" fmla="*/ 1569624 w 2911007"/>
                <a:gd name="connsiteY2" fmla="*/ 244454 h 872810"/>
                <a:gd name="connsiteX3" fmla="*/ 2478857 w 2911007"/>
                <a:gd name="connsiteY3" fmla="*/ 121742 h 872810"/>
                <a:gd name="connsiteX4" fmla="*/ 2615035 w 2911007"/>
                <a:gd name="connsiteY4" fmla="*/ 77890 h 872810"/>
                <a:gd name="connsiteX5" fmla="*/ 2641660 w 2911007"/>
                <a:gd name="connsiteY5" fmla="*/ 107185 h 872810"/>
                <a:gd name="connsiteX6" fmla="*/ 2876576 w 2911007"/>
                <a:gd name="connsiteY6" fmla="*/ 494377 h 872810"/>
                <a:gd name="connsiteX7" fmla="*/ 2911007 w 2911007"/>
                <a:gd name="connsiteY7" fmla="*/ 588450 h 872810"/>
                <a:gd name="connsiteX8" fmla="*/ 2875642 w 2911007"/>
                <a:gd name="connsiteY8" fmla="*/ 606128 h 872810"/>
                <a:gd name="connsiteX9" fmla="*/ 1569624 w 2911007"/>
                <a:gd name="connsiteY9" fmla="*/ 872810 h 872810"/>
                <a:gd name="connsiteX10" fmla="*/ 83782 w 2911007"/>
                <a:gd name="connsiteY10" fmla="*/ 516236 h 872810"/>
                <a:gd name="connsiteX11" fmla="*/ 0 w 2911007"/>
                <a:gd name="connsiteY11" fmla="*/ 465333 h 872810"/>
                <a:gd name="connsiteX12" fmla="*/ 52059 w 2911007"/>
                <a:gd name="connsiteY12" fmla="*/ 357264 h 872810"/>
                <a:gd name="connsiteX13" fmla="*/ 220924 w 2911007"/>
                <a:gd name="connsiteY13" fmla="*/ 107185 h 872810"/>
                <a:gd name="connsiteX14" fmla="*/ 318340 w 2911007"/>
                <a:gd name="connsiteY14" fmla="*/ 0 h 87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1007" h="872810">
                  <a:moveTo>
                    <a:pt x="318340" y="0"/>
                  </a:moveTo>
                  <a:lnTo>
                    <a:pt x="456201" y="55988"/>
                  </a:lnTo>
                  <a:cubicBezTo>
                    <a:pt x="787181" y="176181"/>
                    <a:pt x="1166475" y="244454"/>
                    <a:pt x="1569624" y="244454"/>
                  </a:cubicBezTo>
                  <a:cubicBezTo>
                    <a:pt x="1892143" y="244454"/>
                    <a:pt x="2199396" y="200760"/>
                    <a:pt x="2478857" y="121742"/>
                  </a:cubicBezTo>
                  <a:lnTo>
                    <a:pt x="2615035" y="77890"/>
                  </a:lnTo>
                  <a:lnTo>
                    <a:pt x="2641660" y="107185"/>
                  </a:lnTo>
                  <a:cubicBezTo>
                    <a:pt x="2737558" y="223387"/>
                    <a:pt x="2817046" y="353634"/>
                    <a:pt x="2876576" y="494377"/>
                  </a:cubicBezTo>
                  <a:lnTo>
                    <a:pt x="2911007" y="588450"/>
                  </a:lnTo>
                  <a:lnTo>
                    <a:pt x="2875642" y="606128"/>
                  </a:lnTo>
                  <a:cubicBezTo>
                    <a:pt x="2502832" y="774497"/>
                    <a:pt x="2053403" y="872810"/>
                    <a:pt x="1569624" y="872810"/>
                  </a:cubicBezTo>
                  <a:cubicBezTo>
                    <a:pt x="1005216" y="872810"/>
                    <a:pt x="487561" y="738995"/>
                    <a:pt x="83782" y="516236"/>
                  </a:cubicBezTo>
                  <a:lnTo>
                    <a:pt x="0" y="465333"/>
                  </a:lnTo>
                  <a:lnTo>
                    <a:pt x="52059" y="357264"/>
                  </a:lnTo>
                  <a:cubicBezTo>
                    <a:pt x="100354" y="268363"/>
                    <a:pt x="156992" y="184653"/>
                    <a:pt x="220924" y="107185"/>
                  </a:cubicBezTo>
                  <a:lnTo>
                    <a:pt x="318340" y="0"/>
                  </a:lnTo>
                  <a:close/>
                </a:path>
              </a:pathLst>
            </a:custGeom>
            <a:gradFill flip="none" rotWithShape="1">
              <a:gsLst>
                <a:gs pos="1770">
                  <a:srgbClr val="DE7097"/>
                </a:gs>
                <a:gs pos="23000">
                  <a:srgbClr val="D1386F"/>
                </a:gs>
                <a:gs pos="76000">
                  <a:srgbClr val="9E0F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CFF28B-C119-4A39-81EB-A093CF49EBBA}"/>
                </a:ext>
              </a:extLst>
            </p:cNvPr>
            <p:cNvSpPr txBox="1"/>
            <p:nvPr/>
          </p:nvSpPr>
          <p:spPr>
            <a:xfrm rot="955141">
              <a:off x="3955706" y="2339030"/>
              <a:ext cx="79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Oswald" panose="02000503000000000000" pitchFamily="2" charset="0"/>
                </a:rPr>
                <a:t>02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6AECA8-197E-4094-84CD-E5AF85094945}"/>
              </a:ext>
            </a:extLst>
          </p:cNvPr>
          <p:cNvGrpSpPr/>
          <p:nvPr/>
        </p:nvGrpSpPr>
        <p:grpSpPr>
          <a:xfrm>
            <a:off x="1900299" y="2473431"/>
            <a:ext cx="4701404" cy="1661276"/>
            <a:chOff x="1900299" y="2473431"/>
            <a:chExt cx="4701404" cy="166127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EEF02C-E548-493B-9A50-F98ED02FF2CA}"/>
                </a:ext>
              </a:extLst>
            </p:cNvPr>
            <p:cNvSpPr/>
            <p:nvPr/>
          </p:nvSpPr>
          <p:spPr>
            <a:xfrm rot="740756">
              <a:off x="1900299" y="2473431"/>
              <a:ext cx="4701404" cy="1661276"/>
            </a:xfrm>
            <a:custGeom>
              <a:avLst/>
              <a:gdLst>
                <a:gd name="connsiteX0" fmla="*/ 137256 w 3137096"/>
                <a:gd name="connsiteY0" fmla="*/ 0 h 1108516"/>
                <a:gd name="connsiteX1" fmla="*/ 221038 w 3137096"/>
                <a:gd name="connsiteY1" fmla="*/ 50903 h 1108516"/>
                <a:gd name="connsiteX2" fmla="*/ 1706880 w 3137096"/>
                <a:gd name="connsiteY2" fmla="*/ 407477 h 1108516"/>
                <a:gd name="connsiteX3" fmla="*/ 3012898 w 3137096"/>
                <a:gd name="connsiteY3" fmla="*/ 140795 h 1108516"/>
                <a:gd name="connsiteX4" fmla="*/ 3048263 w 3137096"/>
                <a:gd name="connsiteY4" fmla="*/ 123117 h 1108516"/>
                <a:gd name="connsiteX5" fmla="*/ 3066577 w 3137096"/>
                <a:gd name="connsiteY5" fmla="*/ 173156 h 1108516"/>
                <a:gd name="connsiteX6" fmla="*/ 3137096 w 3137096"/>
                <a:gd name="connsiteY6" fmla="*/ 639594 h 1108516"/>
                <a:gd name="connsiteX7" fmla="*/ 3133861 w 3137096"/>
                <a:gd name="connsiteY7" fmla="*/ 703658 h 1108516"/>
                <a:gd name="connsiteX8" fmla="*/ 3054390 w 3137096"/>
                <a:gd name="connsiteY8" fmla="*/ 751942 h 1108516"/>
                <a:gd name="connsiteX9" fmla="*/ 1568548 w 3137096"/>
                <a:gd name="connsiteY9" fmla="*/ 1108516 h 1108516"/>
                <a:gd name="connsiteX10" fmla="*/ 82706 w 3137096"/>
                <a:gd name="connsiteY10" fmla="*/ 751942 h 1108516"/>
                <a:gd name="connsiteX11" fmla="*/ 3235 w 3137096"/>
                <a:gd name="connsiteY11" fmla="*/ 703658 h 1108516"/>
                <a:gd name="connsiteX12" fmla="*/ 0 w 3137096"/>
                <a:gd name="connsiteY12" fmla="*/ 639594 h 1108516"/>
                <a:gd name="connsiteX13" fmla="*/ 123264 w 3137096"/>
                <a:gd name="connsiteY13" fmla="*/ 29044 h 1108516"/>
                <a:gd name="connsiteX14" fmla="*/ 137256 w 3137096"/>
                <a:gd name="connsiteY14" fmla="*/ 0 h 110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37096" h="1108516">
                  <a:moveTo>
                    <a:pt x="137256" y="0"/>
                  </a:moveTo>
                  <a:lnTo>
                    <a:pt x="221038" y="50903"/>
                  </a:lnTo>
                  <a:cubicBezTo>
                    <a:pt x="624817" y="273662"/>
                    <a:pt x="1142472" y="407477"/>
                    <a:pt x="1706880" y="407477"/>
                  </a:cubicBezTo>
                  <a:cubicBezTo>
                    <a:pt x="2190659" y="407477"/>
                    <a:pt x="2640088" y="309164"/>
                    <a:pt x="3012898" y="140795"/>
                  </a:cubicBezTo>
                  <a:lnTo>
                    <a:pt x="3048263" y="123117"/>
                  </a:lnTo>
                  <a:lnTo>
                    <a:pt x="3066577" y="173156"/>
                  </a:lnTo>
                  <a:cubicBezTo>
                    <a:pt x="3112407" y="320504"/>
                    <a:pt x="3137096" y="477166"/>
                    <a:pt x="3137096" y="639594"/>
                  </a:cubicBezTo>
                  <a:lnTo>
                    <a:pt x="3133861" y="703658"/>
                  </a:lnTo>
                  <a:lnTo>
                    <a:pt x="3054390" y="751942"/>
                  </a:lnTo>
                  <a:cubicBezTo>
                    <a:pt x="2650611" y="974701"/>
                    <a:pt x="2132956" y="1108516"/>
                    <a:pt x="1568548" y="1108516"/>
                  </a:cubicBezTo>
                  <a:cubicBezTo>
                    <a:pt x="1004140" y="1108516"/>
                    <a:pt x="486485" y="974701"/>
                    <a:pt x="82706" y="751942"/>
                  </a:cubicBezTo>
                  <a:lnTo>
                    <a:pt x="3235" y="703658"/>
                  </a:lnTo>
                  <a:lnTo>
                    <a:pt x="0" y="639594"/>
                  </a:lnTo>
                  <a:cubicBezTo>
                    <a:pt x="0" y="423023"/>
                    <a:pt x="43892" y="216703"/>
                    <a:pt x="123264" y="29044"/>
                  </a:cubicBezTo>
                  <a:lnTo>
                    <a:pt x="137256" y="0"/>
                  </a:lnTo>
                  <a:close/>
                </a:path>
              </a:pathLst>
            </a:custGeom>
            <a:gradFill flip="none" rotWithShape="1">
              <a:gsLst>
                <a:gs pos="3540">
                  <a:srgbClr val="96D901"/>
                </a:gs>
                <a:gs pos="23000">
                  <a:srgbClr val="77AB01"/>
                </a:gs>
                <a:gs pos="96000">
                  <a:srgbClr val="53780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576EEC-0C6C-4416-840F-E6C9CF14A2AD}"/>
                </a:ext>
              </a:extLst>
            </p:cNvPr>
            <p:cNvSpPr txBox="1"/>
            <p:nvPr/>
          </p:nvSpPr>
          <p:spPr>
            <a:xfrm rot="955141">
              <a:off x="3605942" y="3259546"/>
              <a:ext cx="79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Oswald" panose="02000503000000000000" pitchFamily="2" charset="0"/>
                </a:rPr>
                <a:t>03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819946-38DF-4BE9-9E38-C24EE3A4F0AE}"/>
              </a:ext>
            </a:extLst>
          </p:cNvPr>
          <p:cNvGrpSpPr/>
          <p:nvPr/>
        </p:nvGrpSpPr>
        <p:grpSpPr>
          <a:xfrm>
            <a:off x="1691522" y="3500601"/>
            <a:ext cx="4691708" cy="1558968"/>
            <a:chOff x="1691522" y="3500601"/>
            <a:chExt cx="4691708" cy="155896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E719D9-03A7-4043-B9A3-7FF259180217}"/>
                </a:ext>
              </a:extLst>
            </p:cNvPr>
            <p:cNvSpPr/>
            <p:nvPr/>
          </p:nvSpPr>
          <p:spPr>
            <a:xfrm rot="740756">
              <a:off x="1691522" y="3500601"/>
              <a:ext cx="4691708" cy="1558968"/>
            </a:xfrm>
            <a:custGeom>
              <a:avLst/>
              <a:gdLst>
                <a:gd name="connsiteX0" fmla="*/ 0 w 3130626"/>
                <a:gd name="connsiteY0" fmla="*/ 0 h 1040249"/>
                <a:gd name="connsiteX1" fmla="*/ 79471 w 3130626"/>
                <a:gd name="connsiteY1" fmla="*/ 48284 h 1040249"/>
                <a:gd name="connsiteX2" fmla="*/ 1565313 w 3130626"/>
                <a:gd name="connsiteY2" fmla="*/ 404858 h 1040249"/>
                <a:gd name="connsiteX3" fmla="*/ 3051155 w 3130626"/>
                <a:gd name="connsiteY3" fmla="*/ 48284 h 1040249"/>
                <a:gd name="connsiteX4" fmla="*/ 3130626 w 3130626"/>
                <a:gd name="connsiteY4" fmla="*/ 0 h 1040249"/>
                <a:gd name="connsiteX5" fmla="*/ 3125763 w 3130626"/>
                <a:gd name="connsiteY5" fmla="*/ 96311 h 1040249"/>
                <a:gd name="connsiteX6" fmla="*/ 2944546 w 3130626"/>
                <a:gd name="connsiteY6" fmla="*/ 683599 h 1040249"/>
                <a:gd name="connsiteX7" fmla="*/ 2897983 w 3130626"/>
                <a:gd name="connsiteY7" fmla="*/ 760244 h 1040249"/>
                <a:gd name="connsiteX8" fmla="*/ 2871331 w 3130626"/>
                <a:gd name="connsiteY8" fmla="*/ 773567 h 1040249"/>
                <a:gd name="connsiteX9" fmla="*/ 1565313 w 3130626"/>
                <a:gd name="connsiteY9" fmla="*/ 1040249 h 1040249"/>
                <a:gd name="connsiteX10" fmla="*/ 259295 w 3130626"/>
                <a:gd name="connsiteY10" fmla="*/ 773567 h 1040249"/>
                <a:gd name="connsiteX11" fmla="*/ 232643 w 3130626"/>
                <a:gd name="connsiteY11" fmla="*/ 760244 h 1040249"/>
                <a:gd name="connsiteX12" fmla="*/ 186080 w 3130626"/>
                <a:gd name="connsiteY12" fmla="*/ 683599 h 1040249"/>
                <a:gd name="connsiteX13" fmla="*/ 4863 w 3130626"/>
                <a:gd name="connsiteY13" fmla="*/ 96311 h 1040249"/>
                <a:gd name="connsiteX14" fmla="*/ 0 w 3130626"/>
                <a:gd name="connsiteY14" fmla="*/ 0 h 104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30626" h="1040249">
                  <a:moveTo>
                    <a:pt x="0" y="0"/>
                  </a:moveTo>
                  <a:lnTo>
                    <a:pt x="79471" y="48284"/>
                  </a:lnTo>
                  <a:cubicBezTo>
                    <a:pt x="483250" y="271043"/>
                    <a:pt x="1000905" y="404858"/>
                    <a:pt x="1565313" y="404858"/>
                  </a:cubicBezTo>
                  <a:cubicBezTo>
                    <a:pt x="2129721" y="404858"/>
                    <a:pt x="2647376" y="271043"/>
                    <a:pt x="3051155" y="48284"/>
                  </a:cubicBezTo>
                  <a:lnTo>
                    <a:pt x="3130626" y="0"/>
                  </a:lnTo>
                  <a:lnTo>
                    <a:pt x="3125763" y="96311"/>
                  </a:lnTo>
                  <a:cubicBezTo>
                    <a:pt x="3104343" y="307231"/>
                    <a:pt x="3041134" y="505797"/>
                    <a:pt x="2944546" y="683599"/>
                  </a:cubicBezTo>
                  <a:lnTo>
                    <a:pt x="2897983" y="760244"/>
                  </a:lnTo>
                  <a:lnTo>
                    <a:pt x="2871331" y="773567"/>
                  </a:lnTo>
                  <a:cubicBezTo>
                    <a:pt x="2498521" y="941936"/>
                    <a:pt x="2049092" y="1040249"/>
                    <a:pt x="1565313" y="1040249"/>
                  </a:cubicBezTo>
                  <a:cubicBezTo>
                    <a:pt x="1081535" y="1040249"/>
                    <a:pt x="632106" y="941936"/>
                    <a:pt x="259295" y="773567"/>
                  </a:cubicBezTo>
                  <a:lnTo>
                    <a:pt x="232643" y="760244"/>
                  </a:lnTo>
                  <a:lnTo>
                    <a:pt x="186080" y="683599"/>
                  </a:lnTo>
                  <a:cubicBezTo>
                    <a:pt x="89493" y="505797"/>
                    <a:pt x="26284" y="307231"/>
                    <a:pt x="4863" y="9631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655">
                  <a:srgbClr val="E7AC4B"/>
                </a:gs>
                <a:gs pos="35000">
                  <a:srgbClr val="E29B27"/>
                </a:gs>
                <a:gs pos="67000">
                  <a:srgbClr val="C27D0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83EAC1-5152-48AF-9384-81BCFC61AF39}"/>
                </a:ext>
              </a:extLst>
            </p:cNvPr>
            <p:cNvSpPr txBox="1"/>
            <p:nvPr/>
          </p:nvSpPr>
          <p:spPr>
            <a:xfrm rot="955141">
              <a:off x="3379384" y="4188874"/>
              <a:ext cx="79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Oswald" panose="02000503000000000000" pitchFamily="2" charset="0"/>
                </a:rPr>
                <a:t>04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49B258-A7A0-47F4-AF7E-FD061FC6E804}"/>
              </a:ext>
            </a:extLst>
          </p:cNvPr>
          <p:cNvGrpSpPr/>
          <p:nvPr/>
        </p:nvGrpSpPr>
        <p:grpSpPr>
          <a:xfrm>
            <a:off x="1843080" y="4622883"/>
            <a:ext cx="3994408" cy="1115354"/>
            <a:chOff x="1843080" y="4622883"/>
            <a:chExt cx="3994408" cy="11153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75CF1F-A11F-424D-BD3B-98BB7A3F4FC9}"/>
                </a:ext>
              </a:extLst>
            </p:cNvPr>
            <p:cNvSpPr/>
            <p:nvPr/>
          </p:nvSpPr>
          <p:spPr>
            <a:xfrm rot="740756">
              <a:off x="1843080" y="4622883"/>
              <a:ext cx="3994408" cy="1115354"/>
            </a:xfrm>
            <a:custGeom>
              <a:avLst/>
              <a:gdLst>
                <a:gd name="connsiteX0" fmla="*/ 0 w 2665340"/>
                <a:gd name="connsiteY0" fmla="*/ 0 h 744240"/>
                <a:gd name="connsiteX1" fmla="*/ 26652 w 2665340"/>
                <a:gd name="connsiteY1" fmla="*/ 13323 h 744240"/>
                <a:gd name="connsiteX2" fmla="*/ 1332670 w 2665340"/>
                <a:gd name="connsiteY2" fmla="*/ 280005 h 744240"/>
                <a:gd name="connsiteX3" fmla="*/ 2638688 w 2665340"/>
                <a:gd name="connsiteY3" fmla="*/ 13323 h 744240"/>
                <a:gd name="connsiteX4" fmla="*/ 2665340 w 2665340"/>
                <a:gd name="connsiteY4" fmla="*/ 0 h 744240"/>
                <a:gd name="connsiteX5" fmla="*/ 2633335 w 2665340"/>
                <a:gd name="connsiteY5" fmla="*/ 52682 h 744240"/>
                <a:gd name="connsiteX6" fmla="*/ 1332670 w 2665340"/>
                <a:gd name="connsiteY6" fmla="*/ 744240 h 744240"/>
                <a:gd name="connsiteX7" fmla="*/ 32006 w 2665340"/>
                <a:gd name="connsiteY7" fmla="*/ 52682 h 74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5340" h="744240">
                  <a:moveTo>
                    <a:pt x="0" y="0"/>
                  </a:moveTo>
                  <a:lnTo>
                    <a:pt x="26652" y="13323"/>
                  </a:lnTo>
                  <a:cubicBezTo>
                    <a:pt x="399463" y="181692"/>
                    <a:pt x="848892" y="280005"/>
                    <a:pt x="1332670" y="280005"/>
                  </a:cubicBezTo>
                  <a:cubicBezTo>
                    <a:pt x="1816449" y="280005"/>
                    <a:pt x="2265878" y="181692"/>
                    <a:pt x="2638688" y="13323"/>
                  </a:cubicBezTo>
                  <a:lnTo>
                    <a:pt x="2665340" y="0"/>
                  </a:lnTo>
                  <a:lnTo>
                    <a:pt x="2633335" y="52682"/>
                  </a:lnTo>
                  <a:cubicBezTo>
                    <a:pt x="2351455" y="469919"/>
                    <a:pt x="1874098" y="744240"/>
                    <a:pt x="1332670" y="744240"/>
                  </a:cubicBezTo>
                  <a:cubicBezTo>
                    <a:pt x="791242" y="744240"/>
                    <a:pt x="313885" y="469919"/>
                    <a:pt x="32006" y="52682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00CCFF"/>
                </a:gs>
                <a:gs pos="98000">
                  <a:srgbClr val="0E679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EBC49D-2E96-4720-A6EA-30139DB6BFC8}"/>
                </a:ext>
              </a:extLst>
            </p:cNvPr>
            <p:cNvSpPr txBox="1"/>
            <p:nvPr/>
          </p:nvSpPr>
          <p:spPr>
            <a:xfrm rot="955141">
              <a:off x="3199464" y="5034854"/>
              <a:ext cx="79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Oswald" panose="02000503000000000000" pitchFamily="2" charset="0"/>
                </a:rPr>
                <a:t>05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DF7AF5-9755-44E0-B9B9-838D2E0F9A2D}"/>
              </a:ext>
            </a:extLst>
          </p:cNvPr>
          <p:cNvGrpSpPr/>
          <p:nvPr/>
        </p:nvGrpSpPr>
        <p:grpSpPr>
          <a:xfrm>
            <a:off x="6160132" y="1316214"/>
            <a:ext cx="3765954" cy="530460"/>
            <a:chOff x="6160132" y="1316214"/>
            <a:chExt cx="3765954" cy="53046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8D9065-29DA-4C64-9295-3D0C6205E498}"/>
                </a:ext>
              </a:extLst>
            </p:cNvPr>
            <p:cNvSpPr txBox="1"/>
            <p:nvPr/>
          </p:nvSpPr>
          <p:spPr>
            <a:xfrm>
              <a:off x="6160132" y="1316214"/>
              <a:ext cx="376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5A5DA"/>
                  </a:solidFill>
                  <a:latin typeface="Oswald" panose="02000503000000000000" pitchFamily="2" charset="0"/>
                </a:rPr>
                <a:t>INFOGRAPHIC 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AB3553-5887-4102-9F08-E9040CDCB8AD}"/>
                </a:ext>
              </a:extLst>
            </p:cNvPr>
            <p:cNvSpPr txBox="1"/>
            <p:nvPr/>
          </p:nvSpPr>
          <p:spPr>
            <a:xfrm>
              <a:off x="6160132" y="1592758"/>
              <a:ext cx="30007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67608B-A5F8-442E-B4CB-676E10E1CF0C}"/>
              </a:ext>
            </a:extLst>
          </p:cNvPr>
          <p:cNvGrpSpPr/>
          <p:nvPr/>
        </p:nvGrpSpPr>
        <p:grpSpPr>
          <a:xfrm>
            <a:off x="6744002" y="2283095"/>
            <a:ext cx="3765954" cy="530460"/>
            <a:chOff x="6744002" y="2283095"/>
            <a:chExt cx="3765954" cy="5304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9ACFB5-E9E3-48AB-BE06-D61A5D24E2F7}"/>
                </a:ext>
              </a:extLst>
            </p:cNvPr>
            <p:cNvSpPr txBox="1"/>
            <p:nvPr/>
          </p:nvSpPr>
          <p:spPr>
            <a:xfrm>
              <a:off x="6744002" y="2283095"/>
              <a:ext cx="376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E0F45"/>
                  </a:solidFill>
                  <a:latin typeface="Oswald" panose="02000503000000000000" pitchFamily="2" charset="0"/>
                </a:rPr>
                <a:t>INFOGRAPHIC 02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68C80C-E295-4EA1-8AF9-71B28871345D}"/>
                </a:ext>
              </a:extLst>
            </p:cNvPr>
            <p:cNvSpPr txBox="1"/>
            <p:nvPr/>
          </p:nvSpPr>
          <p:spPr>
            <a:xfrm>
              <a:off x="6744002" y="2559639"/>
              <a:ext cx="30007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D831FC-C02C-4770-B5ED-B65AEA1DAE6E}"/>
              </a:ext>
            </a:extLst>
          </p:cNvPr>
          <p:cNvGrpSpPr/>
          <p:nvPr/>
        </p:nvGrpSpPr>
        <p:grpSpPr>
          <a:xfrm>
            <a:off x="7350303" y="3286813"/>
            <a:ext cx="3765954" cy="530460"/>
            <a:chOff x="7350303" y="3286813"/>
            <a:chExt cx="3765954" cy="5304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003428-DA0E-47B1-8261-03F0D018D77A}"/>
                </a:ext>
              </a:extLst>
            </p:cNvPr>
            <p:cNvSpPr txBox="1"/>
            <p:nvPr/>
          </p:nvSpPr>
          <p:spPr>
            <a:xfrm>
              <a:off x="7350303" y="3286813"/>
              <a:ext cx="376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C8402"/>
                  </a:solidFill>
                  <a:latin typeface="Oswald" panose="02000503000000000000" pitchFamily="2" charset="0"/>
                </a:rPr>
                <a:t>INFOGRAPHIC 03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F4BB82-C050-46AD-BBDC-CE2D3CF7C862}"/>
                </a:ext>
              </a:extLst>
            </p:cNvPr>
            <p:cNvSpPr txBox="1"/>
            <p:nvPr/>
          </p:nvSpPr>
          <p:spPr>
            <a:xfrm>
              <a:off x="7350303" y="3563357"/>
              <a:ext cx="30007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B2178A-785B-4216-A916-D1A3C9F98578}"/>
              </a:ext>
            </a:extLst>
          </p:cNvPr>
          <p:cNvGrpSpPr/>
          <p:nvPr/>
        </p:nvGrpSpPr>
        <p:grpSpPr>
          <a:xfrm>
            <a:off x="6744002" y="4306625"/>
            <a:ext cx="3765954" cy="530460"/>
            <a:chOff x="6744002" y="4306625"/>
            <a:chExt cx="3765954" cy="5304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8B889E-4284-4EAC-870A-54DC077FB16A}"/>
                </a:ext>
              </a:extLst>
            </p:cNvPr>
            <p:cNvSpPr txBox="1"/>
            <p:nvPr/>
          </p:nvSpPr>
          <p:spPr>
            <a:xfrm>
              <a:off x="6744002" y="4306625"/>
              <a:ext cx="376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27D0E"/>
                  </a:solidFill>
                  <a:latin typeface="Oswald" panose="02000503000000000000" pitchFamily="2" charset="0"/>
                </a:rPr>
                <a:t>INFOGRAPHIC 04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75975F-3D71-4E45-A775-97580528D61F}"/>
                </a:ext>
              </a:extLst>
            </p:cNvPr>
            <p:cNvSpPr txBox="1"/>
            <p:nvPr/>
          </p:nvSpPr>
          <p:spPr>
            <a:xfrm>
              <a:off x="6744002" y="4583169"/>
              <a:ext cx="30007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FFC18E-6608-4360-B71C-73DA54052A1D}"/>
              </a:ext>
            </a:extLst>
          </p:cNvPr>
          <p:cNvGrpSpPr/>
          <p:nvPr/>
        </p:nvGrpSpPr>
        <p:grpSpPr>
          <a:xfrm>
            <a:off x="5517078" y="5501724"/>
            <a:ext cx="3765954" cy="530460"/>
            <a:chOff x="5517078" y="5501724"/>
            <a:chExt cx="3765954" cy="53046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742E10-1BBD-40DF-876B-265CFB7991E3}"/>
                </a:ext>
              </a:extLst>
            </p:cNvPr>
            <p:cNvSpPr txBox="1"/>
            <p:nvPr/>
          </p:nvSpPr>
          <p:spPr>
            <a:xfrm>
              <a:off x="5517078" y="5501724"/>
              <a:ext cx="376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5A5DA"/>
                  </a:solidFill>
                  <a:latin typeface="Oswald" panose="02000503000000000000" pitchFamily="2" charset="0"/>
                </a:rPr>
                <a:t>INFOGRAPHIC 05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644C08-66FF-4DF6-9C4F-BD45ADAE64B0}"/>
                </a:ext>
              </a:extLst>
            </p:cNvPr>
            <p:cNvSpPr txBox="1"/>
            <p:nvPr/>
          </p:nvSpPr>
          <p:spPr>
            <a:xfrm>
              <a:off x="5517078" y="5778268"/>
              <a:ext cx="30007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34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7248B6-4502-4A73-83F9-2F6A2870FB76}"/>
              </a:ext>
            </a:extLst>
          </p:cNvPr>
          <p:cNvSpPr/>
          <p:nvPr/>
        </p:nvSpPr>
        <p:spPr>
          <a:xfrm>
            <a:off x="3808722" y="1410285"/>
            <a:ext cx="4574559" cy="2082779"/>
          </a:xfrm>
          <a:custGeom>
            <a:avLst/>
            <a:gdLst>
              <a:gd name="connsiteX0" fmla="*/ 2287279 w 4574559"/>
              <a:gd name="connsiteY0" fmla="*/ 0 h 2082779"/>
              <a:gd name="connsiteX1" fmla="*/ 4518151 w 4574559"/>
              <a:gd name="connsiteY1" fmla="*/ 1097168 h 2082779"/>
              <a:gd name="connsiteX2" fmla="*/ 4574559 w 4574559"/>
              <a:gd name="connsiteY2" fmla="*/ 1243819 h 2082779"/>
              <a:gd name="connsiteX3" fmla="*/ 4518151 w 4574559"/>
              <a:gd name="connsiteY3" fmla="*/ 1390469 h 2082779"/>
              <a:gd name="connsiteX4" fmla="*/ 3939002 w 4574559"/>
              <a:gd name="connsiteY4" fmla="*/ 2030280 h 2082779"/>
              <a:gd name="connsiteX5" fmla="*/ 3852592 w 4574559"/>
              <a:gd name="connsiteY5" fmla="*/ 2082779 h 2082779"/>
              <a:gd name="connsiteX6" fmla="*/ 3855827 w 4574559"/>
              <a:gd name="connsiteY6" fmla="*/ 2018715 h 2082779"/>
              <a:gd name="connsiteX7" fmla="*/ 2287279 w 4574559"/>
              <a:gd name="connsiteY7" fmla="*/ 450167 h 2082779"/>
              <a:gd name="connsiteX8" fmla="*/ 718731 w 4574559"/>
              <a:gd name="connsiteY8" fmla="*/ 2018715 h 2082779"/>
              <a:gd name="connsiteX9" fmla="*/ 721966 w 4574559"/>
              <a:gd name="connsiteY9" fmla="*/ 2082779 h 2082779"/>
              <a:gd name="connsiteX10" fmla="*/ 635556 w 4574559"/>
              <a:gd name="connsiteY10" fmla="*/ 2030280 h 2082779"/>
              <a:gd name="connsiteX11" fmla="*/ 56407 w 4574559"/>
              <a:gd name="connsiteY11" fmla="*/ 1390469 h 2082779"/>
              <a:gd name="connsiteX12" fmla="*/ 0 w 4574559"/>
              <a:gd name="connsiteY12" fmla="*/ 1243819 h 2082779"/>
              <a:gd name="connsiteX13" fmla="*/ 56407 w 4574559"/>
              <a:gd name="connsiteY13" fmla="*/ 1097168 h 2082779"/>
              <a:gd name="connsiteX14" fmla="*/ 2287279 w 4574559"/>
              <a:gd name="connsiteY14" fmla="*/ 0 h 208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4559" h="2082779">
                <a:moveTo>
                  <a:pt x="2287279" y="0"/>
                </a:moveTo>
                <a:cubicBezTo>
                  <a:pt x="3335466" y="0"/>
                  <a:pt x="4222401" y="461525"/>
                  <a:pt x="4518151" y="1097168"/>
                </a:cubicBezTo>
                <a:lnTo>
                  <a:pt x="4574559" y="1243819"/>
                </a:lnTo>
                <a:lnTo>
                  <a:pt x="4518151" y="1390469"/>
                </a:lnTo>
                <a:cubicBezTo>
                  <a:pt x="4404401" y="1634948"/>
                  <a:pt x="4203198" y="1853669"/>
                  <a:pt x="3939002" y="2030280"/>
                </a:cubicBezTo>
                <a:lnTo>
                  <a:pt x="3852592" y="2082779"/>
                </a:lnTo>
                <a:lnTo>
                  <a:pt x="3855827" y="2018715"/>
                </a:lnTo>
                <a:cubicBezTo>
                  <a:pt x="3855827" y="1152430"/>
                  <a:pt x="3153564" y="450167"/>
                  <a:pt x="2287279" y="450167"/>
                </a:cubicBezTo>
                <a:cubicBezTo>
                  <a:pt x="1420994" y="450167"/>
                  <a:pt x="718731" y="1152430"/>
                  <a:pt x="718731" y="2018715"/>
                </a:cubicBezTo>
                <a:lnTo>
                  <a:pt x="721966" y="2082779"/>
                </a:lnTo>
                <a:lnTo>
                  <a:pt x="635556" y="2030280"/>
                </a:lnTo>
                <a:cubicBezTo>
                  <a:pt x="371361" y="1853669"/>
                  <a:pt x="170157" y="1634948"/>
                  <a:pt x="56407" y="1390469"/>
                </a:cubicBezTo>
                <a:lnTo>
                  <a:pt x="0" y="1243819"/>
                </a:lnTo>
                <a:lnTo>
                  <a:pt x="56407" y="1097168"/>
                </a:lnTo>
                <a:cubicBezTo>
                  <a:pt x="352157" y="461525"/>
                  <a:pt x="1239092" y="0"/>
                  <a:pt x="2287279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53BC34-91CF-4CB9-BFB8-773B5A335625}"/>
              </a:ext>
            </a:extLst>
          </p:cNvPr>
          <p:cNvSpPr/>
          <p:nvPr/>
        </p:nvSpPr>
        <p:spPr>
          <a:xfrm>
            <a:off x="1815622" y="4533314"/>
            <a:ext cx="3130626" cy="1040249"/>
          </a:xfrm>
          <a:custGeom>
            <a:avLst/>
            <a:gdLst>
              <a:gd name="connsiteX0" fmla="*/ 0 w 3130626"/>
              <a:gd name="connsiteY0" fmla="*/ 0 h 1040249"/>
              <a:gd name="connsiteX1" fmla="*/ 79471 w 3130626"/>
              <a:gd name="connsiteY1" fmla="*/ 48284 h 1040249"/>
              <a:gd name="connsiteX2" fmla="*/ 1565313 w 3130626"/>
              <a:gd name="connsiteY2" fmla="*/ 404858 h 1040249"/>
              <a:gd name="connsiteX3" fmla="*/ 3051155 w 3130626"/>
              <a:gd name="connsiteY3" fmla="*/ 48284 h 1040249"/>
              <a:gd name="connsiteX4" fmla="*/ 3130626 w 3130626"/>
              <a:gd name="connsiteY4" fmla="*/ 0 h 1040249"/>
              <a:gd name="connsiteX5" fmla="*/ 3125763 w 3130626"/>
              <a:gd name="connsiteY5" fmla="*/ 96311 h 1040249"/>
              <a:gd name="connsiteX6" fmla="*/ 2944546 w 3130626"/>
              <a:gd name="connsiteY6" fmla="*/ 683599 h 1040249"/>
              <a:gd name="connsiteX7" fmla="*/ 2897983 w 3130626"/>
              <a:gd name="connsiteY7" fmla="*/ 760244 h 1040249"/>
              <a:gd name="connsiteX8" fmla="*/ 2871331 w 3130626"/>
              <a:gd name="connsiteY8" fmla="*/ 773567 h 1040249"/>
              <a:gd name="connsiteX9" fmla="*/ 1565313 w 3130626"/>
              <a:gd name="connsiteY9" fmla="*/ 1040249 h 1040249"/>
              <a:gd name="connsiteX10" fmla="*/ 259295 w 3130626"/>
              <a:gd name="connsiteY10" fmla="*/ 773567 h 1040249"/>
              <a:gd name="connsiteX11" fmla="*/ 232643 w 3130626"/>
              <a:gd name="connsiteY11" fmla="*/ 760244 h 1040249"/>
              <a:gd name="connsiteX12" fmla="*/ 186080 w 3130626"/>
              <a:gd name="connsiteY12" fmla="*/ 683599 h 1040249"/>
              <a:gd name="connsiteX13" fmla="*/ 4863 w 3130626"/>
              <a:gd name="connsiteY13" fmla="*/ 96311 h 1040249"/>
              <a:gd name="connsiteX14" fmla="*/ 0 w 3130626"/>
              <a:gd name="connsiteY14" fmla="*/ 0 h 104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0626" h="1040249">
                <a:moveTo>
                  <a:pt x="0" y="0"/>
                </a:moveTo>
                <a:lnTo>
                  <a:pt x="79471" y="48284"/>
                </a:lnTo>
                <a:cubicBezTo>
                  <a:pt x="483250" y="271043"/>
                  <a:pt x="1000905" y="404858"/>
                  <a:pt x="1565313" y="404858"/>
                </a:cubicBezTo>
                <a:cubicBezTo>
                  <a:pt x="2129721" y="404858"/>
                  <a:pt x="2647376" y="271043"/>
                  <a:pt x="3051155" y="48284"/>
                </a:cubicBezTo>
                <a:lnTo>
                  <a:pt x="3130626" y="0"/>
                </a:lnTo>
                <a:lnTo>
                  <a:pt x="3125763" y="96311"/>
                </a:lnTo>
                <a:cubicBezTo>
                  <a:pt x="3104343" y="307231"/>
                  <a:pt x="3041134" y="505797"/>
                  <a:pt x="2944546" y="683599"/>
                </a:cubicBezTo>
                <a:lnTo>
                  <a:pt x="2897983" y="760244"/>
                </a:lnTo>
                <a:lnTo>
                  <a:pt x="2871331" y="773567"/>
                </a:lnTo>
                <a:cubicBezTo>
                  <a:pt x="2498521" y="941936"/>
                  <a:pt x="2049092" y="1040249"/>
                  <a:pt x="1565313" y="1040249"/>
                </a:cubicBezTo>
                <a:cubicBezTo>
                  <a:pt x="1081535" y="1040249"/>
                  <a:pt x="632106" y="941936"/>
                  <a:pt x="259295" y="773567"/>
                </a:cubicBezTo>
                <a:lnTo>
                  <a:pt x="232643" y="760244"/>
                </a:lnTo>
                <a:lnTo>
                  <a:pt x="186080" y="683599"/>
                </a:lnTo>
                <a:cubicBezTo>
                  <a:pt x="89493" y="505797"/>
                  <a:pt x="26284" y="307231"/>
                  <a:pt x="4863" y="9631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8593FF-C066-47F3-A75B-90504D16A512}"/>
              </a:ext>
            </a:extLst>
          </p:cNvPr>
          <p:cNvSpPr/>
          <p:nvPr/>
        </p:nvSpPr>
        <p:spPr>
          <a:xfrm>
            <a:off x="3760111" y="774894"/>
            <a:ext cx="4671778" cy="1879210"/>
          </a:xfrm>
          <a:custGeom>
            <a:avLst/>
            <a:gdLst>
              <a:gd name="connsiteX0" fmla="*/ 2335889 w 4671778"/>
              <a:gd name="connsiteY0" fmla="*/ 0 h 1879210"/>
              <a:gd name="connsiteX1" fmla="*/ 4671778 w 4671778"/>
              <a:gd name="connsiteY1" fmla="*/ 1561514 h 1879210"/>
              <a:gd name="connsiteX2" fmla="*/ 4624321 w 4671778"/>
              <a:gd name="connsiteY2" fmla="*/ 1876213 h 1879210"/>
              <a:gd name="connsiteX3" fmla="*/ 4623169 w 4671778"/>
              <a:gd name="connsiteY3" fmla="*/ 1879210 h 1879210"/>
              <a:gd name="connsiteX4" fmla="*/ 4566761 w 4671778"/>
              <a:gd name="connsiteY4" fmla="*/ 1732559 h 1879210"/>
              <a:gd name="connsiteX5" fmla="*/ 2335889 w 4671778"/>
              <a:gd name="connsiteY5" fmla="*/ 635391 h 1879210"/>
              <a:gd name="connsiteX6" fmla="*/ 105017 w 4671778"/>
              <a:gd name="connsiteY6" fmla="*/ 1732559 h 1879210"/>
              <a:gd name="connsiteX7" fmla="*/ 48610 w 4671778"/>
              <a:gd name="connsiteY7" fmla="*/ 1879210 h 1879210"/>
              <a:gd name="connsiteX8" fmla="*/ 47457 w 4671778"/>
              <a:gd name="connsiteY8" fmla="*/ 1876213 h 1879210"/>
              <a:gd name="connsiteX9" fmla="*/ 0 w 4671778"/>
              <a:gd name="connsiteY9" fmla="*/ 1561514 h 1879210"/>
              <a:gd name="connsiteX10" fmla="*/ 2335889 w 4671778"/>
              <a:gd name="connsiteY10" fmla="*/ 0 h 187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1778" h="1879210">
                <a:moveTo>
                  <a:pt x="2335889" y="0"/>
                </a:moveTo>
                <a:cubicBezTo>
                  <a:pt x="3625965" y="0"/>
                  <a:pt x="4671778" y="699114"/>
                  <a:pt x="4671778" y="1561514"/>
                </a:cubicBezTo>
                <a:cubicBezTo>
                  <a:pt x="4671778" y="1669314"/>
                  <a:pt x="4655437" y="1774563"/>
                  <a:pt x="4624321" y="1876213"/>
                </a:cubicBezTo>
                <a:lnTo>
                  <a:pt x="4623169" y="1879210"/>
                </a:lnTo>
                <a:lnTo>
                  <a:pt x="4566761" y="1732559"/>
                </a:lnTo>
                <a:cubicBezTo>
                  <a:pt x="4271011" y="1096916"/>
                  <a:pt x="3384076" y="635391"/>
                  <a:pt x="2335889" y="635391"/>
                </a:cubicBezTo>
                <a:cubicBezTo>
                  <a:pt x="1287702" y="635391"/>
                  <a:pt x="400767" y="1096916"/>
                  <a:pt x="105017" y="1732559"/>
                </a:cubicBezTo>
                <a:lnTo>
                  <a:pt x="48610" y="1879210"/>
                </a:lnTo>
                <a:lnTo>
                  <a:pt x="47457" y="1876213"/>
                </a:lnTo>
                <a:cubicBezTo>
                  <a:pt x="16341" y="1774563"/>
                  <a:pt x="0" y="1669314"/>
                  <a:pt x="0" y="1561514"/>
                </a:cubicBezTo>
                <a:cubicBezTo>
                  <a:pt x="0" y="699114"/>
                  <a:pt x="1045813" y="0"/>
                  <a:pt x="2335889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A0900B-5696-4047-AB82-8826F3FB7133}"/>
              </a:ext>
            </a:extLst>
          </p:cNvPr>
          <p:cNvSpPr/>
          <p:nvPr/>
        </p:nvSpPr>
        <p:spPr>
          <a:xfrm>
            <a:off x="4527452" y="1860452"/>
            <a:ext cx="3137096" cy="2037470"/>
          </a:xfrm>
          <a:custGeom>
            <a:avLst/>
            <a:gdLst>
              <a:gd name="connsiteX0" fmla="*/ 1568548 w 3137096"/>
              <a:gd name="connsiteY0" fmla="*/ 0 h 2037470"/>
              <a:gd name="connsiteX1" fmla="*/ 3137096 w 3137096"/>
              <a:gd name="connsiteY1" fmla="*/ 1568548 h 2037470"/>
              <a:gd name="connsiteX2" fmla="*/ 3133861 w 3137096"/>
              <a:gd name="connsiteY2" fmla="*/ 1632612 h 2037470"/>
              <a:gd name="connsiteX3" fmla="*/ 3054390 w 3137096"/>
              <a:gd name="connsiteY3" fmla="*/ 1680896 h 2037470"/>
              <a:gd name="connsiteX4" fmla="*/ 1568548 w 3137096"/>
              <a:gd name="connsiteY4" fmla="*/ 2037470 h 2037470"/>
              <a:gd name="connsiteX5" fmla="*/ 82706 w 3137096"/>
              <a:gd name="connsiteY5" fmla="*/ 1680896 h 2037470"/>
              <a:gd name="connsiteX6" fmla="*/ 3235 w 3137096"/>
              <a:gd name="connsiteY6" fmla="*/ 1632612 h 2037470"/>
              <a:gd name="connsiteX7" fmla="*/ 0 w 3137096"/>
              <a:gd name="connsiteY7" fmla="*/ 1568548 h 2037470"/>
              <a:gd name="connsiteX8" fmla="*/ 1568548 w 3137096"/>
              <a:gd name="connsiteY8" fmla="*/ 0 h 203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7096" h="2037470">
                <a:moveTo>
                  <a:pt x="1568548" y="0"/>
                </a:moveTo>
                <a:cubicBezTo>
                  <a:pt x="2434833" y="0"/>
                  <a:pt x="3137096" y="702263"/>
                  <a:pt x="3137096" y="1568548"/>
                </a:cubicBezTo>
                <a:lnTo>
                  <a:pt x="3133861" y="1632612"/>
                </a:lnTo>
                <a:lnTo>
                  <a:pt x="3054390" y="1680896"/>
                </a:lnTo>
                <a:cubicBezTo>
                  <a:pt x="2650611" y="1903655"/>
                  <a:pt x="2132956" y="2037470"/>
                  <a:pt x="1568548" y="2037470"/>
                </a:cubicBezTo>
                <a:cubicBezTo>
                  <a:pt x="1004140" y="2037470"/>
                  <a:pt x="486485" y="1903655"/>
                  <a:pt x="82706" y="1680896"/>
                </a:cubicBezTo>
                <a:lnTo>
                  <a:pt x="3235" y="1632612"/>
                </a:lnTo>
                <a:lnTo>
                  <a:pt x="0" y="1568548"/>
                </a:lnTo>
                <a:cubicBezTo>
                  <a:pt x="0" y="702263"/>
                  <a:pt x="702263" y="0"/>
                  <a:pt x="1568548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4417A1-2938-4E37-8244-5754DF43BB06}"/>
              </a:ext>
            </a:extLst>
          </p:cNvPr>
          <p:cNvSpPr/>
          <p:nvPr/>
        </p:nvSpPr>
        <p:spPr>
          <a:xfrm>
            <a:off x="3760112" y="2654104"/>
            <a:ext cx="1003219" cy="1599204"/>
          </a:xfrm>
          <a:custGeom>
            <a:avLst/>
            <a:gdLst>
              <a:gd name="connsiteX0" fmla="*/ 48610 w 1003219"/>
              <a:gd name="connsiteY0" fmla="*/ 0 h 1599204"/>
              <a:gd name="connsiteX1" fmla="*/ 105017 w 1003219"/>
              <a:gd name="connsiteY1" fmla="*/ 146650 h 1599204"/>
              <a:gd name="connsiteX2" fmla="*/ 684166 w 1003219"/>
              <a:gd name="connsiteY2" fmla="*/ 786461 h 1599204"/>
              <a:gd name="connsiteX3" fmla="*/ 770576 w 1003219"/>
              <a:gd name="connsiteY3" fmla="*/ 838960 h 1599204"/>
              <a:gd name="connsiteX4" fmla="*/ 775439 w 1003219"/>
              <a:gd name="connsiteY4" fmla="*/ 935271 h 1599204"/>
              <a:gd name="connsiteX5" fmla="*/ 956656 w 1003219"/>
              <a:gd name="connsiteY5" fmla="*/ 1522559 h 1599204"/>
              <a:gd name="connsiteX6" fmla="*/ 1003219 w 1003219"/>
              <a:gd name="connsiteY6" fmla="*/ 1599204 h 1599204"/>
              <a:gd name="connsiteX7" fmla="*/ 850047 w 1003219"/>
              <a:gd name="connsiteY7" fmla="*/ 1522635 h 1599204"/>
              <a:gd name="connsiteX8" fmla="*/ 0 w 1003219"/>
              <a:gd name="connsiteY8" fmla="*/ 317695 h 1599204"/>
              <a:gd name="connsiteX9" fmla="*/ 47457 w 1003219"/>
              <a:gd name="connsiteY9" fmla="*/ 2996 h 1599204"/>
              <a:gd name="connsiteX10" fmla="*/ 48610 w 1003219"/>
              <a:gd name="connsiteY10" fmla="*/ 0 h 159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3219" h="1599204">
                <a:moveTo>
                  <a:pt x="48610" y="0"/>
                </a:moveTo>
                <a:lnTo>
                  <a:pt x="105017" y="146650"/>
                </a:lnTo>
                <a:cubicBezTo>
                  <a:pt x="218767" y="391129"/>
                  <a:pt x="419971" y="609850"/>
                  <a:pt x="684166" y="786461"/>
                </a:cubicBezTo>
                <a:lnTo>
                  <a:pt x="770576" y="838960"/>
                </a:lnTo>
                <a:lnTo>
                  <a:pt x="775439" y="935271"/>
                </a:lnTo>
                <a:cubicBezTo>
                  <a:pt x="796860" y="1146191"/>
                  <a:pt x="860069" y="1344757"/>
                  <a:pt x="956656" y="1522559"/>
                </a:cubicBezTo>
                <a:lnTo>
                  <a:pt x="1003219" y="1599204"/>
                </a:lnTo>
                <a:lnTo>
                  <a:pt x="850047" y="1522635"/>
                </a:lnTo>
                <a:cubicBezTo>
                  <a:pt x="330902" y="1236230"/>
                  <a:pt x="0" y="802795"/>
                  <a:pt x="0" y="317695"/>
                </a:cubicBezTo>
                <a:cubicBezTo>
                  <a:pt x="0" y="209895"/>
                  <a:pt x="16341" y="104646"/>
                  <a:pt x="47457" y="2996"/>
                </a:cubicBezTo>
                <a:lnTo>
                  <a:pt x="4861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35D5D2-E8FE-470B-AAB2-6DE8AD5E1BF7}"/>
              </a:ext>
            </a:extLst>
          </p:cNvPr>
          <p:cNvSpPr/>
          <p:nvPr/>
        </p:nvSpPr>
        <p:spPr>
          <a:xfrm>
            <a:off x="7428671" y="2654104"/>
            <a:ext cx="1003219" cy="1599204"/>
          </a:xfrm>
          <a:custGeom>
            <a:avLst/>
            <a:gdLst>
              <a:gd name="connsiteX0" fmla="*/ 954610 w 1003219"/>
              <a:gd name="connsiteY0" fmla="*/ 0 h 1599204"/>
              <a:gd name="connsiteX1" fmla="*/ 955762 w 1003219"/>
              <a:gd name="connsiteY1" fmla="*/ 2996 h 1599204"/>
              <a:gd name="connsiteX2" fmla="*/ 1003219 w 1003219"/>
              <a:gd name="connsiteY2" fmla="*/ 317695 h 1599204"/>
              <a:gd name="connsiteX3" fmla="*/ 153172 w 1003219"/>
              <a:gd name="connsiteY3" fmla="*/ 1522635 h 1599204"/>
              <a:gd name="connsiteX4" fmla="*/ 0 w 1003219"/>
              <a:gd name="connsiteY4" fmla="*/ 1599204 h 1599204"/>
              <a:gd name="connsiteX5" fmla="*/ 46563 w 1003219"/>
              <a:gd name="connsiteY5" fmla="*/ 1522559 h 1599204"/>
              <a:gd name="connsiteX6" fmla="*/ 227780 w 1003219"/>
              <a:gd name="connsiteY6" fmla="*/ 935271 h 1599204"/>
              <a:gd name="connsiteX7" fmla="*/ 232643 w 1003219"/>
              <a:gd name="connsiteY7" fmla="*/ 838960 h 1599204"/>
              <a:gd name="connsiteX8" fmla="*/ 319053 w 1003219"/>
              <a:gd name="connsiteY8" fmla="*/ 786461 h 1599204"/>
              <a:gd name="connsiteX9" fmla="*/ 898202 w 1003219"/>
              <a:gd name="connsiteY9" fmla="*/ 146650 h 1599204"/>
              <a:gd name="connsiteX10" fmla="*/ 954610 w 1003219"/>
              <a:gd name="connsiteY10" fmla="*/ 0 h 159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3219" h="1599204">
                <a:moveTo>
                  <a:pt x="954610" y="0"/>
                </a:moveTo>
                <a:lnTo>
                  <a:pt x="955762" y="2996"/>
                </a:lnTo>
                <a:cubicBezTo>
                  <a:pt x="986878" y="104646"/>
                  <a:pt x="1003219" y="209895"/>
                  <a:pt x="1003219" y="317695"/>
                </a:cubicBezTo>
                <a:cubicBezTo>
                  <a:pt x="1003219" y="802795"/>
                  <a:pt x="672317" y="1236230"/>
                  <a:pt x="153172" y="1522635"/>
                </a:cubicBezTo>
                <a:lnTo>
                  <a:pt x="0" y="1599204"/>
                </a:lnTo>
                <a:lnTo>
                  <a:pt x="46563" y="1522559"/>
                </a:lnTo>
                <a:cubicBezTo>
                  <a:pt x="143151" y="1344757"/>
                  <a:pt x="206360" y="1146191"/>
                  <a:pt x="227780" y="935271"/>
                </a:cubicBezTo>
                <a:lnTo>
                  <a:pt x="232643" y="838960"/>
                </a:lnTo>
                <a:lnTo>
                  <a:pt x="319053" y="786461"/>
                </a:lnTo>
                <a:cubicBezTo>
                  <a:pt x="583249" y="609850"/>
                  <a:pt x="784452" y="391129"/>
                  <a:pt x="898202" y="146650"/>
                </a:cubicBezTo>
                <a:lnTo>
                  <a:pt x="95461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C420657-EB6E-4204-B57F-D843BF8076EE}"/>
              </a:ext>
            </a:extLst>
          </p:cNvPr>
          <p:cNvSpPr/>
          <p:nvPr/>
        </p:nvSpPr>
        <p:spPr>
          <a:xfrm>
            <a:off x="4763330" y="4253308"/>
            <a:ext cx="2665340" cy="744240"/>
          </a:xfrm>
          <a:custGeom>
            <a:avLst/>
            <a:gdLst>
              <a:gd name="connsiteX0" fmla="*/ 0 w 2665340"/>
              <a:gd name="connsiteY0" fmla="*/ 0 h 744240"/>
              <a:gd name="connsiteX1" fmla="*/ 26652 w 2665340"/>
              <a:gd name="connsiteY1" fmla="*/ 13323 h 744240"/>
              <a:gd name="connsiteX2" fmla="*/ 1332670 w 2665340"/>
              <a:gd name="connsiteY2" fmla="*/ 280005 h 744240"/>
              <a:gd name="connsiteX3" fmla="*/ 2638688 w 2665340"/>
              <a:gd name="connsiteY3" fmla="*/ 13323 h 744240"/>
              <a:gd name="connsiteX4" fmla="*/ 2665340 w 2665340"/>
              <a:gd name="connsiteY4" fmla="*/ 0 h 744240"/>
              <a:gd name="connsiteX5" fmla="*/ 2633335 w 2665340"/>
              <a:gd name="connsiteY5" fmla="*/ 52682 h 744240"/>
              <a:gd name="connsiteX6" fmla="*/ 1332670 w 2665340"/>
              <a:gd name="connsiteY6" fmla="*/ 744240 h 744240"/>
              <a:gd name="connsiteX7" fmla="*/ 32005 w 2665340"/>
              <a:gd name="connsiteY7" fmla="*/ 52682 h 744240"/>
              <a:gd name="connsiteX8" fmla="*/ 0 w 2665340"/>
              <a:gd name="connsiteY8" fmla="*/ 0 h 74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5340" h="744240">
                <a:moveTo>
                  <a:pt x="0" y="0"/>
                </a:moveTo>
                <a:lnTo>
                  <a:pt x="26652" y="13323"/>
                </a:lnTo>
                <a:cubicBezTo>
                  <a:pt x="399463" y="181692"/>
                  <a:pt x="848892" y="280005"/>
                  <a:pt x="1332670" y="280005"/>
                </a:cubicBezTo>
                <a:cubicBezTo>
                  <a:pt x="1816449" y="280005"/>
                  <a:pt x="2265878" y="181692"/>
                  <a:pt x="2638688" y="13323"/>
                </a:cubicBezTo>
                <a:lnTo>
                  <a:pt x="2665340" y="0"/>
                </a:lnTo>
                <a:lnTo>
                  <a:pt x="2633335" y="52682"/>
                </a:lnTo>
                <a:cubicBezTo>
                  <a:pt x="2351455" y="469919"/>
                  <a:pt x="1874098" y="744240"/>
                  <a:pt x="1332670" y="744240"/>
                </a:cubicBezTo>
                <a:cubicBezTo>
                  <a:pt x="791242" y="744240"/>
                  <a:pt x="313885" y="469919"/>
                  <a:pt x="32005" y="526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7BDD60D-7F3F-4EFE-B2C6-F76BE3788E9F}"/>
              </a:ext>
            </a:extLst>
          </p:cNvPr>
          <p:cNvSpPr/>
          <p:nvPr/>
        </p:nvSpPr>
        <p:spPr>
          <a:xfrm>
            <a:off x="3910117" y="774894"/>
            <a:ext cx="4510101" cy="1626331"/>
          </a:xfrm>
          <a:custGeom>
            <a:avLst/>
            <a:gdLst>
              <a:gd name="connsiteX0" fmla="*/ 2185884 w 4510101"/>
              <a:gd name="connsiteY0" fmla="*/ 0 h 1626331"/>
              <a:gd name="connsiteX1" fmla="*/ 4509713 w 4510101"/>
              <a:gd name="connsiteY1" fmla="*/ 1401858 h 1626331"/>
              <a:gd name="connsiteX2" fmla="*/ 4510101 w 4510101"/>
              <a:gd name="connsiteY2" fmla="*/ 1406989 h 1626331"/>
              <a:gd name="connsiteX3" fmla="*/ 4476539 w 4510101"/>
              <a:gd name="connsiteY3" fmla="*/ 1468287 h 1626331"/>
              <a:gd name="connsiteX4" fmla="*/ 4378176 w 4510101"/>
              <a:gd name="connsiteY4" fmla="*/ 1604785 h 1626331"/>
              <a:gd name="connsiteX5" fmla="*/ 4358595 w 4510101"/>
              <a:gd name="connsiteY5" fmla="*/ 1626331 h 1626331"/>
              <a:gd name="connsiteX6" fmla="*/ 4338207 w 4510101"/>
              <a:gd name="connsiteY6" fmla="*/ 1589093 h 1626331"/>
              <a:gd name="connsiteX7" fmla="*/ 2185884 w 4510101"/>
              <a:gd name="connsiteY7" fmla="*/ 635391 h 1626331"/>
              <a:gd name="connsiteX8" fmla="*/ 248928 w 4510101"/>
              <a:gd name="connsiteY8" fmla="*/ 1323848 h 1626331"/>
              <a:gd name="connsiteX9" fmla="*/ 151505 w 4510101"/>
              <a:gd name="connsiteY9" fmla="*/ 1431049 h 1626331"/>
              <a:gd name="connsiteX10" fmla="*/ 93344 w 4510101"/>
              <a:gd name="connsiteY10" fmla="*/ 1324821 h 1626331"/>
              <a:gd name="connsiteX11" fmla="*/ 387 w 4510101"/>
              <a:gd name="connsiteY11" fmla="*/ 1020131 h 1626331"/>
              <a:gd name="connsiteX12" fmla="*/ 0 w 4510101"/>
              <a:gd name="connsiteY12" fmla="*/ 1015001 h 1626331"/>
              <a:gd name="connsiteX13" fmla="*/ 33561 w 4510101"/>
              <a:gd name="connsiteY13" fmla="*/ 953702 h 1626331"/>
              <a:gd name="connsiteX14" fmla="*/ 2185884 w 4510101"/>
              <a:gd name="connsiteY14" fmla="*/ 0 h 162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10101" h="1626331">
                <a:moveTo>
                  <a:pt x="2185884" y="0"/>
                </a:moveTo>
                <a:cubicBezTo>
                  <a:pt x="3395330" y="0"/>
                  <a:pt x="4390092" y="614456"/>
                  <a:pt x="4509713" y="1401858"/>
                </a:cubicBezTo>
                <a:lnTo>
                  <a:pt x="4510101" y="1406989"/>
                </a:lnTo>
                <a:lnTo>
                  <a:pt x="4476539" y="1468287"/>
                </a:lnTo>
                <a:cubicBezTo>
                  <a:pt x="4446989" y="1514991"/>
                  <a:pt x="4414136" y="1560534"/>
                  <a:pt x="4378176" y="1604785"/>
                </a:cubicBezTo>
                <a:lnTo>
                  <a:pt x="4358595" y="1626331"/>
                </a:lnTo>
                <a:lnTo>
                  <a:pt x="4338207" y="1589093"/>
                </a:lnTo>
                <a:cubicBezTo>
                  <a:pt x="3983600" y="1028643"/>
                  <a:pt x="3153441" y="635391"/>
                  <a:pt x="2185884" y="635391"/>
                </a:cubicBezTo>
                <a:cubicBezTo>
                  <a:pt x="1379587" y="635391"/>
                  <a:pt x="668704" y="908482"/>
                  <a:pt x="248928" y="1323848"/>
                </a:cubicBezTo>
                <a:lnTo>
                  <a:pt x="151505" y="1431049"/>
                </a:lnTo>
                <a:lnTo>
                  <a:pt x="93344" y="1324821"/>
                </a:lnTo>
                <a:cubicBezTo>
                  <a:pt x="47844" y="1227030"/>
                  <a:pt x="16337" y="1125118"/>
                  <a:pt x="387" y="1020131"/>
                </a:cubicBezTo>
                <a:lnTo>
                  <a:pt x="0" y="1015001"/>
                </a:lnTo>
                <a:lnTo>
                  <a:pt x="33561" y="953702"/>
                </a:lnTo>
                <a:cubicBezTo>
                  <a:pt x="388168" y="393252"/>
                  <a:pt x="1218327" y="0"/>
                  <a:pt x="2185884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5704F5F-1C9A-4B08-BB22-064497A00618}"/>
              </a:ext>
            </a:extLst>
          </p:cNvPr>
          <p:cNvSpPr/>
          <p:nvPr/>
        </p:nvSpPr>
        <p:spPr>
          <a:xfrm>
            <a:off x="4664709" y="1860452"/>
            <a:ext cx="2911007" cy="1336431"/>
          </a:xfrm>
          <a:custGeom>
            <a:avLst/>
            <a:gdLst>
              <a:gd name="connsiteX0" fmla="*/ 1431292 w 2911007"/>
              <a:gd name="connsiteY0" fmla="*/ 0 h 1336431"/>
              <a:gd name="connsiteX1" fmla="*/ 2876576 w 2911007"/>
              <a:gd name="connsiteY1" fmla="*/ 957998 h 1336431"/>
              <a:gd name="connsiteX2" fmla="*/ 2911007 w 2911007"/>
              <a:gd name="connsiteY2" fmla="*/ 1052071 h 1336431"/>
              <a:gd name="connsiteX3" fmla="*/ 2875642 w 2911007"/>
              <a:gd name="connsiteY3" fmla="*/ 1069749 h 1336431"/>
              <a:gd name="connsiteX4" fmla="*/ 1569624 w 2911007"/>
              <a:gd name="connsiteY4" fmla="*/ 1336431 h 1336431"/>
              <a:gd name="connsiteX5" fmla="*/ 83782 w 2911007"/>
              <a:gd name="connsiteY5" fmla="*/ 979857 h 1336431"/>
              <a:gd name="connsiteX6" fmla="*/ 0 w 2911007"/>
              <a:gd name="connsiteY6" fmla="*/ 928954 h 1336431"/>
              <a:gd name="connsiteX7" fmla="*/ 52059 w 2911007"/>
              <a:gd name="connsiteY7" fmla="*/ 820885 h 1336431"/>
              <a:gd name="connsiteX8" fmla="*/ 1431292 w 2911007"/>
              <a:gd name="connsiteY8" fmla="*/ 0 h 133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1007" h="1336431">
                <a:moveTo>
                  <a:pt x="1431292" y="0"/>
                </a:moveTo>
                <a:cubicBezTo>
                  <a:pt x="2081006" y="0"/>
                  <a:pt x="2638457" y="395023"/>
                  <a:pt x="2876576" y="957998"/>
                </a:cubicBezTo>
                <a:lnTo>
                  <a:pt x="2911007" y="1052071"/>
                </a:lnTo>
                <a:lnTo>
                  <a:pt x="2875642" y="1069749"/>
                </a:lnTo>
                <a:cubicBezTo>
                  <a:pt x="2502832" y="1238118"/>
                  <a:pt x="2053403" y="1336431"/>
                  <a:pt x="1569624" y="1336431"/>
                </a:cubicBezTo>
                <a:cubicBezTo>
                  <a:pt x="1005216" y="1336431"/>
                  <a:pt x="487561" y="1202616"/>
                  <a:pt x="83782" y="979857"/>
                </a:cubicBezTo>
                <a:lnTo>
                  <a:pt x="0" y="928954"/>
                </a:lnTo>
                <a:lnTo>
                  <a:pt x="52059" y="820885"/>
                </a:lnTo>
                <a:cubicBezTo>
                  <a:pt x="317676" y="331929"/>
                  <a:pt x="835721" y="0"/>
                  <a:pt x="1431292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A26688-780A-4F66-8538-9BF0E6DF55E2}"/>
              </a:ext>
            </a:extLst>
          </p:cNvPr>
          <p:cNvSpPr/>
          <p:nvPr/>
        </p:nvSpPr>
        <p:spPr>
          <a:xfrm>
            <a:off x="3808720" y="2205943"/>
            <a:ext cx="855988" cy="1287121"/>
          </a:xfrm>
          <a:custGeom>
            <a:avLst/>
            <a:gdLst>
              <a:gd name="connsiteX0" fmla="*/ 252901 w 855988"/>
              <a:gd name="connsiteY0" fmla="*/ 0 h 1287121"/>
              <a:gd name="connsiteX1" fmla="*/ 273289 w 855988"/>
              <a:gd name="connsiteY1" fmla="*/ 37238 h 1287121"/>
              <a:gd name="connsiteX2" fmla="*/ 773889 w 855988"/>
              <a:gd name="connsiteY2" fmla="*/ 533583 h 1287121"/>
              <a:gd name="connsiteX3" fmla="*/ 855988 w 855988"/>
              <a:gd name="connsiteY3" fmla="*/ 583463 h 1287121"/>
              <a:gd name="connsiteX4" fmla="*/ 841996 w 855988"/>
              <a:gd name="connsiteY4" fmla="*/ 612507 h 1287121"/>
              <a:gd name="connsiteX5" fmla="*/ 718732 w 855988"/>
              <a:gd name="connsiteY5" fmla="*/ 1223057 h 1287121"/>
              <a:gd name="connsiteX6" fmla="*/ 721967 w 855988"/>
              <a:gd name="connsiteY6" fmla="*/ 1287121 h 1287121"/>
              <a:gd name="connsiteX7" fmla="*/ 635557 w 855988"/>
              <a:gd name="connsiteY7" fmla="*/ 1234622 h 1287121"/>
              <a:gd name="connsiteX8" fmla="*/ 56408 w 855988"/>
              <a:gd name="connsiteY8" fmla="*/ 594811 h 1287121"/>
              <a:gd name="connsiteX9" fmla="*/ 0 w 855988"/>
              <a:gd name="connsiteY9" fmla="*/ 448161 h 1287121"/>
              <a:gd name="connsiteX10" fmla="*/ 56408 w 855988"/>
              <a:gd name="connsiteY10" fmla="*/ 301510 h 1287121"/>
              <a:gd name="connsiteX11" fmla="*/ 233320 w 855988"/>
              <a:gd name="connsiteY11" fmla="*/ 21546 h 1287121"/>
              <a:gd name="connsiteX12" fmla="*/ 252901 w 855988"/>
              <a:gd name="connsiteY12" fmla="*/ 0 h 128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5988" h="1287121">
                <a:moveTo>
                  <a:pt x="252901" y="0"/>
                </a:moveTo>
                <a:lnTo>
                  <a:pt x="273289" y="37238"/>
                </a:lnTo>
                <a:cubicBezTo>
                  <a:pt x="391491" y="224055"/>
                  <a:pt x="562533" y="392294"/>
                  <a:pt x="773889" y="533583"/>
                </a:cubicBezTo>
                <a:lnTo>
                  <a:pt x="855988" y="583463"/>
                </a:lnTo>
                <a:lnTo>
                  <a:pt x="841996" y="612507"/>
                </a:lnTo>
                <a:cubicBezTo>
                  <a:pt x="762624" y="800166"/>
                  <a:pt x="718732" y="1006486"/>
                  <a:pt x="718732" y="1223057"/>
                </a:cubicBezTo>
                <a:lnTo>
                  <a:pt x="721967" y="1287121"/>
                </a:lnTo>
                <a:lnTo>
                  <a:pt x="635557" y="1234622"/>
                </a:lnTo>
                <a:cubicBezTo>
                  <a:pt x="371362" y="1058011"/>
                  <a:pt x="170158" y="839290"/>
                  <a:pt x="56408" y="594811"/>
                </a:cubicBezTo>
                <a:lnTo>
                  <a:pt x="0" y="448161"/>
                </a:lnTo>
                <a:lnTo>
                  <a:pt x="56408" y="301510"/>
                </a:lnTo>
                <a:cubicBezTo>
                  <a:pt x="101908" y="203719"/>
                  <a:pt x="161401" y="110048"/>
                  <a:pt x="233320" y="21546"/>
                </a:cubicBezTo>
                <a:lnTo>
                  <a:pt x="252901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8F9BDF-FF02-44B1-ACFE-1F303E324329}"/>
              </a:ext>
            </a:extLst>
          </p:cNvPr>
          <p:cNvSpPr/>
          <p:nvPr/>
        </p:nvSpPr>
        <p:spPr>
          <a:xfrm>
            <a:off x="7575716" y="2401225"/>
            <a:ext cx="807565" cy="1091839"/>
          </a:xfrm>
          <a:custGeom>
            <a:avLst/>
            <a:gdLst>
              <a:gd name="connsiteX0" fmla="*/ 692996 w 807565"/>
              <a:gd name="connsiteY0" fmla="*/ 0 h 1091839"/>
              <a:gd name="connsiteX1" fmla="*/ 751157 w 807565"/>
              <a:gd name="connsiteY1" fmla="*/ 106228 h 1091839"/>
              <a:gd name="connsiteX2" fmla="*/ 807565 w 807565"/>
              <a:gd name="connsiteY2" fmla="*/ 252879 h 1091839"/>
              <a:gd name="connsiteX3" fmla="*/ 751157 w 807565"/>
              <a:gd name="connsiteY3" fmla="*/ 399529 h 1091839"/>
              <a:gd name="connsiteX4" fmla="*/ 172008 w 807565"/>
              <a:gd name="connsiteY4" fmla="*/ 1039340 h 1091839"/>
              <a:gd name="connsiteX5" fmla="*/ 85598 w 807565"/>
              <a:gd name="connsiteY5" fmla="*/ 1091839 h 1091839"/>
              <a:gd name="connsiteX6" fmla="*/ 88833 w 807565"/>
              <a:gd name="connsiteY6" fmla="*/ 1027775 h 1091839"/>
              <a:gd name="connsiteX7" fmla="*/ 18314 w 807565"/>
              <a:gd name="connsiteY7" fmla="*/ 561337 h 1091839"/>
              <a:gd name="connsiteX8" fmla="*/ 0 w 807565"/>
              <a:gd name="connsiteY8" fmla="*/ 511298 h 1091839"/>
              <a:gd name="connsiteX9" fmla="*/ 144459 w 807565"/>
              <a:gd name="connsiteY9" fmla="*/ 439084 h 1091839"/>
              <a:gd name="connsiteX10" fmla="*/ 595573 w 807565"/>
              <a:gd name="connsiteY10" fmla="*/ 107201 h 1091839"/>
              <a:gd name="connsiteX11" fmla="*/ 692996 w 807565"/>
              <a:gd name="connsiteY11" fmla="*/ 0 h 10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7565" h="1091839">
                <a:moveTo>
                  <a:pt x="692996" y="0"/>
                </a:moveTo>
                <a:lnTo>
                  <a:pt x="751157" y="106228"/>
                </a:lnTo>
                <a:lnTo>
                  <a:pt x="807565" y="252879"/>
                </a:lnTo>
                <a:lnTo>
                  <a:pt x="751157" y="399529"/>
                </a:lnTo>
                <a:cubicBezTo>
                  <a:pt x="637407" y="644008"/>
                  <a:pt x="436204" y="862729"/>
                  <a:pt x="172008" y="1039340"/>
                </a:cubicBezTo>
                <a:lnTo>
                  <a:pt x="85598" y="1091839"/>
                </a:lnTo>
                <a:lnTo>
                  <a:pt x="88833" y="1027775"/>
                </a:lnTo>
                <a:cubicBezTo>
                  <a:pt x="88833" y="865347"/>
                  <a:pt x="64144" y="708685"/>
                  <a:pt x="18314" y="561337"/>
                </a:cubicBezTo>
                <a:lnTo>
                  <a:pt x="0" y="511298"/>
                </a:lnTo>
                <a:lnTo>
                  <a:pt x="144459" y="439084"/>
                </a:lnTo>
                <a:cubicBezTo>
                  <a:pt x="317508" y="343616"/>
                  <a:pt x="469640" y="231811"/>
                  <a:pt x="595573" y="107201"/>
                </a:cubicBezTo>
                <a:lnTo>
                  <a:pt x="692996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CCC2E7-FBC6-40E8-9858-E74C3383D063}"/>
              </a:ext>
            </a:extLst>
          </p:cNvPr>
          <p:cNvSpPr/>
          <p:nvPr/>
        </p:nvSpPr>
        <p:spPr>
          <a:xfrm>
            <a:off x="4530687" y="3493064"/>
            <a:ext cx="3130626" cy="1040249"/>
          </a:xfrm>
          <a:custGeom>
            <a:avLst/>
            <a:gdLst>
              <a:gd name="connsiteX0" fmla="*/ 0 w 3130626"/>
              <a:gd name="connsiteY0" fmla="*/ 0 h 1040249"/>
              <a:gd name="connsiteX1" fmla="*/ 79471 w 3130626"/>
              <a:gd name="connsiteY1" fmla="*/ 48284 h 1040249"/>
              <a:gd name="connsiteX2" fmla="*/ 1565313 w 3130626"/>
              <a:gd name="connsiteY2" fmla="*/ 404858 h 1040249"/>
              <a:gd name="connsiteX3" fmla="*/ 3051155 w 3130626"/>
              <a:gd name="connsiteY3" fmla="*/ 48284 h 1040249"/>
              <a:gd name="connsiteX4" fmla="*/ 3130626 w 3130626"/>
              <a:gd name="connsiteY4" fmla="*/ 0 h 1040249"/>
              <a:gd name="connsiteX5" fmla="*/ 3125763 w 3130626"/>
              <a:gd name="connsiteY5" fmla="*/ 96311 h 1040249"/>
              <a:gd name="connsiteX6" fmla="*/ 2944546 w 3130626"/>
              <a:gd name="connsiteY6" fmla="*/ 683599 h 1040249"/>
              <a:gd name="connsiteX7" fmla="*/ 2897983 w 3130626"/>
              <a:gd name="connsiteY7" fmla="*/ 760244 h 1040249"/>
              <a:gd name="connsiteX8" fmla="*/ 2871331 w 3130626"/>
              <a:gd name="connsiteY8" fmla="*/ 773567 h 1040249"/>
              <a:gd name="connsiteX9" fmla="*/ 1565313 w 3130626"/>
              <a:gd name="connsiteY9" fmla="*/ 1040249 h 1040249"/>
              <a:gd name="connsiteX10" fmla="*/ 259295 w 3130626"/>
              <a:gd name="connsiteY10" fmla="*/ 773567 h 1040249"/>
              <a:gd name="connsiteX11" fmla="*/ 232643 w 3130626"/>
              <a:gd name="connsiteY11" fmla="*/ 760244 h 1040249"/>
              <a:gd name="connsiteX12" fmla="*/ 186080 w 3130626"/>
              <a:gd name="connsiteY12" fmla="*/ 683599 h 1040249"/>
              <a:gd name="connsiteX13" fmla="*/ 4863 w 3130626"/>
              <a:gd name="connsiteY13" fmla="*/ 96311 h 1040249"/>
              <a:gd name="connsiteX14" fmla="*/ 0 w 3130626"/>
              <a:gd name="connsiteY14" fmla="*/ 0 h 104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0626" h="1040249">
                <a:moveTo>
                  <a:pt x="0" y="0"/>
                </a:moveTo>
                <a:lnTo>
                  <a:pt x="79471" y="48284"/>
                </a:lnTo>
                <a:cubicBezTo>
                  <a:pt x="483250" y="271043"/>
                  <a:pt x="1000905" y="404858"/>
                  <a:pt x="1565313" y="404858"/>
                </a:cubicBezTo>
                <a:cubicBezTo>
                  <a:pt x="2129721" y="404858"/>
                  <a:pt x="2647376" y="271043"/>
                  <a:pt x="3051155" y="48284"/>
                </a:cubicBezTo>
                <a:lnTo>
                  <a:pt x="3130626" y="0"/>
                </a:lnTo>
                <a:lnTo>
                  <a:pt x="3125763" y="96311"/>
                </a:lnTo>
                <a:cubicBezTo>
                  <a:pt x="3104343" y="307231"/>
                  <a:pt x="3041134" y="505797"/>
                  <a:pt x="2944546" y="683599"/>
                </a:cubicBezTo>
                <a:lnTo>
                  <a:pt x="2897983" y="760244"/>
                </a:lnTo>
                <a:lnTo>
                  <a:pt x="2871331" y="773567"/>
                </a:lnTo>
                <a:cubicBezTo>
                  <a:pt x="2498521" y="941936"/>
                  <a:pt x="2049092" y="1040249"/>
                  <a:pt x="1565313" y="1040249"/>
                </a:cubicBezTo>
                <a:cubicBezTo>
                  <a:pt x="1081535" y="1040249"/>
                  <a:pt x="632106" y="941936"/>
                  <a:pt x="259295" y="773567"/>
                </a:cubicBezTo>
                <a:lnTo>
                  <a:pt x="232643" y="760244"/>
                </a:lnTo>
                <a:lnTo>
                  <a:pt x="186080" y="683599"/>
                </a:lnTo>
                <a:cubicBezTo>
                  <a:pt x="89493" y="505797"/>
                  <a:pt x="26284" y="307231"/>
                  <a:pt x="4863" y="9631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1DDAFF-F503-428B-BFE6-90E0378B3F0C}"/>
              </a:ext>
            </a:extLst>
          </p:cNvPr>
          <p:cNvSpPr/>
          <p:nvPr/>
        </p:nvSpPr>
        <p:spPr>
          <a:xfrm>
            <a:off x="3898443" y="73855"/>
            <a:ext cx="4671778" cy="2108028"/>
          </a:xfrm>
          <a:custGeom>
            <a:avLst/>
            <a:gdLst>
              <a:gd name="connsiteX0" fmla="*/ 2335889 w 4671778"/>
              <a:gd name="connsiteY0" fmla="*/ 0 h 2108028"/>
              <a:gd name="connsiteX1" fmla="*/ 4671778 w 4671778"/>
              <a:gd name="connsiteY1" fmla="*/ 1561514 h 2108028"/>
              <a:gd name="connsiteX2" fmla="*/ 4566761 w 4671778"/>
              <a:gd name="connsiteY2" fmla="*/ 2025860 h 2108028"/>
              <a:gd name="connsiteX3" fmla="*/ 4521774 w 4671778"/>
              <a:gd name="connsiteY3" fmla="*/ 2108028 h 2108028"/>
              <a:gd name="connsiteX4" fmla="*/ 4521386 w 4671778"/>
              <a:gd name="connsiteY4" fmla="*/ 2102897 h 2108028"/>
              <a:gd name="connsiteX5" fmla="*/ 2197557 w 4671778"/>
              <a:gd name="connsiteY5" fmla="*/ 701039 h 2108028"/>
              <a:gd name="connsiteX6" fmla="*/ 45234 w 4671778"/>
              <a:gd name="connsiteY6" fmla="*/ 1654741 h 2108028"/>
              <a:gd name="connsiteX7" fmla="*/ 11673 w 4671778"/>
              <a:gd name="connsiteY7" fmla="*/ 1716040 h 2108028"/>
              <a:gd name="connsiteX8" fmla="*/ 0 w 4671778"/>
              <a:gd name="connsiteY8" fmla="*/ 1561514 h 2108028"/>
              <a:gd name="connsiteX9" fmla="*/ 2335889 w 4671778"/>
              <a:gd name="connsiteY9" fmla="*/ 0 h 210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1778" h="2108028">
                <a:moveTo>
                  <a:pt x="2335889" y="0"/>
                </a:moveTo>
                <a:cubicBezTo>
                  <a:pt x="3625965" y="0"/>
                  <a:pt x="4671778" y="699114"/>
                  <a:pt x="4671778" y="1561514"/>
                </a:cubicBezTo>
                <a:cubicBezTo>
                  <a:pt x="4671778" y="1723214"/>
                  <a:pt x="4635011" y="1879174"/>
                  <a:pt x="4566761" y="2025860"/>
                </a:cubicBezTo>
                <a:lnTo>
                  <a:pt x="4521774" y="2108028"/>
                </a:lnTo>
                <a:lnTo>
                  <a:pt x="4521386" y="2102897"/>
                </a:lnTo>
                <a:cubicBezTo>
                  <a:pt x="4401765" y="1315495"/>
                  <a:pt x="3407003" y="701039"/>
                  <a:pt x="2197557" y="701039"/>
                </a:cubicBezTo>
                <a:cubicBezTo>
                  <a:pt x="1230000" y="701039"/>
                  <a:pt x="399841" y="1094291"/>
                  <a:pt x="45234" y="1654741"/>
                </a:cubicBezTo>
                <a:lnTo>
                  <a:pt x="11673" y="1716040"/>
                </a:lnTo>
                <a:lnTo>
                  <a:pt x="0" y="1561514"/>
                </a:lnTo>
                <a:cubicBezTo>
                  <a:pt x="0" y="699114"/>
                  <a:pt x="1045813" y="0"/>
                  <a:pt x="2335889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FD8398-664C-4399-9CD7-BA75136A046E}"/>
              </a:ext>
            </a:extLst>
          </p:cNvPr>
          <p:cNvSpPr/>
          <p:nvPr/>
        </p:nvSpPr>
        <p:spPr>
          <a:xfrm>
            <a:off x="4061621" y="1410285"/>
            <a:ext cx="4207090" cy="1502238"/>
          </a:xfrm>
          <a:custGeom>
            <a:avLst/>
            <a:gdLst>
              <a:gd name="connsiteX0" fmla="*/ 2034379 w 4207090"/>
              <a:gd name="connsiteY0" fmla="*/ 0 h 1502238"/>
              <a:gd name="connsiteX1" fmla="*/ 4186702 w 4207090"/>
              <a:gd name="connsiteY1" fmla="*/ 953702 h 1502238"/>
              <a:gd name="connsiteX2" fmla="*/ 4207090 w 4207090"/>
              <a:gd name="connsiteY2" fmla="*/ 990940 h 1502238"/>
              <a:gd name="connsiteX3" fmla="*/ 4109667 w 4207090"/>
              <a:gd name="connsiteY3" fmla="*/ 1098141 h 1502238"/>
              <a:gd name="connsiteX4" fmla="*/ 3658553 w 4207090"/>
              <a:gd name="connsiteY4" fmla="*/ 1430024 h 1502238"/>
              <a:gd name="connsiteX5" fmla="*/ 3514094 w 4207090"/>
              <a:gd name="connsiteY5" fmla="*/ 1502238 h 1502238"/>
              <a:gd name="connsiteX6" fmla="*/ 3479663 w 4207090"/>
              <a:gd name="connsiteY6" fmla="*/ 1408165 h 1502238"/>
              <a:gd name="connsiteX7" fmla="*/ 2034379 w 4207090"/>
              <a:gd name="connsiteY7" fmla="*/ 450167 h 1502238"/>
              <a:gd name="connsiteX8" fmla="*/ 655146 w 4207090"/>
              <a:gd name="connsiteY8" fmla="*/ 1271052 h 1502238"/>
              <a:gd name="connsiteX9" fmla="*/ 603087 w 4207090"/>
              <a:gd name="connsiteY9" fmla="*/ 1379121 h 1502238"/>
              <a:gd name="connsiteX10" fmla="*/ 520988 w 4207090"/>
              <a:gd name="connsiteY10" fmla="*/ 1329241 h 1502238"/>
              <a:gd name="connsiteX11" fmla="*/ 20388 w 4207090"/>
              <a:gd name="connsiteY11" fmla="*/ 832896 h 1502238"/>
              <a:gd name="connsiteX12" fmla="*/ 0 w 4207090"/>
              <a:gd name="connsiteY12" fmla="*/ 795658 h 1502238"/>
              <a:gd name="connsiteX13" fmla="*/ 97423 w 4207090"/>
              <a:gd name="connsiteY13" fmla="*/ 688457 h 1502238"/>
              <a:gd name="connsiteX14" fmla="*/ 2034379 w 4207090"/>
              <a:gd name="connsiteY14" fmla="*/ 0 h 150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07090" h="1502238">
                <a:moveTo>
                  <a:pt x="2034379" y="0"/>
                </a:moveTo>
                <a:cubicBezTo>
                  <a:pt x="3001936" y="0"/>
                  <a:pt x="3832095" y="393252"/>
                  <a:pt x="4186702" y="953702"/>
                </a:cubicBezTo>
                <a:lnTo>
                  <a:pt x="4207090" y="990940"/>
                </a:lnTo>
                <a:lnTo>
                  <a:pt x="4109667" y="1098141"/>
                </a:lnTo>
                <a:cubicBezTo>
                  <a:pt x="3983734" y="1222751"/>
                  <a:pt x="3831602" y="1334556"/>
                  <a:pt x="3658553" y="1430024"/>
                </a:cubicBezTo>
                <a:lnTo>
                  <a:pt x="3514094" y="1502238"/>
                </a:lnTo>
                <a:lnTo>
                  <a:pt x="3479663" y="1408165"/>
                </a:lnTo>
                <a:cubicBezTo>
                  <a:pt x="3241544" y="845190"/>
                  <a:pt x="2684093" y="450167"/>
                  <a:pt x="2034379" y="450167"/>
                </a:cubicBezTo>
                <a:cubicBezTo>
                  <a:pt x="1438808" y="450167"/>
                  <a:pt x="920763" y="782096"/>
                  <a:pt x="655146" y="1271052"/>
                </a:cubicBezTo>
                <a:lnTo>
                  <a:pt x="603087" y="1379121"/>
                </a:lnTo>
                <a:lnTo>
                  <a:pt x="520988" y="1329241"/>
                </a:lnTo>
                <a:cubicBezTo>
                  <a:pt x="309632" y="1187952"/>
                  <a:pt x="138590" y="1019713"/>
                  <a:pt x="20388" y="832896"/>
                </a:cubicBezTo>
                <a:lnTo>
                  <a:pt x="0" y="795658"/>
                </a:lnTo>
                <a:lnTo>
                  <a:pt x="97423" y="688457"/>
                </a:lnTo>
                <a:cubicBezTo>
                  <a:pt x="517199" y="273091"/>
                  <a:pt x="1228082" y="0"/>
                  <a:pt x="2034379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C183CC-54C6-4DFA-B8EF-0D0A64758FF6}"/>
              </a:ext>
            </a:extLst>
          </p:cNvPr>
          <p:cNvSpPr/>
          <p:nvPr/>
        </p:nvSpPr>
        <p:spPr>
          <a:xfrm>
            <a:off x="3760111" y="1789895"/>
            <a:ext cx="301510" cy="864209"/>
          </a:xfrm>
          <a:custGeom>
            <a:avLst/>
            <a:gdLst>
              <a:gd name="connsiteX0" fmla="*/ 150005 w 301510"/>
              <a:gd name="connsiteY0" fmla="*/ 0 h 864209"/>
              <a:gd name="connsiteX1" fmla="*/ 150392 w 301510"/>
              <a:gd name="connsiteY1" fmla="*/ 5130 h 864209"/>
              <a:gd name="connsiteX2" fmla="*/ 243349 w 301510"/>
              <a:gd name="connsiteY2" fmla="*/ 309820 h 864209"/>
              <a:gd name="connsiteX3" fmla="*/ 301510 w 301510"/>
              <a:gd name="connsiteY3" fmla="*/ 416048 h 864209"/>
              <a:gd name="connsiteX4" fmla="*/ 281929 w 301510"/>
              <a:gd name="connsiteY4" fmla="*/ 437594 h 864209"/>
              <a:gd name="connsiteX5" fmla="*/ 105017 w 301510"/>
              <a:gd name="connsiteY5" fmla="*/ 717558 h 864209"/>
              <a:gd name="connsiteX6" fmla="*/ 48609 w 301510"/>
              <a:gd name="connsiteY6" fmla="*/ 864209 h 864209"/>
              <a:gd name="connsiteX7" fmla="*/ 47457 w 301510"/>
              <a:gd name="connsiteY7" fmla="*/ 861212 h 864209"/>
              <a:gd name="connsiteX8" fmla="*/ 0 w 301510"/>
              <a:gd name="connsiteY8" fmla="*/ 546513 h 864209"/>
              <a:gd name="connsiteX9" fmla="*/ 105017 w 301510"/>
              <a:gd name="connsiteY9" fmla="*/ 82167 h 864209"/>
              <a:gd name="connsiteX10" fmla="*/ 150005 w 301510"/>
              <a:gd name="connsiteY10" fmla="*/ 0 h 86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510" h="864209">
                <a:moveTo>
                  <a:pt x="150005" y="0"/>
                </a:moveTo>
                <a:lnTo>
                  <a:pt x="150392" y="5130"/>
                </a:lnTo>
                <a:cubicBezTo>
                  <a:pt x="166342" y="110117"/>
                  <a:pt x="197849" y="212029"/>
                  <a:pt x="243349" y="309820"/>
                </a:cubicBezTo>
                <a:lnTo>
                  <a:pt x="301510" y="416048"/>
                </a:lnTo>
                <a:lnTo>
                  <a:pt x="281929" y="437594"/>
                </a:lnTo>
                <a:cubicBezTo>
                  <a:pt x="210010" y="526096"/>
                  <a:pt x="150517" y="619767"/>
                  <a:pt x="105017" y="717558"/>
                </a:cubicBezTo>
                <a:lnTo>
                  <a:pt x="48609" y="864209"/>
                </a:lnTo>
                <a:lnTo>
                  <a:pt x="47457" y="861212"/>
                </a:lnTo>
                <a:cubicBezTo>
                  <a:pt x="16341" y="759562"/>
                  <a:pt x="0" y="654313"/>
                  <a:pt x="0" y="546513"/>
                </a:cubicBezTo>
                <a:cubicBezTo>
                  <a:pt x="0" y="384813"/>
                  <a:pt x="36767" y="228854"/>
                  <a:pt x="105017" y="82167"/>
                </a:cubicBezTo>
                <a:lnTo>
                  <a:pt x="150005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105885-DE5F-469A-99D7-DF9B7CC819B6}"/>
              </a:ext>
            </a:extLst>
          </p:cNvPr>
          <p:cNvSpPr/>
          <p:nvPr/>
        </p:nvSpPr>
        <p:spPr>
          <a:xfrm>
            <a:off x="8268711" y="2181883"/>
            <a:ext cx="163178" cy="472221"/>
          </a:xfrm>
          <a:custGeom>
            <a:avLst/>
            <a:gdLst>
              <a:gd name="connsiteX0" fmla="*/ 151506 w 163178"/>
              <a:gd name="connsiteY0" fmla="*/ 0 h 472221"/>
              <a:gd name="connsiteX1" fmla="*/ 163178 w 163178"/>
              <a:gd name="connsiteY1" fmla="*/ 154525 h 472221"/>
              <a:gd name="connsiteX2" fmla="*/ 115721 w 163178"/>
              <a:gd name="connsiteY2" fmla="*/ 469224 h 472221"/>
              <a:gd name="connsiteX3" fmla="*/ 114569 w 163178"/>
              <a:gd name="connsiteY3" fmla="*/ 472221 h 472221"/>
              <a:gd name="connsiteX4" fmla="*/ 58161 w 163178"/>
              <a:gd name="connsiteY4" fmla="*/ 325570 h 472221"/>
              <a:gd name="connsiteX5" fmla="*/ 0 w 163178"/>
              <a:gd name="connsiteY5" fmla="*/ 219342 h 472221"/>
              <a:gd name="connsiteX6" fmla="*/ 19581 w 163178"/>
              <a:gd name="connsiteY6" fmla="*/ 197796 h 472221"/>
              <a:gd name="connsiteX7" fmla="*/ 117944 w 163178"/>
              <a:gd name="connsiteY7" fmla="*/ 61298 h 472221"/>
              <a:gd name="connsiteX8" fmla="*/ 151506 w 163178"/>
              <a:gd name="connsiteY8" fmla="*/ 0 h 472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78" h="472221">
                <a:moveTo>
                  <a:pt x="151506" y="0"/>
                </a:moveTo>
                <a:lnTo>
                  <a:pt x="163178" y="154525"/>
                </a:lnTo>
                <a:cubicBezTo>
                  <a:pt x="163178" y="262325"/>
                  <a:pt x="146837" y="367574"/>
                  <a:pt x="115721" y="469224"/>
                </a:cubicBezTo>
                <a:lnTo>
                  <a:pt x="114569" y="472221"/>
                </a:lnTo>
                <a:lnTo>
                  <a:pt x="58161" y="325570"/>
                </a:lnTo>
                <a:lnTo>
                  <a:pt x="0" y="219342"/>
                </a:lnTo>
                <a:lnTo>
                  <a:pt x="19581" y="197796"/>
                </a:lnTo>
                <a:cubicBezTo>
                  <a:pt x="55541" y="153545"/>
                  <a:pt x="88394" y="108002"/>
                  <a:pt x="117944" y="61298"/>
                </a:cubicBezTo>
                <a:lnTo>
                  <a:pt x="151506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DECDBA-4D1C-4C9D-906D-9F25066084AC}"/>
              </a:ext>
            </a:extLst>
          </p:cNvPr>
          <p:cNvSpPr/>
          <p:nvPr/>
        </p:nvSpPr>
        <p:spPr>
          <a:xfrm>
            <a:off x="3760112" y="2654104"/>
            <a:ext cx="1003219" cy="1599204"/>
          </a:xfrm>
          <a:custGeom>
            <a:avLst/>
            <a:gdLst>
              <a:gd name="connsiteX0" fmla="*/ 48609 w 1003219"/>
              <a:gd name="connsiteY0" fmla="*/ 0 h 1599204"/>
              <a:gd name="connsiteX1" fmla="*/ 105017 w 1003219"/>
              <a:gd name="connsiteY1" fmla="*/ 146650 h 1599204"/>
              <a:gd name="connsiteX2" fmla="*/ 684166 w 1003219"/>
              <a:gd name="connsiteY2" fmla="*/ 786461 h 1599204"/>
              <a:gd name="connsiteX3" fmla="*/ 770576 w 1003219"/>
              <a:gd name="connsiteY3" fmla="*/ 838960 h 1599204"/>
              <a:gd name="connsiteX4" fmla="*/ 775439 w 1003219"/>
              <a:gd name="connsiteY4" fmla="*/ 935271 h 1599204"/>
              <a:gd name="connsiteX5" fmla="*/ 956656 w 1003219"/>
              <a:gd name="connsiteY5" fmla="*/ 1522559 h 1599204"/>
              <a:gd name="connsiteX6" fmla="*/ 1003219 w 1003219"/>
              <a:gd name="connsiteY6" fmla="*/ 1599204 h 1599204"/>
              <a:gd name="connsiteX7" fmla="*/ 850047 w 1003219"/>
              <a:gd name="connsiteY7" fmla="*/ 1522635 h 1599204"/>
              <a:gd name="connsiteX8" fmla="*/ 0 w 1003219"/>
              <a:gd name="connsiteY8" fmla="*/ 317695 h 1599204"/>
              <a:gd name="connsiteX9" fmla="*/ 47457 w 1003219"/>
              <a:gd name="connsiteY9" fmla="*/ 2996 h 1599204"/>
              <a:gd name="connsiteX10" fmla="*/ 48609 w 1003219"/>
              <a:gd name="connsiteY10" fmla="*/ 0 h 159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3219" h="1599204">
                <a:moveTo>
                  <a:pt x="48609" y="0"/>
                </a:moveTo>
                <a:lnTo>
                  <a:pt x="105017" y="146650"/>
                </a:lnTo>
                <a:cubicBezTo>
                  <a:pt x="218767" y="391129"/>
                  <a:pt x="419971" y="609850"/>
                  <a:pt x="684166" y="786461"/>
                </a:cubicBezTo>
                <a:lnTo>
                  <a:pt x="770576" y="838960"/>
                </a:lnTo>
                <a:lnTo>
                  <a:pt x="775439" y="935271"/>
                </a:lnTo>
                <a:cubicBezTo>
                  <a:pt x="796860" y="1146191"/>
                  <a:pt x="860069" y="1344757"/>
                  <a:pt x="956656" y="1522559"/>
                </a:cubicBezTo>
                <a:lnTo>
                  <a:pt x="1003219" y="1599204"/>
                </a:lnTo>
                <a:lnTo>
                  <a:pt x="850047" y="1522635"/>
                </a:lnTo>
                <a:cubicBezTo>
                  <a:pt x="330902" y="1236230"/>
                  <a:pt x="0" y="802795"/>
                  <a:pt x="0" y="317695"/>
                </a:cubicBezTo>
                <a:cubicBezTo>
                  <a:pt x="0" y="209895"/>
                  <a:pt x="16341" y="104646"/>
                  <a:pt x="47457" y="2996"/>
                </a:cubicBezTo>
                <a:lnTo>
                  <a:pt x="48609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29DF28-11C7-4370-A688-8493C98955C2}"/>
              </a:ext>
            </a:extLst>
          </p:cNvPr>
          <p:cNvSpPr/>
          <p:nvPr/>
        </p:nvSpPr>
        <p:spPr>
          <a:xfrm>
            <a:off x="7428671" y="2654104"/>
            <a:ext cx="1003219" cy="1599204"/>
          </a:xfrm>
          <a:custGeom>
            <a:avLst/>
            <a:gdLst>
              <a:gd name="connsiteX0" fmla="*/ 954610 w 1003219"/>
              <a:gd name="connsiteY0" fmla="*/ 0 h 1599204"/>
              <a:gd name="connsiteX1" fmla="*/ 955762 w 1003219"/>
              <a:gd name="connsiteY1" fmla="*/ 2996 h 1599204"/>
              <a:gd name="connsiteX2" fmla="*/ 1003219 w 1003219"/>
              <a:gd name="connsiteY2" fmla="*/ 317695 h 1599204"/>
              <a:gd name="connsiteX3" fmla="*/ 153172 w 1003219"/>
              <a:gd name="connsiteY3" fmla="*/ 1522635 h 1599204"/>
              <a:gd name="connsiteX4" fmla="*/ 0 w 1003219"/>
              <a:gd name="connsiteY4" fmla="*/ 1599204 h 1599204"/>
              <a:gd name="connsiteX5" fmla="*/ 46563 w 1003219"/>
              <a:gd name="connsiteY5" fmla="*/ 1522559 h 1599204"/>
              <a:gd name="connsiteX6" fmla="*/ 227780 w 1003219"/>
              <a:gd name="connsiteY6" fmla="*/ 935271 h 1599204"/>
              <a:gd name="connsiteX7" fmla="*/ 232643 w 1003219"/>
              <a:gd name="connsiteY7" fmla="*/ 838960 h 1599204"/>
              <a:gd name="connsiteX8" fmla="*/ 319053 w 1003219"/>
              <a:gd name="connsiteY8" fmla="*/ 786461 h 1599204"/>
              <a:gd name="connsiteX9" fmla="*/ 898202 w 1003219"/>
              <a:gd name="connsiteY9" fmla="*/ 146650 h 1599204"/>
              <a:gd name="connsiteX10" fmla="*/ 954610 w 1003219"/>
              <a:gd name="connsiteY10" fmla="*/ 0 h 159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3219" h="1599204">
                <a:moveTo>
                  <a:pt x="954610" y="0"/>
                </a:moveTo>
                <a:lnTo>
                  <a:pt x="955762" y="2996"/>
                </a:lnTo>
                <a:cubicBezTo>
                  <a:pt x="986878" y="104646"/>
                  <a:pt x="1003219" y="209895"/>
                  <a:pt x="1003219" y="317695"/>
                </a:cubicBezTo>
                <a:cubicBezTo>
                  <a:pt x="1003219" y="802795"/>
                  <a:pt x="672317" y="1236230"/>
                  <a:pt x="153172" y="1522635"/>
                </a:cubicBezTo>
                <a:lnTo>
                  <a:pt x="0" y="1599204"/>
                </a:lnTo>
                <a:lnTo>
                  <a:pt x="46563" y="1522559"/>
                </a:lnTo>
                <a:cubicBezTo>
                  <a:pt x="143151" y="1344757"/>
                  <a:pt x="206360" y="1146191"/>
                  <a:pt x="227780" y="935271"/>
                </a:cubicBezTo>
                <a:lnTo>
                  <a:pt x="232643" y="838960"/>
                </a:lnTo>
                <a:lnTo>
                  <a:pt x="319053" y="786461"/>
                </a:lnTo>
                <a:cubicBezTo>
                  <a:pt x="583249" y="609850"/>
                  <a:pt x="784452" y="391129"/>
                  <a:pt x="898202" y="146650"/>
                </a:cubicBezTo>
                <a:lnTo>
                  <a:pt x="95461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51A103-0639-43F4-960E-543F87CCB699}"/>
              </a:ext>
            </a:extLst>
          </p:cNvPr>
          <p:cNvSpPr/>
          <p:nvPr/>
        </p:nvSpPr>
        <p:spPr>
          <a:xfrm>
            <a:off x="4527452" y="2789406"/>
            <a:ext cx="3137096" cy="1108516"/>
          </a:xfrm>
          <a:custGeom>
            <a:avLst/>
            <a:gdLst>
              <a:gd name="connsiteX0" fmla="*/ 137256 w 3137096"/>
              <a:gd name="connsiteY0" fmla="*/ 0 h 1108516"/>
              <a:gd name="connsiteX1" fmla="*/ 221038 w 3137096"/>
              <a:gd name="connsiteY1" fmla="*/ 50903 h 1108516"/>
              <a:gd name="connsiteX2" fmla="*/ 1706880 w 3137096"/>
              <a:gd name="connsiteY2" fmla="*/ 407477 h 1108516"/>
              <a:gd name="connsiteX3" fmla="*/ 3012898 w 3137096"/>
              <a:gd name="connsiteY3" fmla="*/ 140795 h 1108516"/>
              <a:gd name="connsiteX4" fmla="*/ 3048263 w 3137096"/>
              <a:gd name="connsiteY4" fmla="*/ 123117 h 1108516"/>
              <a:gd name="connsiteX5" fmla="*/ 3066577 w 3137096"/>
              <a:gd name="connsiteY5" fmla="*/ 173156 h 1108516"/>
              <a:gd name="connsiteX6" fmla="*/ 3137096 w 3137096"/>
              <a:gd name="connsiteY6" fmla="*/ 639594 h 1108516"/>
              <a:gd name="connsiteX7" fmla="*/ 3133861 w 3137096"/>
              <a:gd name="connsiteY7" fmla="*/ 703658 h 1108516"/>
              <a:gd name="connsiteX8" fmla="*/ 3054390 w 3137096"/>
              <a:gd name="connsiteY8" fmla="*/ 751942 h 1108516"/>
              <a:gd name="connsiteX9" fmla="*/ 1568548 w 3137096"/>
              <a:gd name="connsiteY9" fmla="*/ 1108516 h 1108516"/>
              <a:gd name="connsiteX10" fmla="*/ 82706 w 3137096"/>
              <a:gd name="connsiteY10" fmla="*/ 751942 h 1108516"/>
              <a:gd name="connsiteX11" fmla="*/ 3235 w 3137096"/>
              <a:gd name="connsiteY11" fmla="*/ 703658 h 1108516"/>
              <a:gd name="connsiteX12" fmla="*/ 0 w 3137096"/>
              <a:gd name="connsiteY12" fmla="*/ 639594 h 1108516"/>
              <a:gd name="connsiteX13" fmla="*/ 123264 w 3137096"/>
              <a:gd name="connsiteY13" fmla="*/ 29044 h 1108516"/>
              <a:gd name="connsiteX14" fmla="*/ 137256 w 3137096"/>
              <a:gd name="connsiteY14" fmla="*/ 0 h 110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7096" h="1108516">
                <a:moveTo>
                  <a:pt x="137256" y="0"/>
                </a:moveTo>
                <a:lnTo>
                  <a:pt x="221038" y="50903"/>
                </a:lnTo>
                <a:cubicBezTo>
                  <a:pt x="624817" y="273662"/>
                  <a:pt x="1142472" y="407477"/>
                  <a:pt x="1706880" y="407477"/>
                </a:cubicBezTo>
                <a:cubicBezTo>
                  <a:pt x="2190659" y="407477"/>
                  <a:pt x="2640088" y="309164"/>
                  <a:pt x="3012898" y="140795"/>
                </a:cubicBezTo>
                <a:lnTo>
                  <a:pt x="3048263" y="123117"/>
                </a:lnTo>
                <a:lnTo>
                  <a:pt x="3066577" y="173156"/>
                </a:lnTo>
                <a:cubicBezTo>
                  <a:pt x="3112407" y="320504"/>
                  <a:pt x="3137096" y="477166"/>
                  <a:pt x="3137096" y="639594"/>
                </a:cubicBezTo>
                <a:lnTo>
                  <a:pt x="3133861" y="703658"/>
                </a:lnTo>
                <a:lnTo>
                  <a:pt x="3054390" y="751942"/>
                </a:lnTo>
                <a:cubicBezTo>
                  <a:pt x="2650611" y="974701"/>
                  <a:pt x="2132956" y="1108516"/>
                  <a:pt x="1568548" y="1108516"/>
                </a:cubicBezTo>
                <a:cubicBezTo>
                  <a:pt x="1004140" y="1108516"/>
                  <a:pt x="486485" y="974701"/>
                  <a:pt x="82706" y="751942"/>
                </a:cubicBezTo>
                <a:lnTo>
                  <a:pt x="3235" y="703658"/>
                </a:lnTo>
                <a:lnTo>
                  <a:pt x="0" y="639594"/>
                </a:lnTo>
                <a:cubicBezTo>
                  <a:pt x="0" y="423023"/>
                  <a:pt x="43892" y="216703"/>
                  <a:pt x="123264" y="29044"/>
                </a:cubicBezTo>
                <a:lnTo>
                  <a:pt x="137256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9EBFD82-79B8-4D53-8FDD-6718101B6D38}"/>
              </a:ext>
            </a:extLst>
          </p:cNvPr>
          <p:cNvSpPr/>
          <p:nvPr/>
        </p:nvSpPr>
        <p:spPr>
          <a:xfrm>
            <a:off x="4763330" y="4253308"/>
            <a:ext cx="2665340" cy="744240"/>
          </a:xfrm>
          <a:custGeom>
            <a:avLst/>
            <a:gdLst>
              <a:gd name="connsiteX0" fmla="*/ 0 w 2665340"/>
              <a:gd name="connsiteY0" fmla="*/ 0 h 744240"/>
              <a:gd name="connsiteX1" fmla="*/ 26652 w 2665340"/>
              <a:gd name="connsiteY1" fmla="*/ 13323 h 744240"/>
              <a:gd name="connsiteX2" fmla="*/ 1332670 w 2665340"/>
              <a:gd name="connsiteY2" fmla="*/ 280005 h 744240"/>
              <a:gd name="connsiteX3" fmla="*/ 2638688 w 2665340"/>
              <a:gd name="connsiteY3" fmla="*/ 13323 h 744240"/>
              <a:gd name="connsiteX4" fmla="*/ 2665340 w 2665340"/>
              <a:gd name="connsiteY4" fmla="*/ 0 h 744240"/>
              <a:gd name="connsiteX5" fmla="*/ 2633335 w 2665340"/>
              <a:gd name="connsiteY5" fmla="*/ 52682 h 744240"/>
              <a:gd name="connsiteX6" fmla="*/ 1332670 w 2665340"/>
              <a:gd name="connsiteY6" fmla="*/ 744240 h 744240"/>
              <a:gd name="connsiteX7" fmla="*/ 32005 w 2665340"/>
              <a:gd name="connsiteY7" fmla="*/ 52682 h 744240"/>
              <a:gd name="connsiteX8" fmla="*/ 0 w 2665340"/>
              <a:gd name="connsiteY8" fmla="*/ 0 h 74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5340" h="744240">
                <a:moveTo>
                  <a:pt x="0" y="0"/>
                </a:moveTo>
                <a:lnTo>
                  <a:pt x="26652" y="13323"/>
                </a:lnTo>
                <a:cubicBezTo>
                  <a:pt x="399463" y="181692"/>
                  <a:pt x="848892" y="280005"/>
                  <a:pt x="1332670" y="280005"/>
                </a:cubicBezTo>
                <a:cubicBezTo>
                  <a:pt x="1816449" y="280005"/>
                  <a:pt x="2265878" y="181692"/>
                  <a:pt x="2638688" y="13323"/>
                </a:cubicBezTo>
                <a:lnTo>
                  <a:pt x="2665340" y="0"/>
                </a:lnTo>
                <a:lnTo>
                  <a:pt x="2633335" y="52682"/>
                </a:lnTo>
                <a:cubicBezTo>
                  <a:pt x="2351455" y="469919"/>
                  <a:pt x="1874098" y="744240"/>
                  <a:pt x="1332670" y="744240"/>
                </a:cubicBezTo>
                <a:cubicBezTo>
                  <a:pt x="791242" y="744240"/>
                  <a:pt x="313885" y="469919"/>
                  <a:pt x="32005" y="526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05C07CF-6A48-43C9-AD3F-33566FC3BBBF}"/>
              </a:ext>
            </a:extLst>
          </p:cNvPr>
          <p:cNvSpPr/>
          <p:nvPr/>
        </p:nvSpPr>
        <p:spPr>
          <a:xfrm>
            <a:off x="3945781" y="73855"/>
            <a:ext cx="4577102" cy="1696369"/>
          </a:xfrm>
          <a:custGeom>
            <a:avLst/>
            <a:gdLst>
              <a:gd name="connsiteX0" fmla="*/ 2288551 w 4577102"/>
              <a:gd name="connsiteY0" fmla="*/ 0 h 1696369"/>
              <a:gd name="connsiteX1" fmla="*/ 4576983 w 4577102"/>
              <a:gd name="connsiteY1" fmla="*/ 1246815 h 1696369"/>
              <a:gd name="connsiteX2" fmla="*/ 4577102 w 4577102"/>
              <a:gd name="connsiteY2" fmla="*/ 1247336 h 1696369"/>
              <a:gd name="connsiteX3" fmla="*/ 4576983 w 4577102"/>
              <a:gd name="connsiteY3" fmla="*/ 1247857 h 1696369"/>
              <a:gd name="connsiteX4" fmla="*/ 4342511 w 4577102"/>
              <a:gd name="connsiteY4" fmla="*/ 1677468 h 1696369"/>
              <a:gd name="connsiteX5" fmla="*/ 4325334 w 4577102"/>
              <a:gd name="connsiteY5" fmla="*/ 1696369 h 1696369"/>
              <a:gd name="connsiteX6" fmla="*/ 4302542 w 4577102"/>
              <a:gd name="connsiteY6" fmla="*/ 1654741 h 1696369"/>
              <a:gd name="connsiteX7" fmla="*/ 2150219 w 4577102"/>
              <a:gd name="connsiteY7" fmla="*/ 701039 h 1696369"/>
              <a:gd name="connsiteX8" fmla="*/ 213263 w 4577102"/>
              <a:gd name="connsiteY8" fmla="*/ 1389496 h 1696369"/>
              <a:gd name="connsiteX9" fmla="*/ 113436 w 4577102"/>
              <a:gd name="connsiteY9" fmla="*/ 1499342 h 1696369"/>
              <a:gd name="connsiteX10" fmla="*/ 57679 w 4577102"/>
              <a:gd name="connsiteY10" fmla="*/ 1397504 h 1696369"/>
              <a:gd name="connsiteX11" fmla="*/ 119 w 4577102"/>
              <a:gd name="connsiteY11" fmla="*/ 1247857 h 1696369"/>
              <a:gd name="connsiteX12" fmla="*/ 0 w 4577102"/>
              <a:gd name="connsiteY12" fmla="*/ 1247336 h 1696369"/>
              <a:gd name="connsiteX13" fmla="*/ 119 w 4577102"/>
              <a:gd name="connsiteY13" fmla="*/ 1246815 h 1696369"/>
              <a:gd name="connsiteX14" fmla="*/ 2288551 w 4577102"/>
              <a:gd name="connsiteY14" fmla="*/ 0 h 169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7102" h="1696369">
                <a:moveTo>
                  <a:pt x="2288551" y="0"/>
                </a:moveTo>
                <a:cubicBezTo>
                  <a:pt x="3417368" y="0"/>
                  <a:pt x="4359170" y="535259"/>
                  <a:pt x="4576983" y="1246815"/>
                </a:cubicBezTo>
                <a:lnTo>
                  <a:pt x="4577102" y="1247336"/>
                </a:lnTo>
                <a:lnTo>
                  <a:pt x="4576983" y="1247857"/>
                </a:lnTo>
                <a:cubicBezTo>
                  <a:pt x="4530309" y="1400334"/>
                  <a:pt x="4450390" y="1544715"/>
                  <a:pt x="4342511" y="1677468"/>
                </a:cubicBezTo>
                <a:lnTo>
                  <a:pt x="4325334" y="1696369"/>
                </a:lnTo>
                <a:lnTo>
                  <a:pt x="4302542" y="1654741"/>
                </a:lnTo>
                <a:cubicBezTo>
                  <a:pt x="3947935" y="1094291"/>
                  <a:pt x="3117776" y="701039"/>
                  <a:pt x="2150219" y="701039"/>
                </a:cubicBezTo>
                <a:cubicBezTo>
                  <a:pt x="1343922" y="701039"/>
                  <a:pt x="633039" y="974130"/>
                  <a:pt x="213263" y="1389496"/>
                </a:cubicBezTo>
                <a:lnTo>
                  <a:pt x="113436" y="1499342"/>
                </a:lnTo>
                <a:lnTo>
                  <a:pt x="57679" y="1397504"/>
                </a:lnTo>
                <a:cubicBezTo>
                  <a:pt x="34929" y="1348609"/>
                  <a:pt x="15677" y="1298683"/>
                  <a:pt x="119" y="1247857"/>
                </a:cubicBezTo>
                <a:lnTo>
                  <a:pt x="0" y="1247336"/>
                </a:lnTo>
                <a:lnTo>
                  <a:pt x="119" y="1246815"/>
                </a:lnTo>
                <a:cubicBezTo>
                  <a:pt x="217932" y="535259"/>
                  <a:pt x="1159735" y="0"/>
                  <a:pt x="2288551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447E6C7-3373-4C2D-B1AA-125C50AC5C09}"/>
              </a:ext>
            </a:extLst>
          </p:cNvPr>
          <p:cNvSpPr/>
          <p:nvPr/>
        </p:nvSpPr>
        <p:spPr>
          <a:xfrm>
            <a:off x="4356059" y="1410285"/>
            <a:ext cx="3618217" cy="991678"/>
          </a:xfrm>
          <a:custGeom>
            <a:avLst/>
            <a:gdLst>
              <a:gd name="connsiteX0" fmla="*/ 1739942 w 3618217"/>
              <a:gd name="connsiteY0" fmla="*/ 0 h 991678"/>
              <a:gd name="connsiteX1" fmla="*/ 3542428 w 3618217"/>
              <a:gd name="connsiteY1" fmla="*/ 568246 h 991678"/>
              <a:gd name="connsiteX2" fmla="*/ 3618217 w 3618217"/>
              <a:gd name="connsiteY2" fmla="*/ 635998 h 991678"/>
              <a:gd name="connsiteX3" fmla="*/ 3529997 w 3618217"/>
              <a:gd name="connsiteY3" fmla="*/ 700885 h 991678"/>
              <a:gd name="connsiteX4" fmla="*/ 2991697 w 3618217"/>
              <a:gd name="connsiteY4" fmla="*/ 969776 h 991678"/>
              <a:gd name="connsiteX5" fmla="*/ 2923685 w 3618217"/>
              <a:gd name="connsiteY5" fmla="*/ 991678 h 991678"/>
              <a:gd name="connsiteX6" fmla="*/ 2849073 w 3618217"/>
              <a:gd name="connsiteY6" fmla="*/ 909584 h 991678"/>
              <a:gd name="connsiteX7" fmla="*/ 1739942 w 3618217"/>
              <a:gd name="connsiteY7" fmla="*/ 450167 h 991678"/>
              <a:gd name="connsiteX8" fmla="*/ 630811 w 3618217"/>
              <a:gd name="connsiteY8" fmla="*/ 909584 h 991678"/>
              <a:gd name="connsiteX9" fmla="*/ 626990 w 3618217"/>
              <a:gd name="connsiteY9" fmla="*/ 913788 h 991678"/>
              <a:gd name="connsiteX10" fmla="*/ 572256 w 3618217"/>
              <a:gd name="connsiteY10" fmla="*/ 891560 h 991678"/>
              <a:gd name="connsiteX11" fmla="*/ 75788 w 3618217"/>
              <a:gd name="connsiteY11" fmla="*/ 589996 h 991678"/>
              <a:gd name="connsiteX12" fmla="*/ 0 w 3618217"/>
              <a:gd name="connsiteY12" fmla="*/ 522244 h 991678"/>
              <a:gd name="connsiteX13" fmla="*/ 88219 w 3618217"/>
              <a:gd name="connsiteY13" fmla="*/ 457357 h 991678"/>
              <a:gd name="connsiteX14" fmla="*/ 1739942 w 3618217"/>
              <a:gd name="connsiteY14" fmla="*/ 0 h 99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8217" h="991678">
                <a:moveTo>
                  <a:pt x="1739942" y="0"/>
                </a:moveTo>
                <a:cubicBezTo>
                  <a:pt x="2465610" y="0"/>
                  <a:pt x="3113991" y="221204"/>
                  <a:pt x="3542428" y="568246"/>
                </a:cubicBezTo>
                <a:lnTo>
                  <a:pt x="3618217" y="635998"/>
                </a:lnTo>
                <a:lnTo>
                  <a:pt x="3529997" y="700885"/>
                </a:lnTo>
                <a:cubicBezTo>
                  <a:pt x="3371480" y="806852"/>
                  <a:pt x="3190286" y="897660"/>
                  <a:pt x="2991697" y="969776"/>
                </a:cubicBezTo>
                <a:lnTo>
                  <a:pt x="2923685" y="991678"/>
                </a:lnTo>
                <a:lnTo>
                  <a:pt x="2849073" y="909584"/>
                </a:lnTo>
                <a:cubicBezTo>
                  <a:pt x="2565222" y="625733"/>
                  <a:pt x="2173085" y="450167"/>
                  <a:pt x="1739942" y="450167"/>
                </a:cubicBezTo>
                <a:cubicBezTo>
                  <a:pt x="1306800" y="450167"/>
                  <a:pt x="914663" y="625733"/>
                  <a:pt x="630811" y="909584"/>
                </a:cubicBezTo>
                <a:lnTo>
                  <a:pt x="626990" y="913788"/>
                </a:lnTo>
                <a:lnTo>
                  <a:pt x="572256" y="891560"/>
                </a:lnTo>
                <a:cubicBezTo>
                  <a:pt x="385851" y="807375"/>
                  <a:pt x="218601" y="705677"/>
                  <a:pt x="75788" y="589996"/>
                </a:cubicBezTo>
                <a:lnTo>
                  <a:pt x="0" y="522244"/>
                </a:lnTo>
                <a:lnTo>
                  <a:pt x="88219" y="457357"/>
                </a:lnTo>
                <a:cubicBezTo>
                  <a:pt x="510932" y="174779"/>
                  <a:pt x="1094904" y="0"/>
                  <a:pt x="1739942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D453E1-6B01-4AC3-8324-E4945C102E69}"/>
              </a:ext>
            </a:extLst>
          </p:cNvPr>
          <p:cNvSpPr/>
          <p:nvPr/>
        </p:nvSpPr>
        <p:spPr>
          <a:xfrm>
            <a:off x="3910116" y="1573197"/>
            <a:ext cx="445942" cy="632746"/>
          </a:xfrm>
          <a:custGeom>
            <a:avLst/>
            <a:gdLst>
              <a:gd name="connsiteX0" fmla="*/ 149101 w 445942"/>
              <a:gd name="connsiteY0" fmla="*/ 0 h 632746"/>
              <a:gd name="connsiteX1" fmla="*/ 171893 w 445942"/>
              <a:gd name="connsiteY1" fmla="*/ 41628 h 632746"/>
              <a:gd name="connsiteX2" fmla="*/ 387260 w 445942"/>
              <a:gd name="connsiteY2" fmla="*/ 306873 h 632746"/>
              <a:gd name="connsiteX3" fmla="*/ 445942 w 445942"/>
              <a:gd name="connsiteY3" fmla="*/ 359332 h 632746"/>
              <a:gd name="connsiteX4" fmla="*/ 383398 w 445942"/>
              <a:gd name="connsiteY4" fmla="*/ 405334 h 632746"/>
              <a:gd name="connsiteX5" fmla="*/ 248928 w 445942"/>
              <a:gd name="connsiteY5" fmla="*/ 525545 h 632746"/>
              <a:gd name="connsiteX6" fmla="*/ 151505 w 445942"/>
              <a:gd name="connsiteY6" fmla="*/ 632746 h 632746"/>
              <a:gd name="connsiteX7" fmla="*/ 93344 w 445942"/>
              <a:gd name="connsiteY7" fmla="*/ 526518 h 632746"/>
              <a:gd name="connsiteX8" fmla="*/ 387 w 445942"/>
              <a:gd name="connsiteY8" fmla="*/ 221828 h 632746"/>
              <a:gd name="connsiteX9" fmla="*/ 0 w 445942"/>
              <a:gd name="connsiteY9" fmla="*/ 216698 h 632746"/>
              <a:gd name="connsiteX10" fmla="*/ 33561 w 445942"/>
              <a:gd name="connsiteY10" fmla="*/ 155399 h 632746"/>
              <a:gd name="connsiteX11" fmla="*/ 131924 w 445942"/>
              <a:gd name="connsiteY11" fmla="*/ 18901 h 632746"/>
              <a:gd name="connsiteX12" fmla="*/ 149101 w 445942"/>
              <a:gd name="connsiteY12" fmla="*/ 0 h 63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942" h="632746">
                <a:moveTo>
                  <a:pt x="149101" y="0"/>
                </a:moveTo>
                <a:lnTo>
                  <a:pt x="171893" y="41628"/>
                </a:lnTo>
                <a:cubicBezTo>
                  <a:pt x="230994" y="135036"/>
                  <a:pt x="303305" y="223800"/>
                  <a:pt x="387260" y="306873"/>
                </a:cubicBezTo>
                <a:lnTo>
                  <a:pt x="445942" y="359332"/>
                </a:lnTo>
                <a:lnTo>
                  <a:pt x="383398" y="405334"/>
                </a:lnTo>
                <a:cubicBezTo>
                  <a:pt x="335795" y="443895"/>
                  <a:pt x="290906" y="484008"/>
                  <a:pt x="248928" y="525545"/>
                </a:cubicBezTo>
                <a:lnTo>
                  <a:pt x="151505" y="632746"/>
                </a:lnTo>
                <a:lnTo>
                  <a:pt x="93344" y="526518"/>
                </a:lnTo>
                <a:cubicBezTo>
                  <a:pt x="47844" y="428727"/>
                  <a:pt x="16337" y="326815"/>
                  <a:pt x="387" y="221828"/>
                </a:cubicBezTo>
                <a:lnTo>
                  <a:pt x="0" y="216698"/>
                </a:lnTo>
                <a:lnTo>
                  <a:pt x="33561" y="155399"/>
                </a:lnTo>
                <a:cubicBezTo>
                  <a:pt x="63111" y="108695"/>
                  <a:pt x="95964" y="63152"/>
                  <a:pt x="131924" y="18901"/>
                </a:cubicBezTo>
                <a:lnTo>
                  <a:pt x="149101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3A6F1D-2F79-4743-880B-D12E769FD49C}"/>
              </a:ext>
            </a:extLst>
          </p:cNvPr>
          <p:cNvSpPr/>
          <p:nvPr/>
        </p:nvSpPr>
        <p:spPr>
          <a:xfrm>
            <a:off x="7974275" y="1770224"/>
            <a:ext cx="445942" cy="631001"/>
          </a:xfrm>
          <a:custGeom>
            <a:avLst/>
            <a:gdLst>
              <a:gd name="connsiteX0" fmla="*/ 296840 w 445942"/>
              <a:gd name="connsiteY0" fmla="*/ 0 h 631001"/>
              <a:gd name="connsiteX1" fmla="*/ 352597 w 445942"/>
              <a:gd name="connsiteY1" fmla="*/ 101838 h 631001"/>
              <a:gd name="connsiteX2" fmla="*/ 445554 w 445942"/>
              <a:gd name="connsiteY2" fmla="*/ 406528 h 631001"/>
              <a:gd name="connsiteX3" fmla="*/ 445942 w 445942"/>
              <a:gd name="connsiteY3" fmla="*/ 411659 h 631001"/>
              <a:gd name="connsiteX4" fmla="*/ 412380 w 445942"/>
              <a:gd name="connsiteY4" fmla="*/ 472957 h 631001"/>
              <a:gd name="connsiteX5" fmla="*/ 314017 w 445942"/>
              <a:gd name="connsiteY5" fmla="*/ 609455 h 631001"/>
              <a:gd name="connsiteX6" fmla="*/ 294436 w 445942"/>
              <a:gd name="connsiteY6" fmla="*/ 631001 h 631001"/>
              <a:gd name="connsiteX7" fmla="*/ 274048 w 445942"/>
              <a:gd name="connsiteY7" fmla="*/ 593763 h 631001"/>
              <a:gd name="connsiteX8" fmla="*/ 58681 w 445942"/>
              <a:gd name="connsiteY8" fmla="*/ 328518 h 631001"/>
              <a:gd name="connsiteX9" fmla="*/ 0 w 445942"/>
              <a:gd name="connsiteY9" fmla="*/ 276059 h 631001"/>
              <a:gd name="connsiteX10" fmla="*/ 62543 w 445942"/>
              <a:gd name="connsiteY10" fmla="*/ 230057 h 631001"/>
              <a:gd name="connsiteX11" fmla="*/ 197013 w 445942"/>
              <a:gd name="connsiteY11" fmla="*/ 109846 h 631001"/>
              <a:gd name="connsiteX12" fmla="*/ 296840 w 445942"/>
              <a:gd name="connsiteY12" fmla="*/ 0 h 63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942" h="631001">
                <a:moveTo>
                  <a:pt x="296840" y="0"/>
                </a:moveTo>
                <a:lnTo>
                  <a:pt x="352597" y="101838"/>
                </a:lnTo>
                <a:cubicBezTo>
                  <a:pt x="398097" y="199629"/>
                  <a:pt x="429605" y="301541"/>
                  <a:pt x="445554" y="406528"/>
                </a:cubicBezTo>
                <a:lnTo>
                  <a:pt x="445942" y="411659"/>
                </a:lnTo>
                <a:lnTo>
                  <a:pt x="412380" y="472957"/>
                </a:lnTo>
                <a:cubicBezTo>
                  <a:pt x="382830" y="519661"/>
                  <a:pt x="349977" y="565204"/>
                  <a:pt x="314017" y="609455"/>
                </a:cubicBezTo>
                <a:lnTo>
                  <a:pt x="294436" y="631001"/>
                </a:lnTo>
                <a:lnTo>
                  <a:pt x="274048" y="593763"/>
                </a:lnTo>
                <a:cubicBezTo>
                  <a:pt x="214947" y="500355"/>
                  <a:pt x="142636" y="411591"/>
                  <a:pt x="58681" y="328518"/>
                </a:cubicBezTo>
                <a:lnTo>
                  <a:pt x="0" y="276059"/>
                </a:lnTo>
                <a:lnTo>
                  <a:pt x="62543" y="230057"/>
                </a:lnTo>
                <a:cubicBezTo>
                  <a:pt x="110147" y="191497"/>
                  <a:pt x="155036" y="151383"/>
                  <a:pt x="197013" y="109846"/>
                </a:cubicBezTo>
                <a:lnTo>
                  <a:pt x="29684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2016BEE-B44A-438C-9660-3E38E1E232F5}"/>
              </a:ext>
            </a:extLst>
          </p:cNvPr>
          <p:cNvSpPr/>
          <p:nvPr/>
        </p:nvSpPr>
        <p:spPr>
          <a:xfrm>
            <a:off x="3808720" y="2205943"/>
            <a:ext cx="855988" cy="1287121"/>
          </a:xfrm>
          <a:custGeom>
            <a:avLst/>
            <a:gdLst>
              <a:gd name="connsiteX0" fmla="*/ 252901 w 855988"/>
              <a:gd name="connsiteY0" fmla="*/ 0 h 1287121"/>
              <a:gd name="connsiteX1" fmla="*/ 273289 w 855988"/>
              <a:gd name="connsiteY1" fmla="*/ 37238 h 1287121"/>
              <a:gd name="connsiteX2" fmla="*/ 773889 w 855988"/>
              <a:gd name="connsiteY2" fmla="*/ 533583 h 1287121"/>
              <a:gd name="connsiteX3" fmla="*/ 855988 w 855988"/>
              <a:gd name="connsiteY3" fmla="*/ 583463 h 1287121"/>
              <a:gd name="connsiteX4" fmla="*/ 841996 w 855988"/>
              <a:gd name="connsiteY4" fmla="*/ 612507 h 1287121"/>
              <a:gd name="connsiteX5" fmla="*/ 718732 w 855988"/>
              <a:gd name="connsiteY5" fmla="*/ 1223057 h 1287121"/>
              <a:gd name="connsiteX6" fmla="*/ 721967 w 855988"/>
              <a:gd name="connsiteY6" fmla="*/ 1287121 h 1287121"/>
              <a:gd name="connsiteX7" fmla="*/ 635557 w 855988"/>
              <a:gd name="connsiteY7" fmla="*/ 1234622 h 1287121"/>
              <a:gd name="connsiteX8" fmla="*/ 56408 w 855988"/>
              <a:gd name="connsiteY8" fmla="*/ 594811 h 1287121"/>
              <a:gd name="connsiteX9" fmla="*/ 0 w 855988"/>
              <a:gd name="connsiteY9" fmla="*/ 448161 h 1287121"/>
              <a:gd name="connsiteX10" fmla="*/ 56408 w 855988"/>
              <a:gd name="connsiteY10" fmla="*/ 301510 h 1287121"/>
              <a:gd name="connsiteX11" fmla="*/ 233320 w 855988"/>
              <a:gd name="connsiteY11" fmla="*/ 21546 h 1287121"/>
              <a:gd name="connsiteX12" fmla="*/ 252901 w 855988"/>
              <a:gd name="connsiteY12" fmla="*/ 0 h 128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5988" h="1287121">
                <a:moveTo>
                  <a:pt x="252901" y="0"/>
                </a:moveTo>
                <a:lnTo>
                  <a:pt x="273289" y="37238"/>
                </a:lnTo>
                <a:cubicBezTo>
                  <a:pt x="391491" y="224055"/>
                  <a:pt x="562533" y="392294"/>
                  <a:pt x="773889" y="533583"/>
                </a:cubicBezTo>
                <a:lnTo>
                  <a:pt x="855988" y="583463"/>
                </a:lnTo>
                <a:lnTo>
                  <a:pt x="841996" y="612507"/>
                </a:lnTo>
                <a:cubicBezTo>
                  <a:pt x="762624" y="800166"/>
                  <a:pt x="718732" y="1006486"/>
                  <a:pt x="718732" y="1223057"/>
                </a:cubicBezTo>
                <a:lnTo>
                  <a:pt x="721967" y="1287121"/>
                </a:lnTo>
                <a:lnTo>
                  <a:pt x="635557" y="1234622"/>
                </a:lnTo>
                <a:cubicBezTo>
                  <a:pt x="371362" y="1058011"/>
                  <a:pt x="170158" y="839290"/>
                  <a:pt x="56408" y="594811"/>
                </a:cubicBezTo>
                <a:lnTo>
                  <a:pt x="0" y="448161"/>
                </a:lnTo>
                <a:lnTo>
                  <a:pt x="56408" y="301510"/>
                </a:lnTo>
                <a:cubicBezTo>
                  <a:pt x="101908" y="203719"/>
                  <a:pt x="161401" y="110048"/>
                  <a:pt x="233320" y="21546"/>
                </a:cubicBezTo>
                <a:lnTo>
                  <a:pt x="252901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7FED54-0FF8-4BC2-8092-575CDA223C86}"/>
              </a:ext>
            </a:extLst>
          </p:cNvPr>
          <p:cNvSpPr/>
          <p:nvPr/>
        </p:nvSpPr>
        <p:spPr>
          <a:xfrm>
            <a:off x="4664709" y="2324073"/>
            <a:ext cx="2911007" cy="872810"/>
          </a:xfrm>
          <a:custGeom>
            <a:avLst/>
            <a:gdLst>
              <a:gd name="connsiteX0" fmla="*/ 318340 w 2911007"/>
              <a:gd name="connsiteY0" fmla="*/ 0 h 872810"/>
              <a:gd name="connsiteX1" fmla="*/ 456201 w 2911007"/>
              <a:gd name="connsiteY1" fmla="*/ 55988 h 872810"/>
              <a:gd name="connsiteX2" fmla="*/ 1569624 w 2911007"/>
              <a:gd name="connsiteY2" fmla="*/ 244454 h 872810"/>
              <a:gd name="connsiteX3" fmla="*/ 2478857 w 2911007"/>
              <a:gd name="connsiteY3" fmla="*/ 121742 h 872810"/>
              <a:gd name="connsiteX4" fmla="*/ 2615035 w 2911007"/>
              <a:gd name="connsiteY4" fmla="*/ 77890 h 872810"/>
              <a:gd name="connsiteX5" fmla="*/ 2641660 w 2911007"/>
              <a:gd name="connsiteY5" fmla="*/ 107185 h 872810"/>
              <a:gd name="connsiteX6" fmla="*/ 2876576 w 2911007"/>
              <a:gd name="connsiteY6" fmla="*/ 494377 h 872810"/>
              <a:gd name="connsiteX7" fmla="*/ 2911007 w 2911007"/>
              <a:gd name="connsiteY7" fmla="*/ 588450 h 872810"/>
              <a:gd name="connsiteX8" fmla="*/ 2875642 w 2911007"/>
              <a:gd name="connsiteY8" fmla="*/ 606128 h 872810"/>
              <a:gd name="connsiteX9" fmla="*/ 1569624 w 2911007"/>
              <a:gd name="connsiteY9" fmla="*/ 872810 h 872810"/>
              <a:gd name="connsiteX10" fmla="*/ 83782 w 2911007"/>
              <a:gd name="connsiteY10" fmla="*/ 516236 h 872810"/>
              <a:gd name="connsiteX11" fmla="*/ 0 w 2911007"/>
              <a:gd name="connsiteY11" fmla="*/ 465333 h 872810"/>
              <a:gd name="connsiteX12" fmla="*/ 52059 w 2911007"/>
              <a:gd name="connsiteY12" fmla="*/ 357264 h 872810"/>
              <a:gd name="connsiteX13" fmla="*/ 220924 w 2911007"/>
              <a:gd name="connsiteY13" fmla="*/ 107185 h 872810"/>
              <a:gd name="connsiteX14" fmla="*/ 318340 w 2911007"/>
              <a:gd name="connsiteY14" fmla="*/ 0 h 87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11007" h="872810">
                <a:moveTo>
                  <a:pt x="318340" y="0"/>
                </a:moveTo>
                <a:lnTo>
                  <a:pt x="456201" y="55988"/>
                </a:lnTo>
                <a:cubicBezTo>
                  <a:pt x="787181" y="176181"/>
                  <a:pt x="1166475" y="244454"/>
                  <a:pt x="1569624" y="244454"/>
                </a:cubicBezTo>
                <a:cubicBezTo>
                  <a:pt x="1892143" y="244454"/>
                  <a:pt x="2199396" y="200760"/>
                  <a:pt x="2478857" y="121742"/>
                </a:cubicBezTo>
                <a:lnTo>
                  <a:pt x="2615035" y="77890"/>
                </a:lnTo>
                <a:lnTo>
                  <a:pt x="2641660" y="107185"/>
                </a:lnTo>
                <a:cubicBezTo>
                  <a:pt x="2737558" y="223387"/>
                  <a:pt x="2817046" y="353634"/>
                  <a:pt x="2876576" y="494377"/>
                </a:cubicBezTo>
                <a:lnTo>
                  <a:pt x="2911007" y="588450"/>
                </a:lnTo>
                <a:lnTo>
                  <a:pt x="2875642" y="606128"/>
                </a:lnTo>
                <a:cubicBezTo>
                  <a:pt x="2502832" y="774497"/>
                  <a:pt x="2053403" y="872810"/>
                  <a:pt x="1569624" y="872810"/>
                </a:cubicBezTo>
                <a:cubicBezTo>
                  <a:pt x="1005216" y="872810"/>
                  <a:pt x="487561" y="738995"/>
                  <a:pt x="83782" y="516236"/>
                </a:cubicBezTo>
                <a:lnTo>
                  <a:pt x="0" y="465333"/>
                </a:lnTo>
                <a:lnTo>
                  <a:pt x="52059" y="357264"/>
                </a:lnTo>
                <a:cubicBezTo>
                  <a:pt x="100354" y="268363"/>
                  <a:pt x="156992" y="184653"/>
                  <a:pt x="220924" y="107185"/>
                </a:cubicBezTo>
                <a:lnTo>
                  <a:pt x="31834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62351B-87F5-43D6-9F19-C34BD2DB5161}"/>
              </a:ext>
            </a:extLst>
          </p:cNvPr>
          <p:cNvSpPr/>
          <p:nvPr/>
        </p:nvSpPr>
        <p:spPr>
          <a:xfrm>
            <a:off x="7575716" y="2401225"/>
            <a:ext cx="807565" cy="1091839"/>
          </a:xfrm>
          <a:custGeom>
            <a:avLst/>
            <a:gdLst>
              <a:gd name="connsiteX0" fmla="*/ 692996 w 807565"/>
              <a:gd name="connsiteY0" fmla="*/ 0 h 1091839"/>
              <a:gd name="connsiteX1" fmla="*/ 751157 w 807565"/>
              <a:gd name="connsiteY1" fmla="*/ 106228 h 1091839"/>
              <a:gd name="connsiteX2" fmla="*/ 807565 w 807565"/>
              <a:gd name="connsiteY2" fmla="*/ 252879 h 1091839"/>
              <a:gd name="connsiteX3" fmla="*/ 751157 w 807565"/>
              <a:gd name="connsiteY3" fmla="*/ 399529 h 1091839"/>
              <a:gd name="connsiteX4" fmla="*/ 172008 w 807565"/>
              <a:gd name="connsiteY4" fmla="*/ 1039340 h 1091839"/>
              <a:gd name="connsiteX5" fmla="*/ 85598 w 807565"/>
              <a:gd name="connsiteY5" fmla="*/ 1091839 h 1091839"/>
              <a:gd name="connsiteX6" fmla="*/ 88833 w 807565"/>
              <a:gd name="connsiteY6" fmla="*/ 1027775 h 1091839"/>
              <a:gd name="connsiteX7" fmla="*/ 18314 w 807565"/>
              <a:gd name="connsiteY7" fmla="*/ 561337 h 1091839"/>
              <a:gd name="connsiteX8" fmla="*/ 0 w 807565"/>
              <a:gd name="connsiteY8" fmla="*/ 511298 h 1091839"/>
              <a:gd name="connsiteX9" fmla="*/ 144459 w 807565"/>
              <a:gd name="connsiteY9" fmla="*/ 439084 h 1091839"/>
              <a:gd name="connsiteX10" fmla="*/ 595573 w 807565"/>
              <a:gd name="connsiteY10" fmla="*/ 107201 h 1091839"/>
              <a:gd name="connsiteX11" fmla="*/ 692996 w 807565"/>
              <a:gd name="connsiteY11" fmla="*/ 0 h 10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7565" h="1091839">
                <a:moveTo>
                  <a:pt x="692996" y="0"/>
                </a:moveTo>
                <a:lnTo>
                  <a:pt x="751157" y="106228"/>
                </a:lnTo>
                <a:lnTo>
                  <a:pt x="807565" y="252879"/>
                </a:lnTo>
                <a:lnTo>
                  <a:pt x="751157" y="399529"/>
                </a:lnTo>
                <a:cubicBezTo>
                  <a:pt x="637407" y="644008"/>
                  <a:pt x="436204" y="862729"/>
                  <a:pt x="172008" y="1039340"/>
                </a:cubicBezTo>
                <a:lnTo>
                  <a:pt x="85598" y="1091839"/>
                </a:lnTo>
                <a:lnTo>
                  <a:pt x="88833" y="1027775"/>
                </a:lnTo>
                <a:cubicBezTo>
                  <a:pt x="88833" y="865347"/>
                  <a:pt x="64144" y="708685"/>
                  <a:pt x="18314" y="561337"/>
                </a:cubicBezTo>
                <a:lnTo>
                  <a:pt x="0" y="511298"/>
                </a:lnTo>
                <a:lnTo>
                  <a:pt x="144459" y="439084"/>
                </a:lnTo>
                <a:cubicBezTo>
                  <a:pt x="317508" y="343616"/>
                  <a:pt x="469640" y="231811"/>
                  <a:pt x="595573" y="107201"/>
                </a:cubicBezTo>
                <a:lnTo>
                  <a:pt x="692996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71DF599-907A-432E-B489-57D75AD5EAA0}"/>
              </a:ext>
            </a:extLst>
          </p:cNvPr>
          <p:cNvSpPr/>
          <p:nvPr/>
        </p:nvSpPr>
        <p:spPr>
          <a:xfrm>
            <a:off x="4530687" y="3493064"/>
            <a:ext cx="3130626" cy="1040249"/>
          </a:xfrm>
          <a:custGeom>
            <a:avLst/>
            <a:gdLst>
              <a:gd name="connsiteX0" fmla="*/ 0 w 3130626"/>
              <a:gd name="connsiteY0" fmla="*/ 0 h 1040249"/>
              <a:gd name="connsiteX1" fmla="*/ 79471 w 3130626"/>
              <a:gd name="connsiteY1" fmla="*/ 48284 h 1040249"/>
              <a:gd name="connsiteX2" fmla="*/ 1565313 w 3130626"/>
              <a:gd name="connsiteY2" fmla="*/ 404858 h 1040249"/>
              <a:gd name="connsiteX3" fmla="*/ 3051155 w 3130626"/>
              <a:gd name="connsiteY3" fmla="*/ 48284 h 1040249"/>
              <a:gd name="connsiteX4" fmla="*/ 3130626 w 3130626"/>
              <a:gd name="connsiteY4" fmla="*/ 0 h 1040249"/>
              <a:gd name="connsiteX5" fmla="*/ 3125763 w 3130626"/>
              <a:gd name="connsiteY5" fmla="*/ 96311 h 1040249"/>
              <a:gd name="connsiteX6" fmla="*/ 2944546 w 3130626"/>
              <a:gd name="connsiteY6" fmla="*/ 683599 h 1040249"/>
              <a:gd name="connsiteX7" fmla="*/ 2897983 w 3130626"/>
              <a:gd name="connsiteY7" fmla="*/ 760244 h 1040249"/>
              <a:gd name="connsiteX8" fmla="*/ 2871331 w 3130626"/>
              <a:gd name="connsiteY8" fmla="*/ 773567 h 1040249"/>
              <a:gd name="connsiteX9" fmla="*/ 1565313 w 3130626"/>
              <a:gd name="connsiteY9" fmla="*/ 1040249 h 1040249"/>
              <a:gd name="connsiteX10" fmla="*/ 259295 w 3130626"/>
              <a:gd name="connsiteY10" fmla="*/ 773567 h 1040249"/>
              <a:gd name="connsiteX11" fmla="*/ 232643 w 3130626"/>
              <a:gd name="connsiteY11" fmla="*/ 760244 h 1040249"/>
              <a:gd name="connsiteX12" fmla="*/ 186080 w 3130626"/>
              <a:gd name="connsiteY12" fmla="*/ 683599 h 1040249"/>
              <a:gd name="connsiteX13" fmla="*/ 4863 w 3130626"/>
              <a:gd name="connsiteY13" fmla="*/ 96311 h 1040249"/>
              <a:gd name="connsiteX14" fmla="*/ 0 w 3130626"/>
              <a:gd name="connsiteY14" fmla="*/ 0 h 104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0626" h="1040249">
                <a:moveTo>
                  <a:pt x="0" y="0"/>
                </a:moveTo>
                <a:lnTo>
                  <a:pt x="79471" y="48284"/>
                </a:lnTo>
                <a:cubicBezTo>
                  <a:pt x="483250" y="271043"/>
                  <a:pt x="1000905" y="404858"/>
                  <a:pt x="1565313" y="404858"/>
                </a:cubicBezTo>
                <a:cubicBezTo>
                  <a:pt x="2129721" y="404858"/>
                  <a:pt x="2647376" y="271043"/>
                  <a:pt x="3051155" y="48284"/>
                </a:cubicBezTo>
                <a:lnTo>
                  <a:pt x="3130626" y="0"/>
                </a:lnTo>
                <a:lnTo>
                  <a:pt x="3125763" y="96311"/>
                </a:lnTo>
                <a:cubicBezTo>
                  <a:pt x="3104343" y="307231"/>
                  <a:pt x="3041134" y="505797"/>
                  <a:pt x="2944546" y="683599"/>
                </a:cubicBezTo>
                <a:lnTo>
                  <a:pt x="2897983" y="760244"/>
                </a:lnTo>
                <a:lnTo>
                  <a:pt x="2871331" y="773567"/>
                </a:lnTo>
                <a:cubicBezTo>
                  <a:pt x="2498521" y="941936"/>
                  <a:pt x="2049092" y="1040249"/>
                  <a:pt x="1565313" y="1040249"/>
                </a:cubicBezTo>
                <a:cubicBezTo>
                  <a:pt x="1081535" y="1040249"/>
                  <a:pt x="632106" y="941936"/>
                  <a:pt x="259295" y="773567"/>
                </a:cubicBezTo>
                <a:lnTo>
                  <a:pt x="232643" y="760244"/>
                </a:lnTo>
                <a:lnTo>
                  <a:pt x="186080" y="683599"/>
                </a:lnTo>
                <a:cubicBezTo>
                  <a:pt x="89493" y="505797"/>
                  <a:pt x="26284" y="307231"/>
                  <a:pt x="4863" y="9631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7047099-129E-4FC4-92C6-91C4942FFB9C}"/>
              </a:ext>
            </a:extLst>
          </p:cNvPr>
          <p:cNvSpPr/>
          <p:nvPr/>
        </p:nvSpPr>
        <p:spPr>
          <a:xfrm>
            <a:off x="3898443" y="-554501"/>
            <a:ext cx="4671778" cy="1875692"/>
          </a:xfrm>
          <a:custGeom>
            <a:avLst/>
            <a:gdLst>
              <a:gd name="connsiteX0" fmla="*/ 2335889 w 4671778"/>
              <a:gd name="connsiteY0" fmla="*/ 0 h 1875692"/>
              <a:gd name="connsiteX1" fmla="*/ 4671778 w 4671778"/>
              <a:gd name="connsiteY1" fmla="*/ 1561514 h 1875692"/>
              <a:gd name="connsiteX2" fmla="*/ 4659718 w 4671778"/>
              <a:gd name="connsiteY2" fmla="*/ 1721170 h 1875692"/>
              <a:gd name="connsiteX3" fmla="*/ 4624440 w 4671778"/>
              <a:gd name="connsiteY3" fmla="*/ 1875692 h 1875692"/>
              <a:gd name="connsiteX4" fmla="*/ 4624321 w 4671778"/>
              <a:gd name="connsiteY4" fmla="*/ 1875171 h 1875692"/>
              <a:gd name="connsiteX5" fmla="*/ 2335889 w 4671778"/>
              <a:gd name="connsiteY5" fmla="*/ 628356 h 1875692"/>
              <a:gd name="connsiteX6" fmla="*/ 47457 w 4671778"/>
              <a:gd name="connsiteY6" fmla="*/ 1875171 h 1875692"/>
              <a:gd name="connsiteX7" fmla="*/ 47338 w 4671778"/>
              <a:gd name="connsiteY7" fmla="*/ 1875692 h 1875692"/>
              <a:gd name="connsiteX8" fmla="*/ 12060 w 4671778"/>
              <a:gd name="connsiteY8" fmla="*/ 1721170 h 1875692"/>
              <a:gd name="connsiteX9" fmla="*/ 0 w 4671778"/>
              <a:gd name="connsiteY9" fmla="*/ 1561514 h 1875692"/>
              <a:gd name="connsiteX10" fmla="*/ 2335889 w 4671778"/>
              <a:gd name="connsiteY10" fmla="*/ 0 h 1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1778" h="1875692">
                <a:moveTo>
                  <a:pt x="2335889" y="0"/>
                </a:moveTo>
                <a:cubicBezTo>
                  <a:pt x="3625965" y="0"/>
                  <a:pt x="4671778" y="699114"/>
                  <a:pt x="4671778" y="1561514"/>
                </a:cubicBezTo>
                <a:cubicBezTo>
                  <a:pt x="4671778" y="1615414"/>
                  <a:pt x="4667693" y="1668676"/>
                  <a:pt x="4659718" y="1721170"/>
                </a:cubicBezTo>
                <a:lnTo>
                  <a:pt x="4624440" y="1875692"/>
                </a:lnTo>
                <a:lnTo>
                  <a:pt x="4624321" y="1875171"/>
                </a:lnTo>
                <a:cubicBezTo>
                  <a:pt x="4406508" y="1163615"/>
                  <a:pt x="3464706" y="628356"/>
                  <a:pt x="2335889" y="628356"/>
                </a:cubicBezTo>
                <a:cubicBezTo>
                  <a:pt x="1207073" y="628356"/>
                  <a:pt x="265270" y="1163615"/>
                  <a:pt x="47457" y="1875171"/>
                </a:cubicBezTo>
                <a:lnTo>
                  <a:pt x="47338" y="1875692"/>
                </a:lnTo>
                <a:lnTo>
                  <a:pt x="12060" y="1721170"/>
                </a:lnTo>
                <a:cubicBezTo>
                  <a:pt x="4085" y="1668676"/>
                  <a:pt x="0" y="1615414"/>
                  <a:pt x="0" y="1561514"/>
                </a:cubicBezTo>
                <a:cubicBezTo>
                  <a:pt x="0" y="699114"/>
                  <a:pt x="1045813" y="0"/>
                  <a:pt x="2335889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7E7BC68-39B2-47D9-BB8D-7E39A22B646E}"/>
              </a:ext>
            </a:extLst>
          </p:cNvPr>
          <p:cNvSpPr/>
          <p:nvPr/>
        </p:nvSpPr>
        <p:spPr>
          <a:xfrm>
            <a:off x="4059217" y="774894"/>
            <a:ext cx="4211898" cy="1271389"/>
          </a:xfrm>
          <a:custGeom>
            <a:avLst/>
            <a:gdLst>
              <a:gd name="connsiteX0" fmla="*/ 2036783 w 4211898"/>
              <a:gd name="connsiteY0" fmla="*/ 0 h 1271389"/>
              <a:gd name="connsiteX1" fmla="*/ 4189106 w 4211898"/>
              <a:gd name="connsiteY1" fmla="*/ 953702 h 1271389"/>
              <a:gd name="connsiteX2" fmla="*/ 4211898 w 4211898"/>
              <a:gd name="connsiteY2" fmla="*/ 995330 h 1271389"/>
              <a:gd name="connsiteX3" fmla="*/ 4112071 w 4211898"/>
              <a:gd name="connsiteY3" fmla="*/ 1105176 h 1271389"/>
              <a:gd name="connsiteX4" fmla="*/ 3977601 w 4211898"/>
              <a:gd name="connsiteY4" fmla="*/ 1225387 h 1271389"/>
              <a:gd name="connsiteX5" fmla="*/ 3915058 w 4211898"/>
              <a:gd name="connsiteY5" fmla="*/ 1271389 h 1271389"/>
              <a:gd name="connsiteX6" fmla="*/ 3839269 w 4211898"/>
              <a:gd name="connsiteY6" fmla="*/ 1203637 h 1271389"/>
              <a:gd name="connsiteX7" fmla="*/ 2036783 w 4211898"/>
              <a:gd name="connsiteY7" fmla="*/ 635391 h 1271389"/>
              <a:gd name="connsiteX8" fmla="*/ 385060 w 4211898"/>
              <a:gd name="connsiteY8" fmla="*/ 1092748 h 1271389"/>
              <a:gd name="connsiteX9" fmla="*/ 296841 w 4211898"/>
              <a:gd name="connsiteY9" fmla="*/ 1157635 h 1271389"/>
              <a:gd name="connsiteX10" fmla="*/ 238159 w 4211898"/>
              <a:gd name="connsiteY10" fmla="*/ 1105176 h 1271389"/>
              <a:gd name="connsiteX11" fmla="*/ 22792 w 4211898"/>
              <a:gd name="connsiteY11" fmla="*/ 839931 h 1271389"/>
              <a:gd name="connsiteX12" fmla="*/ 0 w 4211898"/>
              <a:gd name="connsiteY12" fmla="*/ 798303 h 1271389"/>
              <a:gd name="connsiteX13" fmla="*/ 99827 w 4211898"/>
              <a:gd name="connsiteY13" fmla="*/ 688457 h 1271389"/>
              <a:gd name="connsiteX14" fmla="*/ 2036783 w 4211898"/>
              <a:gd name="connsiteY14" fmla="*/ 0 h 127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11898" h="1271389">
                <a:moveTo>
                  <a:pt x="2036783" y="0"/>
                </a:moveTo>
                <a:cubicBezTo>
                  <a:pt x="3004340" y="0"/>
                  <a:pt x="3834499" y="393252"/>
                  <a:pt x="4189106" y="953702"/>
                </a:cubicBezTo>
                <a:lnTo>
                  <a:pt x="4211898" y="995330"/>
                </a:lnTo>
                <a:lnTo>
                  <a:pt x="4112071" y="1105176"/>
                </a:lnTo>
                <a:cubicBezTo>
                  <a:pt x="4070094" y="1146713"/>
                  <a:pt x="4025205" y="1186827"/>
                  <a:pt x="3977601" y="1225387"/>
                </a:cubicBezTo>
                <a:lnTo>
                  <a:pt x="3915058" y="1271389"/>
                </a:lnTo>
                <a:lnTo>
                  <a:pt x="3839269" y="1203637"/>
                </a:lnTo>
                <a:cubicBezTo>
                  <a:pt x="3410832" y="856595"/>
                  <a:pt x="2762451" y="635391"/>
                  <a:pt x="2036783" y="635391"/>
                </a:cubicBezTo>
                <a:cubicBezTo>
                  <a:pt x="1391745" y="635391"/>
                  <a:pt x="807773" y="810170"/>
                  <a:pt x="385060" y="1092748"/>
                </a:cubicBezTo>
                <a:lnTo>
                  <a:pt x="296841" y="1157635"/>
                </a:lnTo>
                <a:lnTo>
                  <a:pt x="238159" y="1105176"/>
                </a:lnTo>
                <a:cubicBezTo>
                  <a:pt x="154204" y="1022103"/>
                  <a:pt x="81893" y="933339"/>
                  <a:pt x="22792" y="839931"/>
                </a:cubicBezTo>
                <a:lnTo>
                  <a:pt x="0" y="798303"/>
                </a:lnTo>
                <a:lnTo>
                  <a:pt x="99827" y="688457"/>
                </a:lnTo>
                <a:cubicBezTo>
                  <a:pt x="519603" y="273091"/>
                  <a:pt x="1230486" y="0"/>
                  <a:pt x="2036783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EB625CF-78C0-4159-A771-970F156A4C5B}"/>
              </a:ext>
            </a:extLst>
          </p:cNvPr>
          <p:cNvSpPr/>
          <p:nvPr/>
        </p:nvSpPr>
        <p:spPr>
          <a:xfrm>
            <a:off x="3898443" y="1321191"/>
            <a:ext cx="160774" cy="468704"/>
          </a:xfrm>
          <a:custGeom>
            <a:avLst/>
            <a:gdLst>
              <a:gd name="connsiteX0" fmla="*/ 47338 w 160774"/>
              <a:gd name="connsiteY0" fmla="*/ 0 h 468704"/>
              <a:gd name="connsiteX1" fmla="*/ 47457 w 160774"/>
              <a:gd name="connsiteY1" fmla="*/ 521 h 468704"/>
              <a:gd name="connsiteX2" fmla="*/ 105017 w 160774"/>
              <a:gd name="connsiteY2" fmla="*/ 150168 h 468704"/>
              <a:gd name="connsiteX3" fmla="*/ 160774 w 160774"/>
              <a:gd name="connsiteY3" fmla="*/ 252006 h 468704"/>
              <a:gd name="connsiteX4" fmla="*/ 143597 w 160774"/>
              <a:gd name="connsiteY4" fmla="*/ 270907 h 468704"/>
              <a:gd name="connsiteX5" fmla="*/ 45234 w 160774"/>
              <a:gd name="connsiteY5" fmla="*/ 407405 h 468704"/>
              <a:gd name="connsiteX6" fmla="*/ 11673 w 160774"/>
              <a:gd name="connsiteY6" fmla="*/ 468704 h 468704"/>
              <a:gd name="connsiteX7" fmla="*/ 0 w 160774"/>
              <a:gd name="connsiteY7" fmla="*/ 314178 h 468704"/>
              <a:gd name="connsiteX8" fmla="*/ 12060 w 160774"/>
              <a:gd name="connsiteY8" fmla="*/ 154522 h 468704"/>
              <a:gd name="connsiteX9" fmla="*/ 47338 w 160774"/>
              <a:gd name="connsiteY9" fmla="*/ 0 h 46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774" h="468704">
                <a:moveTo>
                  <a:pt x="47338" y="0"/>
                </a:moveTo>
                <a:lnTo>
                  <a:pt x="47457" y="521"/>
                </a:lnTo>
                <a:cubicBezTo>
                  <a:pt x="63015" y="51347"/>
                  <a:pt x="82267" y="101273"/>
                  <a:pt x="105017" y="150168"/>
                </a:cubicBezTo>
                <a:lnTo>
                  <a:pt x="160774" y="252006"/>
                </a:lnTo>
                <a:lnTo>
                  <a:pt x="143597" y="270907"/>
                </a:lnTo>
                <a:cubicBezTo>
                  <a:pt x="107637" y="315158"/>
                  <a:pt x="74784" y="360701"/>
                  <a:pt x="45234" y="407405"/>
                </a:cubicBezTo>
                <a:lnTo>
                  <a:pt x="11673" y="468704"/>
                </a:lnTo>
                <a:lnTo>
                  <a:pt x="0" y="314178"/>
                </a:lnTo>
                <a:cubicBezTo>
                  <a:pt x="0" y="260278"/>
                  <a:pt x="4085" y="207016"/>
                  <a:pt x="12060" y="154522"/>
                </a:cubicBezTo>
                <a:lnTo>
                  <a:pt x="47338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369F9C-E8E1-4D89-9928-A8CF86FE75B8}"/>
              </a:ext>
            </a:extLst>
          </p:cNvPr>
          <p:cNvSpPr/>
          <p:nvPr/>
        </p:nvSpPr>
        <p:spPr>
          <a:xfrm>
            <a:off x="8271115" y="1321191"/>
            <a:ext cx="299106" cy="860692"/>
          </a:xfrm>
          <a:custGeom>
            <a:avLst/>
            <a:gdLst>
              <a:gd name="connsiteX0" fmla="*/ 251768 w 299106"/>
              <a:gd name="connsiteY0" fmla="*/ 0 h 860692"/>
              <a:gd name="connsiteX1" fmla="*/ 287046 w 299106"/>
              <a:gd name="connsiteY1" fmla="*/ 154522 h 860692"/>
              <a:gd name="connsiteX2" fmla="*/ 299106 w 299106"/>
              <a:gd name="connsiteY2" fmla="*/ 314178 h 860692"/>
              <a:gd name="connsiteX3" fmla="*/ 194089 w 299106"/>
              <a:gd name="connsiteY3" fmla="*/ 778524 h 860692"/>
              <a:gd name="connsiteX4" fmla="*/ 149102 w 299106"/>
              <a:gd name="connsiteY4" fmla="*/ 860692 h 860692"/>
              <a:gd name="connsiteX5" fmla="*/ 148714 w 299106"/>
              <a:gd name="connsiteY5" fmla="*/ 855561 h 860692"/>
              <a:gd name="connsiteX6" fmla="*/ 55757 w 299106"/>
              <a:gd name="connsiteY6" fmla="*/ 550871 h 860692"/>
              <a:gd name="connsiteX7" fmla="*/ 0 w 299106"/>
              <a:gd name="connsiteY7" fmla="*/ 449033 h 860692"/>
              <a:gd name="connsiteX8" fmla="*/ 17177 w 299106"/>
              <a:gd name="connsiteY8" fmla="*/ 430132 h 860692"/>
              <a:gd name="connsiteX9" fmla="*/ 251649 w 299106"/>
              <a:gd name="connsiteY9" fmla="*/ 521 h 860692"/>
              <a:gd name="connsiteX10" fmla="*/ 251768 w 299106"/>
              <a:gd name="connsiteY10" fmla="*/ 0 h 86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106" h="860692">
                <a:moveTo>
                  <a:pt x="251768" y="0"/>
                </a:moveTo>
                <a:lnTo>
                  <a:pt x="287046" y="154522"/>
                </a:lnTo>
                <a:cubicBezTo>
                  <a:pt x="295021" y="207016"/>
                  <a:pt x="299106" y="260278"/>
                  <a:pt x="299106" y="314178"/>
                </a:cubicBezTo>
                <a:cubicBezTo>
                  <a:pt x="299106" y="475878"/>
                  <a:pt x="262339" y="631838"/>
                  <a:pt x="194089" y="778524"/>
                </a:cubicBezTo>
                <a:lnTo>
                  <a:pt x="149102" y="860692"/>
                </a:lnTo>
                <a:lnTo>
                  <a:pt x="148714" y="855561"/>
                </a:lnTo>
                <a:cubicBezTo>
                  <a:pt x="132765" y="750574"/>
                  <a:pt x="101257" y="648662"/>
                  <a:pt x="55757" y="550871"/>
                </a:cubicBezTo>
                <a:lnTo>
                  <a:pt x="0" y="449033"/>
                </a:lnTo>
                <a:lnTo>
                  <a:pt x="17177" y="430132"/>
                </a:lnTo>
                <a:cubicBezTo>
                  <a:pt x="125056" y="297379"/>
                  <a:pt x="204975" y="152998"/>
                  <a:pt x="251649" y="521"/>
                </a:cubicBezTo>
                <a:lnTo>
                  <a:pt x="251768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735F37-0DBD-4B91-B676-D7DAA549C536}"/>
              </a:ext>
            </a:extLst>
          </p:cNvPr>
          <p:cNvSpPr/>
          <p:nvPr/>
        </p:nvSpPr>
        <p:spPr>
          <a:xfrm>
            <a:off x="3760111" y="1789895"/>
            <a:ext cx="301510" cy="864209"/>
          </a:xfrm>
          <a:custGeom>
            <a:avLst/>
            <a:gdLst>
              <a:gd name="connsiteX0" fmla="*/ 150005 w 301510"/>
              <a:gd name="connsiteY0" fmla="*/ 0 h 864209"/>
              <a:gd name="connsiteX1" fmla="*/ 150392 w 301510"/>
              <a:gd name="connsiteY1" fmla="*/ 5130 h 864209"/>
              <a:gd name="connsiteX2" fmla="*/ 243349 w 301510"/>
              <a:gd name="connsiteY2" fmla="*/ 309820 h 864209"/>
              <a:gd name="connsiteX3" fmla="*/ 301510 w 301510"/>
              <a:gd name="connsiteY3" fmla="*/ 416048 h 864209"/>
              <a:gd name="connsiteX4" fmla="*/ 281929 w 301510"/>
              <a:gd name="connsiteY4" fmla="*/ 437594 h 864209"/>
              <a:gd name="connsiteX5" fmla="*/ 105017 w 301510"/>
              <a:gd name="connsiteY5" fmla="*/ 717558 h 864209"/>
              <a:gd name="connsiteX6" fmla="*/ 48609 w 301510"/>
              <a:gd name="connsiteY6" fmla="*/ 864209 h 864209"/>
              <a:gd name="connsiteX7" fmla="*/ 47457 w 301510"/>
              <a:gd name="connsiteY7" fmla="*/ 861212 h 864209"/>
              <a:gd name="connsiteX8" fmla="*/ 0 w 301510"/>
              <a:gd name="connsiteY8" fmla="*/ 546513 h 864209"/>
              <a:gd name="connsiteX9" fmla="*/ 105017 w 301510"/>
              <a:gd name="connsiteY9" fmla="*/ 82167 h 864209"/>
              <a:gd name="connsiteX10" fmla="*/ 150005 w 301510"/>
              <a:gd name="connsiteY10" fmla="*/ 0 h 86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510" h="864209">
                <a:moveTo>
                  <a:pt x="150005" y="0"/>
                </a:moveTo>
                <a:lnTo>
                  <a:pt x="150392" y="5130"/>
                </a:lnTo>
                <a:cubicBezTo>
                  <a:pt x="166342" y="110117"/>
                  <a:pt x="197849" y="212029"/>
                  <a:pt x="243349" y="309820"/>
                </a:cubicBezTo>
                <a:lnTo>
                  <a:pt x="301510" y="416048"/>
                </a:lnTo>
                <a:lnTo>
                  <a:pt x="281929" y="437594"/>
                </a:lnTo>
                <a:cubicBezTo>
                  <a:pt x="210010" y="526096"/>
                  <a:pt x="150517" y="619767"/>
                  <a:pt x="105017" y="717558"/>
                </a:cubicBezTo>
                <a:lnTo>
                  <a:pt x="48609" y="864209"/>
                </a:lnTo>
                <a:lnTo>
                  <a:pt x="47457" y="861212"/>
                </a:lnTo>
                <a:cubicBezTo>
                  <a:pt x="16341" y="759562"/>
                  <a:pt x="0" y="654313"/>
                  <a:pt x="0" y="546513"/>
                </a:cubicBezTo>
                <a:cubicBezTo>
                  <a:pt x="0" y="384813"/>
                  <a:pt x="36767" y="228854"/>
                  <a:pt x="105017" y="82167"/>
                </a:cubicBezTo>
                <a:lnTo>
                  <a:pt x="150005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86D9B8-2080-41F6-B2D4-9E46905B8A94}"/>
              </a:ext>
            </a:extLst>
          </p:cNvPr>
          <p:cNvSpPr/>
          <p:nvPr/>
        </p:nvSpPr>
        <p:spPr>
          <a:xfrm>
            <a:off x="4983049" y="1860452"/>
            <a:ext cx="2296695" cy="708075"/>
          </a:xfrm>
          <a:custGeom>
            <a:avLst/>
            <a:gdLst>
              <a:gd name="connsiteX0" fmla="*/ 1112952 w 2296695"/>
              <a:gd name="connsiteY0" fmla="*/ 0 h 708075"/>
              <a:gd name="connsiteX1" fmla="*/ 2222083 w 2296695"/>
              <a:gd name="connsiteY1" fmla="*/ 459417 h 708075"/>
              <a:gd name="connsiteX2" fmla="*/ 2296695 w 2296695"/>
              <a:gd name="connsiteY2" fmla="*/ 541511 h 708075"/>
              <a:gd name="connsiteX3" fmla="*/ 2160517 w 2296695"/>
              <a:gd name="connsiteY3" fmla="*/ 585363 h 708075"/>
              <a:gd name="connsiteX4" fmla="*/ 1251284 w 2296695"/>
              <a:gd name="connsiteY4" fmla="*/ 708075 h 708075"/>
              <a:gd name="connsiteX5" fmla="*/ 137861 w 2296695"/>
              <a:gd name="connsiteY5" fmla="*/ 519609 h 708075"/>
              <a:gd name="connsiteX6" fmla="*/ 0 w 2296695"/>
              <a:gd name="connsiteY6" fmla="*/ 463621 h 708075"/>
              <a:gd name="connsiteX7" fmla="*/ 3821 w 2296695"/>
              <a:gd name="connsiteY7" fmla="*/ 459417 h 708075"/>
              <a:gd name="connsiteX8" fmla="*/ 1112952 w 2296695"/>
              <a:gd name="connsiteY8" fmla="*/ 0 h 7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695" h="708075">
                <a:moveTo>
                  <a:pt x="1112952" y="0"/>
                </a:moveTo>
                <a:cubicBezTo>
                  <a:pt x="1546095" y="0"/>
                  <a:pt x="1938232" y="175566"/>
                  <a:pt x="2222083" y="459417"/>
                </a:cubicBezTo>
                <a:lnTo>
                  <a:pt x="2296695" y="541511"/>
                </a:lnTo>
                <a:lnTo>
                  <a:pt x="2160517" y="585363"/>
                </a:lnTo>
                <a:cubicBezTo>
                  <a:pt x="1881056" y="664381"/>
                  <a:pt x="1573803" y="708075"/>
                  <a:pt x="1251284" y="708075"/>
                </a:cubicBezTo>
                <a:cubicBezTo>
                  <a:pt x="848135" y="708075"/>
                  <a:pt x="468841" y="639802"/>
                  <a:pt x="137861" y="519609"/>
                </a:cubicBezTo>
                <a:lnTo>
                  <a:pt x="0" y="463621"/>
                </a:lnTo>
                <a:lnTo>
                  <a:pt x="3821" y="459417"/>
                </a:lnTo>
                <a:cubicBezTo>
                  <a:pt x="287673" y="175566"/>
                  <a:pt x="679810" y="0"/>
                  <a:pt x="1112952" y="0"/>
                </a:cubicBez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54DDAB-842C-4E1F-9F5F-74A8660DF20A}"/>
              </a:ext>
            </a:extLst>
          </p:cNvPr>
          <p:cNvSpPr/>
          <p:nvPr/>
        </p:nvSpPr>
        <p:spPr>
          <a:xfrm>
            <a:off x="4061622" y="1932529"/>
            <a:ext cx="921427" cy="856877"/>
          </a:xfrm>
          <a:custGeom>
            <a:avLst/>
            <a:gdLst>
              <a:gd name="connsiteX0" fmla="*/ 294437 w 921427"/>
              <a:gd name="connsiteY0" fmla="*/ 0 h 856877"/>
              <a:gd name="connsiteX1" fmla="*/ 370225 w 921427"/>
              <a:gd name="connsiteY1" fmla="*/ 67752 h 856877"/>
              <a:gd name="connsiteX2" fmla="*/ 866693 w 921427"/>
              <a:gd name="connsiteY2" fmla="*/ 369316 h 856877"/>
              <a:gd name="connsiteX3" fmla="*/ 921427 w 921427"/>
              <a:gd name="connsiteY3" fmla="*/ 391544 h 856877"/>
              <a:gd name="connsiteX4" fmla="*/ 824011 w 921427"/>
              <a:gd name="connsiteY4" fmla="*/ 498729 h 856877"/>
              <a:gd name="connsiteX5" fmla="*/ 655146 w 921427"/>
              <a:gd name="connsiteY5" fmla="*/ 748808 h 856877"/>
              <a:gd name="connsiteX6" fmla="*/ 603087 w 921427"/>
              <a:gd name="connsiteY6" fmla="*/ 856877 h 856877"/>
              <a:gd name="connsiteX7" fmla="*/ 520988 w 921427"/>
              <a:gd name="connsiteY7" fmla="*/ 806997 h 856877"/>
              <a:gd name="connsiteX8" fmla="*/ 20388 w 921427"/>
              <a:gd name="connsiteY8" fmla="*/ 310652 h 856877"/>
              <a:gd name="connsiteX9" fmla="*/ 0 w 921427"/>
              <a:gd name="connsiteY9" fmla="*/ 273414 h 856877"/>
              <a:gd name="connsiteX10" fmla="*/ 97423 w 921427"/>
              <a:gd name="connsiteY10" fmla="*/ 166213 h 856877"/>
              <a:gd name="connsiteX11" fmla="*/ 231893 w 921427"/>
              <a:gd name="connsiteY11" fmla="*/ 46002 h 856877"/>
              <a:gd name="connsiteX12" fmla="*/ 294437 w 921427"/>
              <a:gd name="connsiteY12" fmla="*/ 0 h 85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1427" h="856877">
                <a:moveTo>
                  <a:pt x="294437" y="0"/>
                </a:moveTo>
                <a:lnTo>
                  <a:pt x="370225" y="67752"/>
                </a:lnTo>
                <a:cubicBezTo>
                  <a:pt x="513038" y="183433"/>
                  <a:pt x="680288" y="285131"/>
                  <a:pt x="866693" y="369316"/>
                </a:cubicBezTo>
                <a:lnTo>
                  <a:pt x="921427" y="391544"/>
                </a:lnTo>
                <a:lnTo>
                  <a:pt x="824011" y="498729"/>
                </a:lnTo>
                <a:cubicBezTo>
                  <a:pt x="760079" y="576197"/>
                  <a:pt x="703441" y="659907"/>
                  <a:pt x="655146" y="748808"/>
                </a:cubicBezTo>
                <a:lnTo>
                  <a:pt x="603087" y="856877"/>
                </a:lnTo>
                <a:lnTo>
                  <a:pt x="520988" y="806997"/>
                </a:lnTo>
                <a:cubicBezTo>
                  <a:pt x="309632" y="665708"/>
                  <a:pt x="138590" y="497469"/>
                  <a:pt x="20388" y="310652"/>
                </a:cubicBezTo>
                <a:lnTo>
                  <a:pt x="0" y="273414"/>
                </a:lnTo>
                <a:lnTo>
                  <a:pt x="97423" y="166213"/>
                </a:lnTo>
                <a:cubicBezTo>
                  <a:pt x="139401" y="124676"/>
                  <a:pt x="184290" y="84563"/>
                  <a:pt x="231893" y="46002"/>
                </a:cubicBezTo>
                <a:lnTo>
                  <a:pt x="294437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3F4561-84BA-43BF-B94B-E0CDAE4A62E8}"/>
              </a:ext>
            </a:extLst>
          </p:cNvPr>
          <p:cNvSpPr/>
          <p:nvPr/>
        </p:nvSpPr>
        <p:spPr>
          <a:xfrm>
            <a:off x="7279743" y="2046283"/>
            <a:ext cx="988968" cy="866240"/>
          </a:xfrm>
          <a:custGeom>
            <a:avLst/>
            <a:gdLst>
              <a:gd name="connsiteX0" fmla="*/ 694532 w 988968"/>
              <a:gd name="connsiteY0" fmla="*/ 0 h 866240"/>
              <a:gd name="connsiteX1" fmla="*/ 753213 w 988968"/>
              <a:gd name="connsiteY1" fmla="*/ 52459 h 866240"/>
              <a:gd name="connsiteX2" fmla="*/ 968580 w 988968"/>
              <a:gd name="connsiteY2" fmla="*/ 317704 h 866240"/>
              <a:gd name="connsiteX3" fmla="*/ 988968 w 988968"/>
              <a:gd name="connsiteY3" fmla="*/ 354942 h 866240"/>
              <a:gd name="connsiteX4" fmla="*/ 891545 w 988968"/>
              <a:gd name="connsiteY4" fmla="*/ 462143 h 866240"/>
              <a:gd name="connsiteX5" fmla="*/ 440431 w 988968"/>
              <a:gd name="connsiteY5" fmla="*/ 794026 h 866240"/>
              <a:gd name="connsiteX6" fmla="*/ 295972 w 988968"/>
              <a:gd name="connsiteY6" fmla="*/ 866240 h 866240"/>
              <a:gd name="connsiteX7" fmla="*/ 261541 w 988968"/>
              <a:gd name="connsiteY7" fmla="*/ 772167 h 866240"/>
              <a:gd name="connsiteX8" fmla="*/ 26625 w 988968"/>
              <a:gd name="connsiteY8" fmla="*/ 384975 h 866240"/>
              <a:gd name="connsiteX9" fmla="*/ 0 w 988968"/>
              <a:gd name="connsiteY9" fmla="*/ 355680 h 866240"/>
              <a:gd name="connsiteX10" fmla="*/ 68012 w 988968"/>
              <a:gd name="connsiteY10" fmla="*/ 333778 h 866240"/>
              <a:gd name="connsiteX11" fmla="*/ 606312 w 988968"/>
              <a:gd name="connsiteY11" fmla="*/ 64887 h 866240"/>
              <a:gd name="connsiteX12" fmla="*/ 694532 w 988968"/>
              <a:gd name="connsiteY12" fmla="*/ 0 h 86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8968" h="866240">
                <a:moveTo>
                  <a:pt x="694532" y="0"/>
                </a:moveTo>
                <a:lnTo>
                  <a:pt x="753213" y="52459"/>
                </a:lnTo>
                <a:cubicBezTo>
                  <a:pt x="837168" y="135532"/>
                  <a:pt x="909479" y="224296"/>
                  <a:pt x="968580" y="317704"/>
                </a:cubicBezTo>
                <a:lnTo>
                  <a:pt x="988968" y="354942"/>
                </a:lnTo>
                <a:lnTo>
                  <a:pt x="891545" y="462143"/>
                </a:lnTo>
                <a:cubicBezTo>
                  <a:pt x="765612" y="586753"/>
                  <a:pt x="613480" y="698558"/>
                  <a:pt x="440431" y="794026"/>
                </a:cubicBezTo>
                <a:lnTo>
                  <a:pt x="295972" y="866240"/>
                </a:lnTo>
                <a:lnTo>
                  <a:pt x="261541" y="772167"/>
                </a:lnTo>
                <a:cubicBezTo>
                  <a:pt x="202011" y="631424"/>
                  <a:pt x="122523" y="501177"/>
                  <a:pt x="26625" y="384975"/>
                </a:cubicBezTo>
                <a:lnTo>
                  <a:pt x="0" y="355680"/>
                </a:lnTo>
                <a:lnTo>
                  <a:pt x="68012" y="333778"/>
                </a:lnTo>
                <a:cubicBezTo>
                  <a:pt x="266601" y="261662"/>
                  <a:pt x="447795" y="170854"/>
                  <a:pt x="606312" y="64887"/>
                </a:cubicBezTo>
                <a:lnTo>
                  <a:pt x="694532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4A60910-79B9-41F9-8FFE-34CFEEB45164}"/>
              </a:ext>
            </a:extLst>
          </p:cNvPr>
          <p:cNvSpPr/>
          <p:nvPr/>
        </p:nvSpPr>
        <p:spPr>
          <a:xfrm>
            <a:off x="8268711" y="2181883"/>
            <a:ext cx="163178" cy="472221"/>
          </a:xfrm>
          <a:custGeom>
            <a:avLst/>
            <a:gdLst>
              <a:gd name="connsiteX0" fmla="*/ 151506 w 163178"/>
              <a:gd name="connsiteY0" fmla="*/ 0 h 472221"/>
              <a:gd name="connsiteX1" fmla="*/ 163178 w 163178"/>
              <a:gd name="connsiteY1" fmla="*/ 154525 h 472221"/>
              <a:gd name="connsiteX2" fmla="*/ 115721 w 163178"/>
              <a:gd name="connsiteY2" fmla="*/ 469224 h 472221"/>
              <a:gd name="connsiteX3" fmla="*/ 114569 w 163178"/>
              <a:gd name="connsiteY3" fmla="*/ 472221 h 472221"/>
              <a:gd name="connsiteX4" fmla="*/ 58161 w 163178"/>
              <a:gd name="connsiteY4" fmla="*/ 325570 h 472221"/>
              <a:gd name="connsiteX5" fmla="*/ 0 w 163178"/>
              <a:gd name="connsiteY5" fmla="*/ 219342 h 472221"/>
              <a:gd name="connsiteX6" fmla="*/ 19581 w 163178"/>
              <a:gd name="connsiteY6" fmla="*/ 197796 h 472221"/>
              <a:gd name="connsiteX7" fmla="*/ 117944 w 163178"/>
              <a:gd name="connsiteY7" fmla="*/ 61298 h 472221"/>
              <a:gd name="connsiteX8" fmla="*/ 151506 w 163178"/>
              <a:gd name="connsiteY8" fmla="*/ 0 h 472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78" h="472221">
                <a:moveTo>
                  <a:pt x="151506" y="0"/>
                </a:moveTo>
                <a:lnTo>
                  <a:pt x="163178" y="154525"/>
                </a:lnTo>
                <a:cubicBezTo>
                  <a:pt x="163178" y="262325"/>
                  <a:pt x="146837" y="367574"/>
                  <a:pt x="115721" y="469224"/>
                </a:cubicBezTo>
                <a:lnTo>
                  <a:pt x="114569" y="472221"/>
                </a:lnTo>
                <a:lnTo>
                  <a:pt x="58161" y="325570"/>
                </a:lnTo>
                <a:lnTo>
                  <a:pt x="0" y="219342"/>
                </a:lnTo>
                <a:lnTo>
                  <a:pt x="19581" y="197796"/>
                </a:lnTo>
                <a:cubicBezTo>
                  <a:pt x="55541" y="153545"/>
                  <a:pt x="88394" y="108002"/>
                  <a:pt x="117944" y="61298"/>
                </a:cubicBezTo>
                <a:lnTo>
                  <a:pt x="151506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3EE652-57BA-4D68-B409-FA98053AF515}"/>
              </a:ext>
            </a:extLst>
          </p:cNvPr>
          <p:cNvSpPr/>
          <p:nvPr/>
        </p:nvSpPr>
        <p:spPr>
          <a:xfrm>
            <a:off x="3760112" y="2654104"/>
            <a:ext cx="1003219" cy="1599204"/>
          </a:xfrm>
          <a:custGeom>
            <a:avLst/>
            <a:gdLst>
              <a:gd name="connsiteX0" fmla="*/ 48609 w 1003219"/>
              <a:gd name="connsiteY0" fmla="*/ 0 h 1599204"/>
              <a:gd name="connsiteX1" fmla="*/ 105017 w 1003219"/>
              <a:gd name="connsiteY1" fmla="*/ 146650 h 1599204"/>
              <a:gd name="connsiteX2" fmla="*/ 684166 w 1003219"/>
              <a:gd name="connsiteY2" fmla="*/ 786461 h 1599204"/>
              <a:gd name="connsiteX3" fmla="*/ 770576 w 1003219"/>
              <a:gd name="connsiteY3" fmla="*/ 838960 h 1599204"/>
              <a:gd name="connsiteX4" fmla="*/ 775439 w 1003219"/>
              <a:gd name="connsiteY4" fmla="*/ 935271 h 1599204"/>
              <a:gd name="connsiteX5" fmla="*/ 956656 w 1003219"/>
              <a:gd name="connsiteY5" fmla="*/ 1522559 h 1599204"/>
              <a:gd name="connsiteX6" fmla="*/ 1003219 w 1003219"/>
              <a:gd name="connsiteY6" fmla="*/ 1599204 h 1599204"/>
              <a:gd name="connsiteX7" fmla="*/ 850047 w 1003219"/>
              <a:gd name="connsiteY7" fmla="*/ 1522635 h 1599204"/>
              <a:gd name="connsiteX8" fmla="*/ 0 w 1003219"/>
              <a:gd name="connsiteY8" fmla="*/ 317695 h 1599204"/>
              <a:gd name="connsiteX9" fmla="*/ 47457 w 1003219"/>
              <a:gd name="connsiteY9" fmla="*/ 2996 h 1599204"/>
              <a:gd name="connsiteX10" fmla="*/ 48609 w 1003219"/>
              <a:gd name="connsiteY10" fmla="*/ 0 h 159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3219" h="1599204">
                <a:moveTo>
                  <a:pt x="48609" y="0"/>
                </a:moveTo>
                <a:lnTo>
                  <a:pt x="105017" y="146650"/>
                </a:lnTo>
                <a:cubicBezTo>
                  <a:pt x="218767" y="391129"/>
                  <a:pt x="419971" y="609850"/>
                  <a:pt x="684166" y="786461"/>
                </a:cubicBezTo>
                <a:lnTo>
                  <a:pt x="770576" y="838960"/>
                </a:lnTo>
                <a:lnTo>
                  <a:pt x="775439" y="935271"/>
                </a:lnTo>
                <a:cubicBezTo>
                  <a:pt x="796860" y="1146191"/>
                  <a:pt x="860069" y="1344757"/>
                  <a:pt x="956656" y="1522559"/>
                </a:cubicBezTo>
                <a:lnTo>
                  <a:pt x="1003219" y="1599204"/>
                </a:lnTo>
                <a:lnTo>
                  <a:pt x="850047" y="1522635"/>
                </a:lnTo>
                <a:cubicBezTo>
                  <a:pt x="330902" y="1236230"/>
                  <a:pt x="0" y="802795"/>
                  <a:pt x="0" y="317695"/>
                </a:cubicBezTo>
                <a:cubicBezTo>
                  <a:pt x="0" y="209895"/>
                  <a:pt x="16341" y="104646"/>
                  <a:pt x="47457" y="2996"/>
                </a:cubicBezTo>
                <a:lnTo>
                  <a:pt x="48609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A1CAA-4EA8-47D4-A0D4-5D162FA59463}"/>
              </a:ext>
            </a:extLst>
          </p:cNvPr>
          <p:cNvSpPr/>
          <p:nvPr/>
        </p:nvSpPr>
        <p:spPr>
          <a:xfrm>
            <a:off x="7428671" y="2654104"/>
            <a:ext cx="1003219" cy="1599204"/>
          </a:xfrm>
          <a:custGeom>
            <a:avLst/>
            <a:gdLst>
              <a:gd name="connsiteX0" fmla="*/ 954610 w 1003219"/>
              <a:gd name="connsiteY0" fmla="*/ 0 h 1599204"/>
              <a:gd name="connsiteX1" fmla="*/ 955762 w 1003219"/>
              <a:gd name="connsiteY1" fmla="*/ 2996 h 1599204"/>
              <a:gd name="connsiteX2" fmla="*/ 1003219 w 1003219"/>
              <a:gd name="connsiteY2" fmla="*/ 317695 h 1599204"/>
              <a:gd name="connsiteX3" fmla="*/ 153172 w 1003219"/>
              <a:gd name="connsiteY3" fmla="*/ 1522635 h 1599204"/>
              <a:gd name="connsiteX4" fmla="*/ 0 w 1003219"/>
              <a:gd name="connsiteY4" fmla="*/ 1599204 h 1599204"/>
              <a:gd name="connsiteX5" fmla="*/ 46563 w 1003219"/>
              <a:gd name="connsiteY5" fmla="*/ 1522559 h 1599204"/>
              <a:gd name="connsiteX6" fmla="*/ 227780 w 1003219"/>
              <a:gd name="connsiteY6" fmla="*/ 935271 h 1599204"/>
              <a:gd name="connsiteX7" fmla="*/ 232643 w 1003219"/>
              <a:gd name="connsiteY7" fmla="*/ 838960 h 1599204"/>
              <a:gd name="connsiteX8" fmla="*/ 319053 w 1003219"/>
              <a:gd name="connsiteY8" fmla="*/ 786461 h 1599204"/>
              <a:gd name="connsiteX9" fmla="*/ 898202 w 1003219"/>
              <a:gd name="connsiteY9" fmla="*/ 146650 h 1599204"/>
              <a:gd name="connsiteX10" fmla="*/ 954610 w 1003219"/>
              <a:gd name="connsiteY10" fmla="*/ 0 h 159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3219" h="1599204">
                <a:moveTo>
                  <a:pt x="954610" y="0"/>
                </a:moveTo>
                <a:lnTo>
                  <a:pt x="955762" y="2996"/>
                </a:lnTo>
                <a:cubicBezTo>
                  <a:pt x="986878" y="104646"/>
                  <a:pt x="1003219" y="209895"/>
                  <a:pt x="1003219" y="317695"/>
                </a:cubicBezTo>
                <a:cubicBezTo>
                  <a:pt x="1003219" y="802795"/>
                  <a:pt x="672317" y="1236230"/>
                  <a:pt x="153172" y="1522635"/>
                </a:cubicBezTo>
                <a:lnTo>
                  <a:pt x="0" y="1599204"/>
                </a:lnTo>
                <a:lnTo>
                  <a:pt x="46563" y="1522559"/>
                </a:lnTo>
                <a:cubicBezTo>
                  <a:pt x="143151" y="1344757"/>
                  <a:pt x="206360" y="1146191"/>
                  <a:pt x="227780" y="935271"/>
                </a:cubicBezTo>
                <a:lnTo>
                  <a:pt x="232643" y="838960"/>
                </a:lnTo>
                <a:lnTo>
                  <a:pt x="319053" y="786461"/>
                </a:lnTo>
                <a:cubicBezTo>
                  <a:pt x="583249" y="609850"/>
                  <a:pt x="784452" y="391129"/>
                  <a:pt x="898202" y="146650"/>
                </a:cubicBezTo>
                <a:lnTo>
                  <a:pt x="95461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09F6EB-F1DB-47A1-841B-8E419CA2DDA3}"/>
              </a:ext>
            </a:extLst>
          </p:cNvPr>
          <p:cNvSpPr/>
          <p:nvPr/>
        </p:nvSpPr>
        <p:spPr>
          <a:xfrm>
            <a:off x="4527452" y="2789406"/>
            <a:ext cx="3137096" cy="1108516"/>
          </a:xfrm>
          <a:custGeom>
            <a:avLst/>
            <a:gdLst>
              <a:gd name="connsiteX0" fmla="*/ 137256 w 3137096"/>
              <a:gd name="connsiteY0" fmla="*/ 0 h 1108516"/>
              <a:gd name="connsiteX1" fmla="*/ 221038 w 3137096"/>
              <a:gd name="connsiteY1" fmla="*/ 50903 h 1108516"/>
              <a:gd name="connsiteX2" fmla="*/ 1706880 w 3137096"/>
              <a:gd name="connsiteY2" fmla="*/ 407477 h 1108516"/>
              <a:gd name="connsiteX3" fmla="*/ 3012898 w 3137096"/>
              <a:gd name="connsiteY3" fmla="*/ 140795 h 1108516"/>
              <a:gd name="connsiteX4" fmla="*/ 3048263 w 3137096"/>
              <a:gd name="connsiteY4" fmla="*/ 123117 h 1108516"/>
              <a:gd name="connsiteX5" fmla="*/ 3066577 w 3137096"/>
              <a:gd name="connsiteY5" fmla="*/ 173156 h 1108516"/>
              <a:gd name="connsiteX6" fmla="*/ 3137096 w 3137096"/>
              <a:gd name="connsiteY6" fmla="*/ 639594 h 1108516"/>
              <a:gd name="connsiteX7" fmla="*/ 3133861 w 3137096"/>
              <a:gd name="connsiteY7" fmla="*/ 703658 h 1108516"/>
              <a:gd name="connsiteX8" fmla="*/ 3054390 w 3137096"/>
              <a:gd name="connsiteY8" fmla="*/ 751942 h 1108516"/>
              <a:gd name="connsiteX9" fmla="*/ 1568548 w 3137096"/>
              <a:gd name="connsiteY9" fmla="*/ 1108516 h 1108516"/>
              <a:gd name="connsiteX10" fmla="*/ 82706 w 3137096"/>
              <a:gd name="connsiteY10" fmla="*/ 751942 h 1108516"/>
              <a:gd name="connsiteX11" fmla="*/ 3235 w 3137096"/>
              <a:gd name="connsiteY11" fmla="*/ 703658 h 1108516"/>
              <a:gd name="connsiteX12" fmla="*/ 0 w 3137096"/>
              <a:gd name="connsiteY12" fmla="*/ 639594 h 1108516"/>
              <a:gd name="connsiteX13" fmla="*/ 123264 w 3137096"/>
              <a:gd name="connsiteY13" fmla="*/ 29044 h 1108516"/>
              <a:gd name="connsiteX14" fmla="*/ 137256 w 3137096"/>
              <a:gd name="connsiteY14" fmla="*/ 0 h 110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7096" h="1108516">
                <a:moveTo>
                  <a:pt x="137256" y="0"/>
                </a:moveTo>
                <a:lnTo>
                  <a:pt x="221038" y="50903"/>
                </a:lnTo>
                <a:cubicBezTo>
                  <a:pt x="624817" y="273662"/>
                  <a:pt x="1142472" y="407477"/>
                  <a:pt x="1706880" y="407477"/>
                </a:cubicBezTo>
                <a:cubicBezTo>
                  <a:pt x="2190659" y="407477"/>
                  <a:pt x="2640088" y="309164"/>
                  <a:pt x="3012898" y="140795"/>
                </a:cubicBezTo>
                <a:lnTo>
                  <a:pt x="3048263" y="123117"/>
                </a:lnTo>
                <a:lnTo>
                  <a:pt x="3066577" y="173156"/>
                </a:lnTo>
                <a:cubicBezTo>
                  <a:pt x="3112407" y="320504"/>
                  <a:pt x="3137096" y="477166"/>
                  <a:pt x="3137096" y="639594"/>
                </a:cubicBezTo>
                <a:lnTo>
                  <a:pt x="3133861" y="703658"/>
                </a:lnTo>
                <a:lnTo>
                  <a:pt x="3054390" y="751942"/>
                </a:lnTo>
                <a:cubicBezTo>
                  <a:pt x="2650611" y="974701"/>
                  <a:pt x="2132956" y="1108516"/>
                  <a:pt x="1568548" y="1108516"/>
                </a:cubicBezTo>
                <a:cubicBezTo>
                  <a:pt x="1004140" y="1108516"/>
                  <a:pt x="486485" y="974701"/>
                  <a:pt x="82706" y="751942"/>
                </a:cubicBezTo>
                <a:lnTo>
                  <a:pt x="3235" y="703658"/>
                </a:lnTo>
                <a:lnTo>
                  <a:pt x="0" y="639594"/>
                </a:lnTo>
                <a:cubicBezTo>
                  <a:pt x="0" y="423023"/>
                  <a:pt x="43892" y="216703"/>
                  <a:pt x="123264" y="29044"/>
                </a:cubicBezTo>
                <a:lnTo>
                  <a:pt x="137256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E06CAC-7FC7-4C9F-9824-8D380F61E5E7}"/>
              </a:ext>
            </a:extLst>
          </p:cNvPr>
          <p:cNvSpPr/>
          <p:nvPr/>
        </p:nvSpPr>
        <p:spPr>
          <a:xfrm>
            <a:off x="4763330" y="4253308"/>
            <a:ext cx="2665340" cy="744240"/>
          </a:xfrm>
          <a:custGeom>
            <a:avLst/>
            <a:gdLst>
              <a:gd name="connsiteX0" fmla="*/ 0 w 2665340"/>
              <a:gd name="connsiteY0" fmla="*/ 0 h 744240"/>
              <a:gd name="connsiteX1" fmla="*/ 26652 w 2665340"/>
              <a:gd name="connsiteY1" fmla="*/ 13323 h 744240"/>
              <a:gd name="connsiteX2" fmla="*/ 1332670 w 2665340"/>
              <a:gd name="connsiteY2" fmla="*/ 280005 h 744240"/>
              <a:gd name="connsiteX3" fmla="*/ 2638688 w 2665340"/>
              <a:gd name="connsiteY3" fmla="*/ 13323 h 744240"/>
              <a:gd name="connsiteX4" fmla="*/ 2665340 w 2665340"/>
              <a:gd name="connsiteY4" fmla="*/ 0 h 744240"/>
              <a:gd name="connsiteX5" fmla="*/ 2633335 w 2665340"/>
              <a:gd name="connsiteY5" fmla="*/ 52682 h 744240"/>
              <a:gd name="connsiteX6" fmla="*/ 1332670 w 2665340"/>
              <a:gd name="connsiteY6" fmla="*/ 744240 h 744240"/>
              <a:gd name="connsiteX7" fmla="*/ 32005 w 2665340"/>
              <a:gd name="connsiteY7" fmla="*/ 52682 h 744240"/>
              <a:gd name="connsiteX8" fmla="*/ 0 w 2665340"/>
              <a:gd name="connsiteY8" fmla="*/ 0 h 74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5340" h="744240">
                <a:moveTo>
                  <a:pt x="0" y="0"/>
                </a:moveTo>
                <a:lnTo>
                  <a:pt x="26652" y="13323"/>
                </a:lnTo>
                <a:cubicBezTo>
                  <a:pt x="399463" y="181692"/>
                  <a:pt x="848892" y="280005"/>
                  <a:pt x="1332670" y="280005"/>
                </a:cubicBezTo>
                <a:cubicBezTo>
                  <a:pt x="1816449" y="280005"/>
                  <a:pt x="2265878" y="181692"/>
                  <a:pt x="2638688" y="13323"/>
                </a:cubicBezTo>
                <a:lnTo>
                  <a:pt x="2665340" y="0"/>
                </a:lnTo>
                <a:lnTo>
                  <a:pt x="2633335" y="52682"/>
                </a:lnTo>
                <a:cubicBezTo>
                  <a:pt x="2351455" y="469919"/>
                  <a:pt x="1874098" y="744240"/>
                  <a:pt x="1332670" y="744240"/>
                </a:cubicBezTo>
                <a:cubicBezTo>
                  <a:pt x="791242" y="744240"/>
                  <a:pt x="313885" y="469919"/>
                  <a:pt x="32005" y="526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4929C673-849A-4909-BC0B-B21BCDFE82E2}"/>
              </a:ext>
            </a:extLst>
          </p:cNvPr>
          <p:cNvSpPr/>
          <p:nvPr/>
        </p:nvSpPr>
        <p:spPr>
          <a:xfrm>
            <a:off x="565825" y="4495130"/>
            <a:ext cx="6400800" cy="1401663"/>
          </a:xfrm>
          <a:prstGeom prst="ellipse">
            <a:avLst/>
          </a:prstGeom>
          <a:solidFill>
            <a:schemeClr val="tx1">
              <a:alpha val="45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6B5B10-E668-47A2-A812-89F938130DB7}"/>
              </a:ext>
            </a:extLst>
          </p:cNvPr>
          <p:cNvGrpSpPr/>
          <p:nvPr/>
        </p:nvGrpSpPr>
        <p:grpSpPr>
          <a:xfrm rot="1376530">
            <a:off x="2069065" y="1197756"/>
            <a:ext cx="4164038" cy="4164038"/>
            <a:chOff x="4013981" y="1241298"/>
            <a:chExt cx="4164038" cy="416403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31BE4E-BC75-422D-A163-737E02C14883}"/>
                </a:ext>
              </a:extLst>
            </p:cNvPr>
            <p:cNvSpPr/>
            <p:nvPr/>
          </p:nvSpPr>
          <p:spPr>
            <a:xfrm>
              <a:off x="4605854" y="1241298"/>
              <a:ext cx="2980292" cy="911277"/>
            </a:xfrm>
            <a:custGeom>
              <a:avLst/>
              <a:gdLst>
                <a:gd name="connsiteX0" fmla="*/ 1490146 w 2980292"/>
                <a:gd name="connsiteY0" fmla="*/ 0 h 911277"/>
                <a:gd name="connsiteX1" fmla="*/ 2962356 w 2980292"/>
                <a:gd name="connsiteY1" fmla="*/ 609809 h 911277"/>
                <a:gd name="connsiteX2" fmla="*/ 2980292 w 2980292"/>
                <a:gd name="connsiteY2" fmla="*/ 629544 h 911277"/>
                <a:gd name="connsiteX3" fmla="*/ 2831245 w 2980292"/>
                <a:gd name="connsiteY3" fmla="*/ 688853 h 911277"/>
                <a:gd name="connsiteX4" fmla="*/ 1490145 w 2980292"/>
                <a:gd name="connsiteY4" fmla="*/ 911277 h 911277"/>
                <a:gd name="connsiteX5" fmla="*/ 149045 w 2980292"/>
                <a:gd name="connsiteY5" fmla="*/ 688853 h 911277"/>
                <a:gd name="connsiteX6" fmla="*/ 0 w 2980292"/>
                <a:gd name="connsiteY6" fmla="*/ 629544 h 911277"/>
                <a:gd name="connsiteX7" fmla="*/ 17936 w 2980292"/>
                <a:gd name="connsiteY7" fmla="*/ 609809 h 911277"/>
                <a:gd name="connsiteX8" fmla="*/ 1490146 w 2980292"/>
                <a:gd name="connsiteY8" fmla="*/ 0 h 91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0292" h="911277">
                  <a:moveTo>
                    <a:pt x="1490146" y="0"/>
                  </a:moveTo>
                  <a:cubicBezTo>
                    <a:pt x="2065080" y="0"/>
                    <a:pt x="2585584" y="233038"/>
                    <a:pt x="2962356" y="609809"/>
                  </a:cubicBezTo>
                  <a:lnTo>
                    <a:pt x="2980292" y="629544"/>
                  </a:lnTo>
                  <a:lnTo>
                    <a:pt x="2831245" y="688853"/>
                  </a:lnTo>
                  <a:cubicBezTo>
                    <a:pt x="2432586" y="830703"/>
                    <a:pt x="1975731" y="911277"/>
                    <a:pt x="1490145" y="911277"/>
                  </a:cubicBezTo>
                  <a:cubicBezTo>
                    <a:pt x="1004559" y="911277"/>
                    <a:pt x="547705" y="830703"/>
                    <a:pt x="149045" y="688853"/>
                  </a:cubicBezTo>
                  <a:lnTo>
                    <a:pt x="0" y="629544"/>
                  </a:lnTo>
                  <a:lnTo>
                    <a:pt x="17936" y="609809"/>
                  </a:lnTo>
                  <a:cubicBezTo>
                    <a:pt x="394708" y="233038"/>
                    <a:pt x="915213" y="0"/>
                    <a:pt x="14901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CCFF"/>
                </a:gs>
                <a:gs pos="100000">
                  <a:srgbClr val="0033C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3828C1-2E3E-4B0D-977A-661432E90C98}"/>
                </a:ext>
              </a:extLst>
            </p:cNvPr>
            <p:cNvSpPr/>
            <p:nvPr/>
          </p:nvSpPr>
          <p:spPr>
            <a:xfrm>
              <a:off x="4184445" y="1870842"/>
              <a:ext cx="3798028" cy="1087721"/>
            </a:xfrm>
            <a:custGeom>
              <a:avLst/>
              <a:gdLst>
                <a:gd name="connsiteX0" fmla="*/ 3401701 w 3798028"/>
                <a:gd name="connsiteY0" fmla="*/ 0 h 1087721"/>
                <a:gd name="connsiteX1" fmla="*/ 3518142 w 3798028"/>
                <a:gd name="connsiteY1" fmla="*/ 128118 h 1087721"/>
                <a:gd name="connsiteX2" fmla="*/ 3742285 w 3798028"/>
                <a:gd name="connsiteY2" fmla="*/ 460061 h 1087721"/>
                <a:gd name="connsiteX3" fmla="*/ 3798028 w 3798028"/>
                <a:gd name="connsiteY3" fmla="*/ 575774 h 1087721"/>
                <a:gd name="connsiteX4" fmla="*/ 3644954 w 3798028"/>
                <a:gd name="connsiteY4" fmla="*/ 666900 h 1087721"/>
                <a:gd name="connsiteX5" fmla="*/ 1855282 w 3798028"/>
                <a:gd name="connsiteY5" fmla="*/ 1087721 h 1087721"/>
                <a:gd name="connsiteX6" fmla="*/ 65610 w 3798028"/>
                <a:gd name="connsiteY6" fmla="*/ 666900 h 1087721"/>
                <a:gd name="connsiteX7" fmla="*/ 0 w 3798028"/>
                <a:gd name="connsiteY7" fmla="*/ 627842 h 1087721"/>
                <a:gd name="connsiteX8" fmla="*/ 80825 w 3798028"/>
                <a:gd name="connsiteY8" fmla="*/ 460061 h 1087721"/>
                <a:gd name="connsiteX9" fmla="*/ 304968 w 3798028"/>
                <a:gd name="connsiteY9" fmla="*/ 128118 h 1087721"/>
                <a:gd name="connsiteX10" fmla="*/ 421409 w 3798028"/>
                <a:gd name="connsiteY10" fmla="*/ 0 h 1087721"/>
                <a:gd name="connsiteX11" fmla="*/ 570454 w 3798028"/>
                <a:gd name="connsiteY11" fmla="*/ 59309 h 1087721"/>
                <a:gd name="connsiteX12" fmla="*/ 1911554 w 3798028"/>
                <a:gd name="connsiteY12" fmla="*/ 281733 h 1087721"/>
                <a:gd name="connsiteX13" fmla="*/ 3252654 w 3798028"/>
                <a:gd name="connsiteY13" fmla="*/ 59309 h 1087721"/>
                <a:gd name="connsiteX14" fmla="*/ 3401701 w 3798028"/>
                <a:gd name="connsiteY14" fmla="*/ 0 h 108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98028" h="1087721">
                  <a:moveTo>
                    <a:pt x="3401701" y="0"/>
                  </a:moveTo>
                  <a:lnTo>
                    <a:pt x="3518142" y="128118"/>
                  </a:lnTo>
                  <a:cubicBezTo>
                    <a:pt x="3603003" y="230945"/>
                    <a:pt x="3678183" y="342058"/>
                    <a:pt x="3742285" y="460061"/>
                  </a:cubicBezTo>
                  <a:lnTo>
                    <a:pt x="3798028" y="575774"/>
                  </a:lnTo>
                  <a:lnTo>
                    <a:pt x="3644954" y="666900"/>
                  </a:lnTo>
                  <a:cubicBezTo>
                    <a:pt x="3158609" y="929796"/>
                    <a:pt x="2535103" y="1087721"/>
                    <a:pt x="1855282" y="1087721"/>
                  </a:cubicBezTo>
                  <a:cubicBezTo>
                    <a:pt x="1175462" y="1087721"/>
                    <a:pt x="551955" y="929796"/>
                    <a:pt x="65610" y="666900"/>
                  </a:cubicBezTo>
                  <a:lnTo>
                    <a:pt x="0" y="627842"/>
                  </a:lnTo>
                  <a:lnTo>
                    <a:pt x="80825" y="460061"/>
                  </a:lnTo>
                  <a:cubicBezTo>
                    <a:pt x="144928" y="342058"/>
                    <a:pt x="220107" y="230945"/>
                    <a:pt x="304968" y="128118"/>
                  </a:cubicBezTo>
                  <a:lnTo>
                    <a:pt x="421409" y="0"/>
                  </a:lnTo>
                  <a:lnTo>
                    <a:pt x="570454" y="59309"/>
                  </a:lnTo>
                  <a:cubicBezTo>
                    <a:pt x="969114" y="201159"/>
                    <a:pt x="1425968" y="281733"/>
                    <a:pt x="1911554" y="281733"/>
                  </a:cubicBezTo>
                  <a:cubicBezTo>
                    <a:pt x="2397140" y="281733"/>
                    <a:pt x="2853995" y="201159"/>
                    <a:pt x="3252654" y="59309"/>
                  </a:cubicBezTo>
                  <a:lnTo>
                    <a:pt x="3401701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763458-FABB-447B-877E-E2DC5A477593}"/>
                </a:ext>
              </a:extLst>
            </p:cNvPr>
            <p:cNvSpPr/>
            <p:nvPr/>
          </p:nvSpPr>
          <p:spPr>
            <a:xfrm>
              <a:off x="4017036" y="2446616"/>
              <a:ext cx="4153976" cy="1379901"/>
            </a:xfrm>
            <a:custGeom>
              <a:avLst/>
              <a:gdLst>
                <a:gd name="connsiteX0" fmla="*/ 3965437 w 4153976"/>
                <a:gd name="connsiteY0" fmla="*/ 0 h 1379901"/>
                <a:gd name="connsiteX1" fmla="*/ 3997368 w 4153976"/>
                <a:gd name="connsiteY1" fmla="*/ 66285 h 1379901"/>
                <a:gd name="connsiteX2" fmla="*/ 4150234 w 4153976"/>
                <a:gd name="connsiteY2" fmla="*/ 663827 h 1379901"/>
                <a:gd name="connsiteX3" fmla="*/ 4153976 w 4153976"/>
                <a:gd name="connsiteY3" fmla="*/ 737937 h 1379901"/>
                <a:gd name="connsiteX4" fmla="*/ 4012165 w 4153976"/>
                <a:gd name="connsiteY4" fmla="*/ 840137 h 1379901"/>
                <a:gd name="connsiteX5" fmla="*/ 2022692 w 4153976"/>
                <a:gd name="connsiteY5" fmla="*/ 1379901 h 1379901"/>
                <a:gd name="connsiteX6" fmla="*/ 33219 w 4153976"/>
                <a:gd name="connsiteY6" fmla="*/ 840137 h 1379901"/>
                <a:gd name="connsiteX7" fmla="*/ 0 w 4153976"/>
                <a:gd name="connsiteY7" fmla="*/ 816197 h 1379901"/>
                <a:gd name="connsiteX8" fmla="*/ 7694 w 4153976"/>
                <a:gd name="connsiteY8" fmla="*/ 663827 h 1379901"/>
                <a:gd name="connsiteX9" fmla="*/ 160560 w 4153976"/>
                <a:gd name="connsiteY9" fmla="*/ 66285 h 1379901"/>
                <a:gd name="connsiteX10" fmla="*/ 167409 w 4153976"/>
                <a:gd name="connsiteY10" fmla="*/ 52068 h 1379901"/>
                <a:gd name="connsiteX11" fmla="*/ 233019 w 4153976"/>
                <a:gd name="connsiteY11" fmla="*/ 91126 h 1379901"/>
                <a:gd name="connsiteX12" fmla="*/ 2022691 w 4153976"/>
                <a:gd name="connsiteY12" fmla="*/ 511947 h 1379901"/>
                <a:gd name="connsiteX13" fmla="*/ 3812363 w 4153976"/>
                <a:gd name="connsiteY13" fmla="*/ 91126 h 1379901"/>
                <a:gd name="connsiteX14" fmla="*/ 3965437 w 4153976"/>
                <a:gd name="connsiteY14" fmla="*/ 0 h 137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53976" h="1379901">
                  <a:moveTo>
                    <a:pt x="3965437" y="0"/>
                  </a:moveTo>
                  <a:lnTo>
                    <a:pt x="3997368" y="66285"/>
                  </a:lnTo>
                  <a:cubicBezTo>
                    <a:pt x="4076385" y="253102"/>
                    <a:pt x="4128910" y="453853"/>
                    <a:pt x="4150234" y="663827"/>
                  </a:cubicBezTo>
                  <a:lnTo>
                    <a:pt x="4153976" y="737937"/>
                  </a:lnTo>
                  <a:lnTo>
                    <a:pt x="4012165" y="840137"/>
                  </a:lnTo>
                  <a:cubicBezTo>
                    <a:pt x="3503014" y="1173631"/>
                    <a:pt x="2799630" y="1379901"/>
                    <a:pt x="2022692" y="1379901"/>
                  </a:cubicBezTo>
                  <a:cubicBezTo>
                    <a:pt x="1245755" y="1379901"/>
                    <a:pt x="542370" y="1173631"/>
                    <a:pt x="33219" y="840137"/>
                  </a:cubicBezTo>
                  <a:lnTo>
                    <a:pt x="0" y="816197"/>
                  </a:lnTo>
                  <a:lnTo>
                    <a:pt x="7694" y="663827"/>
                  </a:lnTo>
                  <a:cubicBezTo>
                    <a:pt x="29018" y="453853"/>
                    <a:pt x="81544" y="253102"/>
                    <a:pt x="160560" y="66285"/>
                  </a:cubicBezTo>
                  <a:lnTo>
                    <a:pt x="167409" y="52068"/>
                  </a:lnTo>
                  <a:lnTo>
                    <a:pt x="233019" y="91126"/>
                  </a:lnTo>
                  <a:cubicBezTo>
                    <a:pt x="719364" y="354022"/>
                    <a:pt x="1342871" y="511947"/>
                    <a:pt x="2022691" y="511947"/>
                  </a:cubicBezTo>
                  <a:cubicBezTo>
                    <a:pt x="2702512" y="511947"/>
                    <a:pt x="3326018" y="354022"/>
                    <a:pt x="3812363" y="91126"/>
                  </a:cubicBezTo>
                  <a:lnTo>
                    <a:pt x="3965437" y="0"/>
                  </a:lnTo>
                  <a:close/>
                </a:path>
              </a:pathLst>
            </a:custGeom>
            <a:gradFill>
              <a:gsLst>
                <a:gs pos="0">
                  <a:srgbClr val="CC00CC"/>
                </a:gs>
                <a:gs pos="100000">
                  <a:srgbClr val="66006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004B97-9939-4F26-A3A3-D51E0BE068BA}"/>
                </a:ext>
              </a:extLst>
            </p:cNvPr>
            <p:cNvSpPr/>
            <p:nvPr/>
          </p:nvSpPr>
          <p:spPr>
            <a:xfrm>
              <a:off x="4013981" y="3184553"/>
              <a:ext cx="4164038" cy="1432992"/>
            </a:xfrm>
            <a:custGeom>
              <a:avLst/>
              <a:gdLst>
                <a:gd name="connsiteX0" fmla="*/ 4157031 w 4164038"/>
                <a:gd name="connsiteY0" fmla="*/ 0 h 1432992"/>
                <a:gd name="connsiteX1" fmla="*/ 4164038 w 4164038"/>
                <a:gd name="connsiteY1" fmla="*/ 138764 h 1432992"/>
                <a:gd name="connsiteX2" fmla="*/ 4070435 w 4164038"/>
                <a:gd name="connsiteY2" fmla="*/ 757893 h 1432992"/>
                <a:gd name="connsiteX3" fmla="*/ 4022937 w 4164038"/>
                <a:gd name="connsiteY3" fmla="*/ 887668 h 1432992"/>
                <a:gd name="connsiteX4" fmla="*/ 4015221 w 4164038"/>
                <a:gd name="connsiteY4" fmla="*/ 893228 h 1432992"/>
                <a:gd name="connsiteX5" fmla="*/ 2025748 w 4164038"/>
                <a:gd name="connsiteY5" fmla="*/ 1432992 h 1432992"/>
                <a:gd name="connsiteX6" fmla="*/ 236076 w 4164038"/>
                <a:gd name="connsiteY6" fmla="*/ 1012171 h 1432992"/>
                <a:gd name="connsiteX7" fmla="*/ 177025 w 4164038"/>
                <a:gd name="connsiteY7" fmla="*/ 977018 h 1432992"/>
                <a:gd name="connsiteX8" fmla="*/ 163615 w 4164038"/>
                <a:gd name="connsiteY8" fmla="*/ 949180 h 1432992"/>
                <a:gd name="connsiteX9" fmla="*/ 0 w 4164038"/>
                <a:gd name="connsiteY9" fmla="*/ 138764 h 1432992"/>
                <a:gd name="connsiteX10" fmla="*/ 3055 w 4164038"/>
                <a:gd name="connsiteY10" fmla="*/ 78260 h 1432992"/>
                <a:gd name="connsiteX11" fmla="*/ 36274 w 4164038"/>
                <a:gd name="connsiteY11" fmla="*/ 102200 h 1432992"/>
                <a:gd name="connsiteX12" fmla="*/ 2025747 w 4164038"/>
                <a:gd name="connsiteY12" fmla="*/ 641964 h 1432992"/>
                <a:gd name="connsiteX13" fmla="*/ 4015220 w 4164038"/>
                <a:gd name="connsiteY13" fmla="*/ 102200 h 1432992"/>
                <a:gd name="connsiteX14" fmla="*/ 4157031 w 4164038"/>
                <a:gd name="connsiteY14" fmla="*/ 0 h 143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4038" h="1432992">
                  <a:moveTo>
                    <a:pt x="4157031" y="0"/>
                  </a:moveTo>
                  <a:lnTo>
                    <a:pt x="4164038" y="138764"/>
                  </a:lnTo>
                  <a:cubicBezTo>
                    <a:pt x="4164038" y="354364"/>
                    <a:pt x="4131267" y="562310"/>
                    <a:pt x="4070435" y="757893"/>
                  </a:cubicBezTo>
                  <a:lnTo>
                    <a:pt x="4022937" y="887668"/>
                  </a:lnTo>
                  <a:lnTo>
                    <a:pt x="4015221" y="893228"/>
                  </a:lnTo>
                  <a:cubicBezTo>
                    <a:pt x="3506070" y="1226722"/>
                    <a:pt x="2802686" y="1432992"/>
                    <a:pt x="2025748" y="1432992"/>
                  </a:cubicBezTo>
                  <a:cubicBezTo>
                    <a:pt x="1345928" y="1432992"/>
                    <a:pt x="722421" y="1275067"/>
                    <a:pt x="236076" y="1012171"/>
                  </a:cubicBezTo>
                  <a:lnTo>
                    <a:pt x="177025" y="977018"/>
                  </a:lnTo>
                  <a:lnTo>
                    <a:pt x="163615" y="949180"/>
                  </a:lnTo>
                  <a:cubicBezTo>
                    <a:pt x="58260" y="700091"/>
                    <a:pt x="0" y="426231"/>
                    <a:pt x="0" y="138764"/>
                  </a:cubicBezTo>
                  <a:lnTo>
                    <a:pt x="3055" y="78260"/>
                  </a:lnTo>
                  <a:lnTo>
                    <a:pt x="36274" y="102200"/>
                  </a:lnTo>
                  <a:cubicBezTo>
                    <a:pt x="545425" y="435694"/>
                    <a:pt x="1248810" y="641964"/>
                    <a:pt x="2025747" y="641964"/>
                  </a:cubicBezTo>
                  <a:cubicBezTo>
                    <a:pt x="2802685" y="641964"/>
                    <a:pt x="3506069" y="435694"/>
                    <a:pt x="4015220" y="102200"/>
                  </a:cubicBezTo>
                  <a:lnTo>
                    <a:pt x="4157031" y="0"/>
                  </a:lnTo>
                  <a:close/>
                </a:path>
              </a:pathLst>
            </a:custGeom>
            <a:gradFill>
              <a:gsLst>
                <a:gs pos="0">
                  <a:srgbClr val="339966"/>
                </a:gs>
                <a:gs pos="100000">
                  <a:srgbClr val="00666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700BB86-4DFC-4C4B-9464-3CB7CF9C7153}"/>
                </a:ext>
              </a:extLst>
            </p:cNvPr>
            <p:cNvSpPr/>
            <p:nvPr/>
          </p:nvSpPr>
          <p:spPr>
            <a:xfrm>
              <a:off x="4191006" y="4072221"/>
              <a:ext cx="3845912" cy="1333115"/>
            </a:xfrm>
            <a:custGeom>
              <a:avLst/>
              <a:gdLst>
                <a:gd name="connsiteX0" fmla="*/ 3845912 w 3845912"/>
                <a:gd name="connsiteY0" fmla="*/ 0 h 1333115"/>
                <a:gd name="connsiteX1" fmla="*/ 3823398 w 3845912"/>
                <a:gd name="connsiteY1" fmla="*/ 61512 h 1333115"/>
                <a:gd name="connsiteX2" fmla="*/ 1904994 w 3845912"/>
                <a:gd name="connsiteY2" fmla="*/ 1333115 h 1333115"/>
                <a:gd name="connsiteX3" fmla="*/ 74264 w 3845912"/>
                <a:gd name="connsiteY3" fmla="*/ 243510 h 1333115"/>
                <a:gd name="connsiteX4" fmla="*/ 0 w 3845912"/>
                <a:gd name="connsiteY4" fmla="*/ 89350 h 1333115"/>
                <a:gd name="connsiteX5" fmla="*/ 59051 w 3845912"/>
                <a:gd name="connsiteY5" fmla="*/ 124503 h 1333115"/>
                <a:gd name="connsiteX6" fmla="*/ 1848723 w 3845912"/>
                <a:gd name="connsiteY6" fmla="*/ 545324 h 1333115"/>
                <a:gd name="connsiteX7" fmla="*/ 3838196 w 3845912"/>
                <a:gd name="connsiteY7" fmla="*/ 5560 h 1333115"/>
                <a:gd name="connsiteX8" fmla="*/ 3845912 w 3845912"/>
                <a:gd name="connsiteY8" fmla="*/ 0 h 133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12" h="1333115">
                  <a:moveTo>
                    <a:pt x="3845912" y="0"/>
                  </a:moveTo>
                  <a:lnTo>
                    <a:pt x="3823398" y="61512"/>
                  </a:lnTo>
                  <a:cubicBezTo>
                    <a:pt x="3507330" y="808780"/>
                    <a:pt x="2767394" y="1333115"/>
                    <a:pt x="1904994" y="1333115"/>
                  </a:cubicBezTo>
                  <a:cubicBezTo>
                    <a:pt x="1114461" y="1333115"/>
                    <a:pt x="426831" y="892528"/>
                    <a:pt x="74264" y="243510"/>
                  </a:cubicBezTo>
                  <a:lnTo>
                    <a:pt x="0" y="89350"/>
                  </a:lnTo>
                  <a:lnTo>
                    <a:pt x="59051" y="124503"/>
                  </a:lnTo>
                  <a:cubicBezTo>
                    <a:pt x="545396" y="387399"/>
                    <a:pt x="1168903" y="545324"/>
                    <a:pt x="1848723" y="545324"/>
                  </a:cubicBezTo>
                  <a:cubicBezTo>
                    <a:pt x="2625661" y="545324"/>
                    <a:pt x="3329045" y="339054"/>
                    <a:pt x="3838196" y="5560"/>
                  </a:cubicBezTo>
                  <a:lnTo>
                    <a:pt x="384591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CCFF"/>
                </a:gs>
                <a:gs pos="100000">
                  <a:srgbClr val="0033C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ECB2956-23E3-461F-A665-D1D1878AC870}"/>
              </a:ext>
            </a:extLst>
          </p:cNvPr>
          <p:cNvSpPr txBox="1"/>
          <p:nvPr/>
        </p:nvSpPr>
        <p:spPr>
          <a:xfrm>
            <a:off x="3985715" y="1478005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F71374-E1BE-442B-9C13-B407A9DB22FD}"/>
              </a:ext>
            </a:extLst>
          </p:cNvPr>
          <p:cNvSpPr txBox="1"/>
          <p:nvPr/>
        </p:nvSpPr>
        <p:spPr>
          <a:xfrm>
            <a:off x="3615876" y="2234299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23976-F94C-41D1-9DBE-4EE636D6239C}"/>
              </a:ext>
            </a:extLst>
          </p:cNvPr>
          <p:cNvSpPr txBox="1"/>
          <p:nvPr/>
        </p:nvSpPr>
        <p:spPr>
          <a:xfrm>
            <a:off x="3376241" y="3006907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0F811B-3FDE-4342-B520-899799C51D1E}"/>
              </a:ext>
            </a:extLst>
          </p:cNvPr>
          <p:cNvSpPr txBox="1"/>
          <p:nvPr/>
        </p:nvSpPr>
        <p:spPr>
          <a:xfrm>
            <a:off x="3107876" y="3776958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40DF9E-2216-4C92-B2FF-2F1A0157C761}"/>
              </a:ext>
            </a:extLst>
          </p:cNvPr>
          <p:cNvSpPr txBox="1"/>
          <p:nvPr/>
        </p:nvSpPr>
        <p:spPr>
          <a:xfrm>
            <a:off x="2957146" y="4536778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FE837E-1EE3-4107-90B5-D634939FE61C}"/>
              </a:ext>
            </a:extLst>
          </p:cNvPr>
          <p:cNvGrpSpPr/>
          <p:nvPr/>
        </p:nvGrpSpPr>
        <p:grpSpPr>
          <a:xfrm>
            <a:off x="6089483" y="1407810"/>
            <a:ext cx="3516801" cy="621939"/>
            <a:chOff x="6334933" y="1437634"/>
            <a:chExt cx="3516801" cy="6219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33463B-A0A4-436B-A235-A439ED1BC96D}"/>
                </a:ext>
              </a:extLst>
            </p:cNvPr>
            <p:cNvSpPr txBox="1"/>
            <p:nvPr/>
          </p:nvSpPr>
          <p:spPr>
            <a:xfrm>
              <a:off x="6334933" y="1437634"/>
              <a:ext cx="278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YOUR TITLE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8F2B50-DD21-4E10-B6C4-1E0882B60830}"/>
                </a:ext>
              </a:extLst>
            </p:cNvPr>
            <p:cNvSpPr txBox="1"/>
            <p:nvPr/>
          </p:nvSpPr>
          <p:spPr>
            <a:xfrm>
              <a:off x="6353791" y="1782574"/>
              <a:ext cx="3497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66637D-810D-4FC3-890C-CCAEF9D94098}"/>
              </a:ext>
            </a:extLst>
          </p:cNvPr>
          <p:cNvGrpSpPr/>
          <p:nvPr/>
        </p:nvGrpSpPr>
        <p:grpSpPr>
          <a:xfrm>
            <a:off x="6510087" y="2478943"/>
            <a:ext cx="3516801" cy="621939"/>
            <a:chOff x="6334933" y="1437634"/>
            <a:chExt cx="3516801" cy="62193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457514-59CD-429F-82B5-AE4F1D8E0B2E}"/>
                </a:ext>
              </a:extLst>
            </p:cNvPr>
            <p:cNvSpPr txBox="1"/>
            <p:nvPr/>
          </p:nvSpPr>
          <p:spPr>
            <a:xfrm>
              <a:off x="6334933" y="1437634"/>
              <a:ext cx="278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YOUR TITLE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245682-2037-4B20-BBBD-6FAD812CA8AF}"/>
                </a:ext>
              </a:extLst>
            </p:cNvPr>
            <p:cNvSpPr txBox="1"/>
            <p:nvPr/>
          </p:nvSpPr>
          <p:spPr>
            <a:xfrm>
              <a:off x="6353791" y="1782574"/>
              <a:ext cx="3497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71CC5E9-0892-42A0-AE88-799A02E48AF4}"/>
              </a:ext>
            </a:extLst>
          </p:cNvPr>
          <p:cNvGrpSpPr/>
          <p:nvPr/>
        </p:nvGrpSpPr>
        <p:grpSpPr>
          <a:xfrm>
            <a:off x="6454513" y="3373655"/>
            <a:ext cx="3516801" cy="621939"/>
            <a:chOff x="6334933" y="1437634"/>
            <a:chExt cx="3516801" cy="62193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A29D2D-2EC9-4EAA-A7F2-D99FCB615199}"/>
                </a:ext>
              </a:extLst>
            </p:cNvPr>
            <p:cNvSpPr txBox="1"/>
            <p:nvPr/>
          </p:nvSpPr>
          <p:spPr>
            <a:xfrm>
              <a:off x="6334933" y="1437634"/>
              <a:ext cx="278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YOUR TITLE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4BEBCF-86B3-4A0A-A02E-396333B2FDD4}"/>
                </a:ext>
              </a:extLst>
            </p:cNvPr>
            <p:cNvSpPr txBox="1"/>
            <p:nvPr/>
          </p:nvSpPr>
          <p:spPr>
            <a:xfrm>
              <a:off x="6353791" y="1782574"/>
              <a:ext cx="3497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9CEFE5-F97D-4C25-A828-599F032CE087}"/>
              </a:ext>
            </a:extLst>
          </p:cNvPr>
          <p:cNvGrpSpPr/>
          <p:nvPr/>
        </p:nvGrpSpPr>
        <p:grpSpPr>
          <a:xfrm>
            <a:off x="6227601" y="4300178"/>
            <a:ext cx="3516801" cy="621939"/>
            <a:chOff x="6334933" y="1437634"/>
            <a:chExt cx="3516801" cy="62193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25E76E-8CCC-491B-AC30-C99C5E2CB285}"/>
                </a:ext>
              </a:extLst>
            </p:cNvPr>
            <p:cNvSpPr txBox="1"/>
            <p:nvPr/>
          </p:nvSpPr>
          <p:spPr>
            <a:xfrm>
              <a:off x="6334933" y="1437634"/>
              <a:ext cx="278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YOUR TITLE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B25C91-EF6E-4F20-82D6-FFCFE76ABB53}"/>
                </a:ext>
              </a:extLst>
            </p:cNvPr>
            <p:cNvSpPr txBox="1"/>
            <p:nvPr/>
          </p:nvSpPr>
          <p:spPr>
            <a:xfrm>
              <a:off x="6353791" y="1782574"/>
              <a:ext cx="3497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8A73F8-A86F-47C0-BF6D-8F07FF684AA0}"/>
              </a:ext>
            </a:extLst>
          </p:cNvPr>
          <p:cNvGrpSpPr/>
          <p:nvPr/>
        </p:nvGrpSpPr>
        <p:grpSpPr>
          <a:xfrm>
            <a:off x="5446202" y="5121992"/>
            <a:ext cx="3516801" cy="621939"/>
            <a:chOff x="6334933" y="1437634"/>
            <a:chExt cx="3516801" cy="62193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349116-E6FF-4D05-87E6-8F791D0DB00C}"/>
                </a:ext>
              </a:extLst>
            </p:cNvPr>
            <p:cNvSpPr txBox="1"/>
            <p:nvPr/>
          </p:nvSpPr>
          <p:spPr>
            <a:xfrm>
              <a:off x="6334933" y="1437634"/>
              <a:ext cx="278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YOUR TITLE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D63C6E-BDDE-4F4C-839E-E78603FAE09C}"/>
                </a:ext>
              </a:extLst>
            </p:cNvPr>
            <p:cNvSpPr txBox="1"/>
            <p:nvPr/>
          </p:nvSpPr>
          <p:spPr>
            <a:xfrm>
              <a:off x="6353791" y="1782574"/>
              <a:ext cx="3497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13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EECEA2C-F33B-4CF7-8C1A-B77E5C0123FA}"/>
              </a:ext>
            </a:extLst>
          </p:cNvPr>
          <p:cNvSpPr/>
          <p:nvPr/>
        </p:nvSpPr>
        <p:spPr>
          <a:xfrm>
            <a:off x="1349808" y="5040065"/>
            <a:ext cx="5109452" cy="1210139"/>
          </a:xfrm>
          <a:prstGeom prst="ellipse">
            <a:avLst/>
          </a:prstGeom>
          <a:solidFill>
            <a:schemeClr val="tx1">
              <a:alpha val="39000"/>
            </a:schemeClr>
          </a:solidFill>
          <a:ln>
            <a:noFill/>
          </a:ln>
          <a:effectLst>
            <a:softEdge rad="342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5E8907-E84E-493E-B04B-735C8945964C}"/>
              </a:ext>
            </a:extLst>
          </p:cNvPr>
          <p:cNvGrpSpPr/>
          <p:nvPr/>
        </p:nvGrpSpPr>
        <p:grpSpPr>
          <a:xfrm rot="740756">
            <a:off x="1872955" y="1078298"/>
            <a:ext cx="4701404" cy="4701404"/>
            <a:chOff x="4527452" y="1860452"/>
            <a:chExt cx="3137096" cy="313709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4D0D1A-1C1B-4F75-90E3-825EC8F3A421}"/>
                </a:ext>
              </a:extLst>
            </p:cNvPr>
            <p:cNvSpPr/>
            <p:nvPr/>
          </p:nvSpPr>
          <p:spPr>
            <a:xfrm>
              <a:off x="4983049" y="1860452"/>
              <a:ext cx="2296695" cy="708075"/>
            </a:xfrm>
            <a:custGeom>
              <a:avLst/>
              <a:gdLst>
                <a:gd name="connsiteX0" fmla="*/ 1112952 w 2296695"/>
                <a:gd name="connsiteY0" fmla="*/ 0 h 708075"/>
                <a:gd name="connsiteX1" fmla="*/ 2222083 w 2296695"/>
                <a:gd name="connsiteY1" fmla="*/ 459417 h 708075"/>
                <a:gd name="connsiteX2" fmla="*/ 2296695 w 2296695"/>
                <a:gd name="connsiteY2" fmla="*/ 541511 h 708075"/>
                <a:gd name="connsiteX3" fmla="*/ 2160517 w 2296695"/>
                <a:gd name="connsiteY3" fmla="*/ 585363 h 708075"/>
                <a:gd name="connsiteX4" fmla="*/ 1251284 w 2296695"/>
                <a:gd name="connsiteY4" fmla="*/ 708075 h 708075"/>
                <a:gd name="connsiteX5" fmla="*/ 137861 w 2296695"/>
                <a:gd name="connsiteY5" fmla="*/ 519609 h 708075"/>
                <a:gd name="connsiteX6" fmla="*/ 0 w 2296695"/>
                <a:gd name="connsiteY6" fmla="*/ 463621 h 708075"/>
                <a:gd name="connsiteX7" fmla="*/ 3821 w 2296695"/>
                <a:gd name="connsiteY7" fmla="*/ 459417 h 708075"/>
                <a:gd name="connsiteX8" fmla="*/ 1112952 w 2296695"/>
                <a:gd name="connsiteY8" fmla="*/ 0 h 7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6695" h="708075">
                  <a:moveTo>
                    <a:pt x="1112952" y="0"/>
                  </a:moveTo>
                  <a:cubicBezTo>
                    <a:pt x="1546095" y="0"/>
                    <a:pt x="1938232" y="175566"/>
                    <a:pt x="2222083" y="459417"/>
                  </a:cubicBezTo>
                  <a:lnTo>
                    <a:pt x="2296695" y="541511"/>
                  </a:lnTo>
                  <a:lnTo>
                    <a:pt x="2160517" y="585363"/>
                  </a:lnTo>
                  <a:cubicBezTo>
                    <a:pt x="1881056" y="664381"/>
                    <a:pt x="1573803" y="708075"/>
                    <a:pt x="1251284" y="708075"/>
                  </a:cubicBezTo>
                  <a:cubicBezTo>
                    <a:pt x="848135" y="708075"/>
                    <a:pt x="468841" y="639802"/>
                    <a:pt x="137861" y="519609"/>
                  </a:cubicBezTo>
                  <a:lnTo>
                    <a:pt x="0" y="463621"/>
                  </a:lnTo>
                  <a:lnTo>
                    <a:pt x="3821" y="459417"/>
                  </a:lnTo>
                  <a:cubicBezTo>
                    <a:pt x="287673" y="175566"/>
                    <a:pt x="679810" y="0"/>
                    <a:pt x="111295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00CCFF"/>
                </a:gs>
                <a:gs pos="98000">
                  <a:srgbClr val="0E679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BAF874-C5BE-41FE-A021-B6511C5469A0}"/>
                </a:ext>
              </a:extLst>
            </p:cNvPr>
            <p:cNvSpPr/>
            <p:nvPr/>
          </p:nvSpPr>
          <p:spPr>
            <a:xfrm>
              <a:off x="4664709" y="2324073"/>
              <a:ext cx="2911007" cy="872810"/>
            </a:xfrm>
            <a:custGeom>
              <a:avLst/>
              <a:gdLst>
                <a:gd name="connsiteX0" fmla="*/ 318340 w 2911007"/>
                <a:gd name="connsiteY0" fmla="*/ 0 h 872810"/>
                <a:gd name="connsiteX1" fmla="*/ 456201 w 2911007"/>
                <a:gd name="connsiteY1" fmla="*/ 55988 h 872810"/>
                <a:gd name="connsiteX2" fmla="*/ 1569624 w 2911007"/>
                <a:gd name="connsiteY2" fmla="*/ 244454 h 872810"/>
                <a:gd name="connsiteX3" fmla="*/ 2478857 w 2911007"/>
                <a:gd name="connsiteY3" fmla="*/ 121742 h 872810"/>
                <a:gd name="connsiteX4" fmla="*/ 2615035 w 2911007"/>
                <a:gd name="connsiteY4" fmla="*/ 77890 h 872810"/>
                <a:gd name="connsiteX5" fmla="*/ 2641660 w 2911007"/>
                <a:gd name="connsiteY5" fmla="*/ 107185 h 872810"/>
                <a:gd name="connsiteX6" fmla="*/ 2876576 w 2911007"/>
                <a:gd name="connsiteY6" fmla="*/ 494377 h 872810"/>
                <a:gd name="connsiteX7" fmla="*/ 2911007 w 2911007"/>
                <a:gd name="connsiteY7" fmla="*/ 588450 h 872810"/>
                <a:gd name="connsiteX8" fmla="*/ 2875642 w 2911007"/>
                <a:gd name="connsiteY8" fmla="*/ 606128 h 872810"/>
                <a:gd name="connsiteX9" fmla="*/ 1569624 w 2911007"/>
                <a:gd name="connsiteY9" fmla="*/ 872810 h 872810"/>
                <a:gd name="connsiteX10" fmla="*/ 83782 w 2911007"/>
                <a:gd name="connsiteY10" fmla="*/ 516236 h 872810"/>
                <a:gd name="connsiteX11" fmla="*/ 0 w 2911007"/>
                <a:gd name="connsiteY11" fmla="*/ 465333 h 872810"/>
                <a:gd name="connsiteX12" fmla="*/ 52059 w 2911007"/>
                <a:gd name="connsiteY12" fmla="*/ 357264 h 872810"/>
                <a:gd name="connsiteX13" fmla="*/ 220924 w 2911007"/>
                <a:gd name="connsiteY13" fmla="*/ 107185 h 872810"/>
                <a:gd name="connsiteX14" fmla="*/ 318340 w 2911007"/>
                <a:gd name="connsiteY14" fmla="*/ 0 h 87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1007" h="872810">
                  <a:moveTo>
                    <a:pt x="318340" y="0"/>
                  </a:moveTo>
                  <a:lnTo>
                    <a:pt x="456201" y="55988"/>
                  </a:lnTo>
                  <a:cubicBezTo>
                    <a:pt x="787181" y="176181"/>
                    <a:pt x="1166475" y="244454"/>
                    <a:pt x="1569624" y="244454"/>
                  </a:cubicBezTo>
                  <a:cubicBezTo>
                    <a:pt x="1892143" y="244454"/>
                    <a:pt x="2199396" y="200760"/>
                    <a:pt x="2478857" y="121742"/>
                  </a:cubicBezTo>
                  <a:lnTo>
                    <a:pt x="2615035" y="77890"/>
                  </a:lnTo>
                  <a:lnTo>
                    <a:pt x="2641660" y="107185"/>
                  </a:lnTo>
                  <a:cubicBezTo>
                    <a:pt x="2737558" y="223387"/>
                    <a:pt x="2817046" y="353634"/>
                    <a:pt x="2876576" y="494377"/>
                  </a:cubicBezTo>
                  <a:lnTo>
                    <a:pt x="2911007" y="588450"/>
                  </a:lnTo>
                  <a:lnTo>
                    <a:pt x="2875642" y="606128"/>
                  </a:lnTo>
                  <a:cubicBezTo>
                    <a:pt x="2502832" y="774497"/>
                    <a:pt x="2053403" y="872810"/>
                    <a:pt x="1569624" y="872810"/>
                  </a:cubicBezTo>
                  <a:cubicBezTo>
                    <a:pt x="1005216" y="872810"/>
                    <a:pt x="487561" y="738995"/>
                    <a:pt x="83782" y="516236"/>
                  </a:cubicBezTo>
                  <a:lnTo>
                    <a:pt x="0" y="465333"/>
                  </a:lnTo>
                  <a:lnTo>
                    <a:pt x="52059" y="357264"/>
                  </a:lnTo>
                  <a:cubicBezTo>
                    <a:pt x="100354" y="268363"/>
                    <a:pt x="156992" y="184653"/>
                    <a:pt x="220924" y="107185"/>
                  </a:cubicBezTo>
                  <a:lnTo>
                    <a:pt x="318340" y="0"/>
                  </a:lnTo>
                  <a:close/>
                </a:path>
              </a:pathLst>
            </a:custGeom>
            <a:gradFill flip="none" rotWithShape="1">
              <a:gsLst>
                <a:gs pos="1770">
                  <a:srgbClr val="DE7097"/>
                </a:gs>
                <a:gs pos="23000">
                  <a:srgbClr val="D1386F"/>
                </a:gs>
                <a:gs pos="76000">
                  <a:srgbClr val="9E0F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EEF02C-E548-493B-9A50-F98ED02FF2CA}"/>
                </a:ext>
              </a:extLst>
            </p:cNvPr>
            <p:cNvSpPr/>
            <p:nvPr/>
          </p:nvSpPr>
          <p:spPr>
            <a:xfrm>
              <a:off x="4527452" y="2789406"/>
              <a:ext cx="3137096" cy="1108516"/>
            </a:xfrm>
            <a:custGeom>
              <a:avLst/>
              <a:gdLst>
                <a:gd name="connsiteX0" fmla="*/ 137256 w 3137096"/>
                <a:gd name="connsiteY0" fmla="*/ 0 h 1108516"/>
                <a:gd name="connsiteX1" fmla="*/ 221038 w 3137096"/>
                <a:gd name="connsiteY1" fmla="*/ 50903 h 1108516"/>
                <a:gd name="connsiteX2" fmla="*/ 1706880 w 3137096"/>
                <a:gd name="connsiteY2" fmla="*/ 407477 h 1108516"/>
                <a:gd name="connsiteX3" fmla="*/ 3012898 w 3137096"/>
                <a:gd name="connsiteY3" fmla="*/ 140795 h 1108516"/>
                <a:gd name="connsiteX4" fmla="*/ 3048263 w 3137096"/>
                <a:gd name="connsiteY4" fmla="*/ 123117 h 1108516"/>
                <a:gd name="connsiteX5" fmla="*/ 3066577 w 3137096"/>
                <a:gd name="connsiteY5" fmla="*/ 173156 h 1108516"/>
                <a:gd name="connsiteX6" fmla="*/ 3137096 w 3137096"/>
                <a:gd name="connsiteY6" fmla="*/ 639594 h 1108516"/>
                <a:gd name="connsiteX7" fmla="*/ 3133861 w 3137096"/>
                <a:gd name="connsiteY7" fmla="*/ 703658 h 1108516"/>
                <a:gd name="connsiteX8" fmla="*/ 3054390 w 3137096"/>
                <a:gd name="connsiteY8" fmla="*/ 751942 h 1108516"/>
                <a:gd name="connsiteX9" fmla="*/ 1568548 w 3137096"/>
                <a:gd name="connsiteY9" fmla="*/ 1108516 h 1108516"/>
                <a:gd name="connsiteX10" fmla="*/ 82706 w 3137096"/>
                <a:gd name="connsiteY10" fmla="*/ 751942 h 1108516"/>
                <a:gd name="connsiteX11" fmla="*/ 3235 w 3137096"/>
                <a:gd name="connsiteY11" fmla="*/ 703658 h 1108516"/>
                <a:gd name="connsiteX12" fmla="*/ 0 w 3137096"/>
                <a:gd name="connsiteY12" fmla="*/ 639594 h 1108516"/>
                <a:gd name="connsiteX13" fmla="*/ 123264 w 3137096"/>
                <a:gd name="connsiteY13" fmla="*/ 29044 h 1108516"/>
                <a:gd name="connsiteX14" fmla="*/ 137256 w 3137096"/>
                <a:gd name="connsiteY14" fmla="*/ 0 h 110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37096" h="1108516">
                  <a:moveTo>
                    <a:pt x="137256" y="0"/>
                  </a:moveTo>
                  <a:lnTo>
                    <a:pt x="221038" y="50903"/>
                  </a:lnTo>
                  <a:cubicBezTo>
                    <a:pt x="624817" y="273662"/>
                    <a:pt x="1142472" y="407477"/>
                    <a:pt x="1706880" y="407477"/>
                  </a:cubicBezTo>
                  <a:cubicBezTo>
                    <a:pt x="2190659" y="407477"/>
                    <a:pt x="2640088" y="309164"/>
                    <a:pt x="3012898" y="140795"/>
                  </a:cubicBezTo>
                  <a:lnTo>
                    <a:pt x="3048263" y="123117"/>
                  </a:lnTo>
                  <a:lnTo>
                    <a:pt x="3066577" y="173156"/>
                  </a:lnTo>
                  <a:cubicBezTo>
                    <a:pt x="3112407" y="320504"/>
                    <a:pt x="3137096" y="477166"/>
                    <a:pt x="3137096" y="639594"/>
                  </a:cubicBezTo>
                  <a:lnTo>
                    <a:pt x="3133861" y="703658"/>
                  </a:lnTo>
                  <a:lnTo>
                    <a:pt x="3054390" y="751942"/>
                  </a:lnTo>
                  <a:cubicBezTo>
                    <a:pt x="2650611" y="974701"/>
                    <a:pt x="2132956" y="1108516"/>
                    <a:pt x="1568548" y="1108516"/>
                  </a:cubicBezTo>
                  <a:cubicBezTo>
                    <a:pt x="1004140" y="1108516"/>
                    <a:pt x="486485" y="974701"/>
                    <a:pt x="82706" y="751942"/>
                  </a:cubicBezTo>
                  <a:lnTo>
                    <a:pt x="3235" y="703658"/>
                  </a:lnTo>
                  <a:lnTo>
                    <a:pt x="0" y="639594"/>
                  </a:lnTo>
                  <a:cubicBezTo>
                    <a:pt x="0" y="423023"/>
                    <a:pt x="43892" y="216703"/>
                    <a:pt x="123264" y="29044"/>
                  </a:cubicBezTo>
                  <a:lnTo>
                    <a:pt x="137256" y="0"/>
                  </a:lnTo>
                  <a:close/>
                </a:path>
              </a:pathLst>
            </a:custGeom>
            <a:gradFill flip="none" rotWithShape="1">
              <a:gsLst>
                <a:gs pos="3540">
                  <a:srgbClr val="96D901"/>
                </a:gs>
                <a:gs pos="23000">
                  <a:srgbClr val="77AB01"/>
                </a:gs>
                <a:gs pos="96000">
                  <a:srgbClr val="53780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E719D9-03A7-4043-B9A3-7FF259180217}"/>
                </a:ext>
              </a:extLst>
            </p:cNvPr>
            <p:cNvSpPr/>
            <p:nvPr/>
          </p:nvSpPr>
          <p:spPr>
            <a:xfrm>
              <a:off x="4530687" y="3490221"/>
              <a:ext cx="3130626" cy="1040249"/>
            </a:xfrm>
            <a:custGeom>
              <a:avLst/>
              <a:gdLst>
                <a:gd name="connsiteX0" fmla="*/ 0 w 3130626"/>
                <a:gd name="connsiteY0" fmla="*/ 0 h 1040249"/>
                <a:gd name="connsiteX1" fmla="*/ 79471 w 3130626"/>
                <a:gd name="connsiteY1" fmla="*/ 48284 h 1040249"/>
                <a:gd name="connsiteX2" fmla="*/ 1565313 w 3130626"/>
                <a:gd name="connsiteY2" fmla="*/ 404858 h 1040249"/>
                <a:gd name="connsiteX3" fmla="*/ 3051155 w 3130626"/>
                <a:gd name="connsiteY3" fmla="*/ 48284 h 1040249"/>
                <a:gd name="connsiteX4" fmla="*/ 3130626 w 3130626"/>
                <a:gd name="connsiteY4" fmla="*/ 0 h 1040249"/>
                <a:gd name="connsiteX5" fmla="*/ 3125763 w 3130626"/>
                <a:gd name="connsiteY5" fmla="*/ 96311 h 1040249"/>
                <a:gd name="connsiteX6" fmla="*/ 2944546 w 3130626"/>
                <a:gd name="connsiteY6" fmla="*/ 683599 h 1040249"/>
                <a:gd name="connsiteX7" fmla="*/ 2897983 w 3130626"/>
                <a:gd name="connsiteY7" fmla="*/ 760244 h 1040249"/>
                <a:gd name="connsiteX8" fmla="*/ 2871331 w 3130626"/>
                <a:gd name="connsiteY8" fmla="*/ 773567 h 1040249"/>
                <a:gd name="connsiteX9" fmla="*/ 1565313 w 3130626"/>
                <a:gd name="connsiteY9" fmla="*/ 1040249 h 1040249"/>
                <a:gd name="connsiteX10" fmla="*/ 259295 w 3130626"/>
                <a:gd name="connsiteY10" fmla="*/ 773567 h 1040249"/>
                <a:gd name="connsiteX11" fmla="*/ 232643 w 3130626"/>
                <a:gd name="connsiteY11" fmla="*/ 760244 h 1040249"/>
                <a:gd name="connsiteX12" fmla="*/ 186080 w 3130626"/>
                <a:gd name="connsiteY12" fmla="*/ 683599 h 1040249"/>
                <a:gd name="connsiteX13" fmla="*/ 4863 w 3130626"/>
                <a:gd name="connsiteY13" fmla="*/ 96311 h 1040249"/>
                <a:gd name="connsiteX14" fmla="*/ 0 w 3130626"/>
                <a:gd name="connsiteY14" fmla="*/ 0 h 104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30626" h="1040249">
                  <a:moveTo>
                    <a:pt x="0" y="0"/>
                  </a:moveTo>
                  <a:lnTo>
                    <a:pt x="79471" y="48284"/>
                  </a:lnTo>
                  <a:cubicBezTo>
                    <a:pt x="483250" y="271043"/>
                    <a:pt x="1000905" y="404858"/>
                    <a:pt x="1565313" y="404858"/>
                  </a:cubicBezTo>
                  <a:cubicBezTo>
                    <a:pt x="2129721" y="404858"/>
                    <a:pt x="2647376" y="271043"/>
                    <a:pt x="3051155" y="48284"/>
                  </a:cubicBezTo>
                  <a:lnTo>
                    <a:pt x="3130626" y="0"/>
                  </a:lnTo>
                  <a:lnTo>
                    <a:pt x="3125763" y="96311"/>
                  </a:lnTo>
                  <a:cubicBezTo>
                    <a:pt x="3104343" y="307231"/>
                    <a:pt x="3041134" y="505797"/>
                    <a:pt x="2944546" y="683599"/>
                  </a:cubicBezTo>
                  <a:lnTo>
                    <a:pt x="2897983" y="760244"/>
                  </a:lnTo>
                  <a:lnTo>
                    <a:pt x="2871331" y="773567"/>
                  </a:lnTo>
                  <a:cubicBezTo>
                    <a:pt x="2498521" y="941936"/>
                    <a:pt x="2049092" y="1040249"/>
                    <a:pt x="1565313" y="1040249"/>
                  </a:cubicBezTo>
                  <a:cubicBezTo>
                    <a:pt x="1081535" y="1040249"/>
                    <a:pt x="632106" y="941936"/>
                    <a:pt x="259295" y="773567"/>
                  </a:cubicBezTo>
                  <a:lnTo>
                    <a:pt x="232643" y="760244"/>
                  </a:lnTo>
                  <a:lnTo>
                    <a:pt x="186080" y="683599"/>
                  </a:lnTo>
                  <a:cubicBezTo>
                    <a:pt x="89493" y="505797"/>
                    <a:pt x="26284" y="307231"/>
                    <a:pt x="4863" y="9631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655">
                  <a:srgbClr val="E7AC4B"/>
                </a:gs>
                <a:gs pos="35000">
                  <a:srgbClr val="E29B27"/>
                </a:gs>
                <a:gs pos="67000">
                  <a:srgbClr val="C27D0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75CF1F-A11F-424D-BD3B-98BB7A3F4FC9}"/>
                </a:ext>
              </a:extLst>
            </p:cNvPr>
            <p:cNvSpPr/>
            <p:nvPr/>
          </p:nvSpPr>
          <p:spPr>
            <a:xfrm>
              <a:off x="4763330" y="4253308"/>
              <a:ext cx="2665340" cy="744240"/>
            </a:xfrm>
            <a:custGeom>
              <a:avLst/>
              <a:gdLst>
                <a:gd name="connsiteX0" fmla="*/ 0 w 2665340"/>
                <a:gd name="connsiteY0" fmla="*/ 0 h 744240"/>
                <a:gd name="connsiteX1" fmla="*/ 26652 w 2665340"/>
                <a:gd name="connsiteY1" fmla="*/ 13323 h 744240"/>
                <a:gd name="connsiteX2" fmla="*/ 1332670 w 2665340"/>
                <a:gd name="connsiteY2" fmla="*/ 280005 h 744240"/>
                <a:gd name="connsiteX3" fmla="*/ 2638688 w 2665340"/>
                <a:gd name="connsiteY3" fmla="*/ 13323 h 744240"/>
                <a:gd name="connsiteX4" fmla="*/ 2665340 w 2665340"/>
                <a:gd name="connsiteY4" fmla="*/ 0 h 744240"/>
                <a:gd name="connsiteX5" fmla="*/ 2633335 w 2665340"/>
                <a:gd name="connsiteY5" fmla="*/ 52682 h 744240"/>
                <a:gd name="connsiteX6" fmla="*/ 1332670 w 2665340"/>
                <a:gd name="connsiteY6" fmla="*/ 744240 h 744240"/>
                <a:gd name="connsiteX7" fmla="*/ 32006 w 2665340"/>
                <a:gd name="connsiteY7" fmla="*/ 52682 h 74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5340" h="744240">
                  <a:moveTo>
                    <a:pt x="0" y="0"/>
                  </a:moveTo>
                  <a:lnTo>
                    <a:pt x="26652" y="13323"/>
                  </a:lnTo>
                  <a:cubicBezTo>
                    <a:pt x="399463" y="181692"/>
                    <a:pt x="848892" y="280005"/>
                    <a:pt x="1332670" y="280005"/>
                  </a:cubicBezTo>
                  <a:cubicBezTo>
                    <a:pt x="1816449" y="280005"/>
                    <a:pt x="2265878" y="181692"/>
                    <a:pt x="2638688" y="13323"/>
                  </a:cubicBezTo>
                  <a:lnTo>
                    <a:pt x="2665340" y="0"/>
                  </a:lnTo>
                  <a:lnTo>
                    <a:pt x="2633335" y="52682"/>
                  </a:lnTo>
                  <a:cubicBezTo>
                    <a:pt x="2351455" y="469919"/>
                    <a:pt x="1874098" y="744240"/>
                    <a:pt x="1332670" y="744240"/>
                  </a:cubicBezTo>
                  <a:cubicBezTo>
                    <a:pt x="791242" y="744240"/>
                    <a:pt x="313885" y="469919"/>
                    <a:pt x="32006" y="52682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00CCFF"/>
                </a:gs>
                <a:gs pos="98000">
                  <a:srgbClr val="0E679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3B5EA8F-C4BD-4B31-B672-C0CF1CB8E3DC}"/>
              </a:ext>
            </a:extLst>
          </p:cNvPr>
          <p:cNvSpPr txBox="1"/>
          <p:nvPr/>
        </p:nvSpPr>
        <p:spPr>
          <a:xfrm rot="955141">
            <a:off x="4214051" y="1457961"/>
            <a:ext cx="79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Oswald" panose="02000503000000000000" pitchFamily="2" charset="0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FF28B-C119-4A39-81EB-A093CF49EBBA}"/>
              </a:ext>
            </a:extLst>
          </p:cNvPr>
          <p:cNvSpPr txBox="1"/>
          <p:nvPr/>
        </p:nvSpPr>
        <p:spPr>
          <a:xfrm rot="955141">
            <a:off x="3600549" y="2245647"/>
            <a:ext cx="79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Oswald" panose="02000503000000000000" pitchFamily="2" charset="0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76EEC-0C6C-4416-840F-E6C9CF14A2AD}"/>
              </a:ext>
            </a:extLst>
          </p:cNvPr>
          <p:cNvSpPr txBox="1"/>
          <p:nvPr/>
        </p:nvSpPr>
        <p:spPr>
          <a:xfrm rot="955141">
            <a:off x="3232330" y="3134364"/>
            <a:ext cx="79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Oswald" panose="02000503000000000000" pitchFamily="2" charset="0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83EAC1-5152-48AF-9384-81BCFC61AF39}"/>
              </a:ext>
            </a:extLst>
          </p:cNvPr>
          <p:cNvSpPr txBox="1"/>
          <p:nvPr/>
        </p:nvSpPr>
        <p:spPr>
          <a:xfrm rot="955141">
            <a:off x="3064266" y="4143160"/>
            <a:ext cx="79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Oswald" panose="02000503000000000000" pitchFamily="2" charset="0"/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BC49D-2E96-4720-A6EA-30139DB6BFC8}"/>
              </a:ext>
            </a:extLst>
          </p:cNvPr>
          <p:cNvSpPr txBox="1"/>
          <p:nvPr/>
        </p:nvSpPr>
        <p:spPr>
          <a:xfrm rot="955141">
            <a:off x="3165759" y="5066395"/>
            <a:ext cx="79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Oswald" panose="02000503000000000000" pitchFamily="2" charset="0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D9065-29DA-4C64-9295-3D0C6205E498}"/>
              </a:ext>
            </a:extLst>
          </p:cNvPr>
          <p:cNvSpPr txBox="1"/>
          <p:nvPr/>
        </p:nvSpPr>
        <p:spPr>
          <a:xfrm>
            <a:off x="6160132" y="1316214"/>
            <a:ext cx="376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2000503000000000000" pitchFamily="2" charset="0"/>
              </a:rPr>
              <a:t>INFOGRAPHIC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AB3553-5887-4102-9F08-E9040CDCB8AD}"/>
              </a:ext>
            </a:extLst>
          </p:cNvPr>
          <p:cNvSpPr txBox="1"/>
          <p:nvPr/>
        </p:nvSpPr>
        <p:spPr>
          <a:xfrm>
            <a:off x="6160132" y="1592758"/>
            <a:ext cx="3000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9ACFB5-E9E3-48AB-BE06-D61A5D24E2F7}"/>
              </a:ext>
            </a:extLst>
          </p:cNvPr>
          <p:cNvSpPr txBox="1"/>
          <p:nvPr/>
        </p:nvSpPr>
        <p:spPr>
          <a:xfrm>
            <a:off x="6744002" y="2283095"/>
            <a:ext cx="376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2000503000000000000" pitchFamily="2" charset="0"/>
              </a:rPr>
              <a:t>INFOGRAPHIC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8C80C-E295-4EA1-8AF9-71B28871345D}"/>
              </a:ext>
            </a:extLst>
          </p:cNvPr>
          <p:cNvSpPr txBox="1"/>
          <p:nvPr/>
        </p:nvSpPr>
        <p:spPr>
          <a:xfrm>
            <a:off x="6744002" y="2559639"/>
            <a:ext cx="3000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3428-DA0E-47B1-8261-03F0D018D77A}"/>
              </a:ext>
            </a:extLst>
          </p:cNvPr>
          <p:cNvSpPr txBox="1"/>
          <p:nvPr/>
        </p:nvSpPr>
        <p:spPr>
          <a:xfrm>
            <a:off x="7350303" y="3286813"/>
            <a:ext cx="376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2000503000000000000" pitchFamily="2" charset="0"/>
              </a:rPr>
              <a:t>INFOGRAPHIC 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4BB82-C050-46AD-BBDC-CE2D3CF7C862}"/>
              </a:ext>
            </a:extLst>
          </p:cNvPr>
          <p:cNvSpPr txBox="1"/>
          <p:nvPr/>
        </p:nvSpPr>
        <p:spPr>
          <a:xfrm>
            <a:off x="7350303" y="3563357"/>
            <a:ext cx="3000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B889E-4284-4EAC-870A-54DC077FB16A}"/>
              </a:ext>
            </a:extLst>
          </p:cNvPr>
          <p:cNvSpPr txBox="1"/>
          <p:nvPr/>
        </p:nvSpPr>
        <p:spPr>
          <a:xfrm>
            <a:off x="6744002" y="4306625"/>
            <a:ext cx="376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2000503000000000000" pitchFamily="2" charset="0"/>
              </a:rPr>
              <a:t>INFOGRAPHIC 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5975F-3D71-4E45-A775-97580528D61F}"/>
              </a:ext>
            </a:extLst>
          </p:cNvPr>
          <p:cNvSpPr txBox="1"/>
          <p:nvPr/>
        </p:nvSpPr>
        <p:spPr>
          <a:xfrm>
            <a:off x="6744002" y="4583169"/>
            <a:ext cx="3000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742E10-1BBD-40DF-876B-265CFB7991E3}"/>
              </a:ext>
            </a:extLst>
          </p:cNvPr>
          <p:cNvSpPr txBox="1"/>
          <p:nvPr/>
        </p:nvSpPr>
        <p:spPr>
          <a:xfrm>
            <a:off x="5517078" y="5501724"/>
            <a:ext cx="376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2000503000000000000" pitchFamily="2" charset="0"/>
              </a:rPr>
              <a:t>INFOGRAPHIC 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644C08-66FF-4DF6-9C4F-BD45ADAE64B0}"/>
              </a:ext>
            </a:extLst>
          </p:cNvPr>
          <p:cNvSpPr txBox="1"/>
          <p:nvPr/>
        </p:nvSpPr>
        <p:spPr>
          <a:xfrm>
            <a:off x="5517078" y="5778268"/>
            <a:ext cx="3000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5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5E8907-E84E-493E-B04B-735C8945964C}"/>
              </a:ext>
            </a:extLst>
          </p:cNvPr>
          <p:cNvGrpSpPr/>
          <p:nvPr/>
        </p:nvGrpSpPr>
        <p:grpSpPr>
          <a:xfrm rot="611094">
            <a:off x="3990698" y="1323698"/>
            <a:ext cx="4210604" cy="4210604"/>
            <a:chOff x="4527452" y="1860452"/>
            <a:chExt cx="3137096" cy="313709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4D0D1A-1C1B-4F75-90E3-825EC8F3A421}"/>
                </a:ext>
              </a:extLst>
            </p:cNvPr>
            <p:cNvSpPr/>
            <p:nvPr/>
          </p:nvSpPr>
          <p:spPr>
            <a:xfrm>
              <a:off x="4983049" y="1860452"/>
              <a:ext cx="2296695" cy="708075"/>
            </a:xfrm>
            <a:custGeom>
              <a:avLst/>
              <a:gdLst>
                <a:gd name="connsiteX0" fmla="*/ 1112952 w 2296695"/>
                <a:gd name="connsiteY0" fmla="*/ 0 h 708075"/>
                <a:gd name="connsiteX1" fmla="*/ 2222083 w 2296695"/>
                <a:gd name="connsiteY1" fmla="*/ 459417 h 708075"/>
                <a:gd name="connsiteX2" fmla="*/ 2296695 w 2296695"/>
                <a:gd name="connsiteY2" fmla="*/ 541511 h 708075"/>
                <a:gd name="connsiteX3" fmla="*/ 2160517 w 2296695"/>
                <a:gd name="connsiteY3" fmla="*/ 585363 h 708075"/>
                <a:gd name="connsiteX4" fmla="*/ 1251284 w 2296695"/>
                <a:gd name="connsiteY4" fmla="*/ 708075 h 708075"/>
                <a:gd name="connsiteX5" fmla="*/ 137861 w 2296695"/>
                <a:gd name="connsiteY5" fmla="*/ 519609 h 708075"/>
                <a:gd name="connsiteX6" fmla="*/ 0 w 2296695"/>
                <a:gd name="connsiteY6" fmla="*/ 463621 h 708075"/>
                <a:gd name="connsiteX7" fmla="*/ 3821 w 2296695"/>
                <a:gd name="connsiteY7" fmla="*/ 459417 h 708075"/>
                <a:gd name="connsiteX8" fmla="*/ 1112952 w 2296695"/>
                <a:gd name="connsiteY8" fmla="*/ 0 h 7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6695" h="708075">
                  <a:moveTo>
                    <a:pt x="1112952" y="0"/>
                  </a:moveTo>
                  <a:cubicBezTo>
                    <a:pt x="1546095" y="0"/>
                    <a:pt x="1938232" y="175566"/>
                    <a:pt x="2222083" y="459417"/>
                  </a:cubicBezTo>
                  <a:lnTo>
                    <a:pt x="2296695" y="541511"/>
                  </a:lnTo>
                  <a:lnTo>
                    <a:pt x="2160517" y="585363"/>
                  </a:lnTo>
                  <a:cubicBezTo>
                    <a:pt x="1881056" y="664381"/>
                    <a:pt x="1573803" y="708075"/>
                    <a:pt x="1251284" y="708075"/>
                  </a:cubicBezTo>
                  <a:cubicBezTo>
                    <a:pt x="848135" y="708075"/>
                    <a:pt x="468841" y="639802"/>
                    <a:pt x="137861" y="519609"/>
                  </a:cubicBezTo>
                  <a:lnTo>
                    <a:pt x="0" y="463621"/>
                  </a:lnTo>
                  <a:lnTo>
                    <a:pt x="3821" y="459417"/>
                  </a:lnTo>
                  <a:cubicBezTo>
                    <a:pt x="287673" y="175566"/>
                    <a:pt x="679810" y="0"/>
                    <a:pt x="111295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00CCFF"/>
                </a:gs>
                <a:gs pos="98000">
                  <a:srgbClr val="0E679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BAF874-C5BE-41FE-A021-B6511C5469A0}"/>
                </a:ext>
              </a:extLst>
            </p:cNvPr>
            <p:cNvSpPr/>
            <p:nvPr/>
          </p:nvSpPr>
          <p:spPr>
            <a:xfrm>
              <a:off x="4664709" y="2324073"/>
              <a:ext cx="2911007" cy="872810"/>
            </a:xfrm>
            <a:custGeom>
              <a:avLst/>
              <a:gdLst>
                <a:gd name="connsiteX0" fmla="*/ 318340 w 2911007"/>
                <a:gd name="connsiteY0" fmla="*/ 0 h 872810"/>
                <a:gd name="connsiteX1" fmla="*/ 456201 w 2911007"/>
                <a:gd name="connsiteY1" fmla="*/ 55988 h 872810"/>
                <a:gd name="connsiteX2" fmla="*/ 1569624 w 2911007"/>
                <a:gd name="connsiteY2" fmla="*/ 244454 h 872810"/>
                <a:gd name="connsiteX3" fmla="*/ 2478857 w 2911007"/>
                <a:gd name="connsiteY3" fmla="*/ 121742 h 872810"/>
                <a:gd name="connsiteX4" fmla="*/ 2615035 w 2911007"/>
                <a:gd name="connsiteY4" fmla="*/ 77890 h 872810"/>
                <a:gd name="connsiteX5" fmla="*/ 2641660 w 2911007"/>
                <a:gd name="connsiteY5" fmla="*/ 107185 h 872810"/>
                <a:gd name="connsiteX6" fmla="*/ 2876576 w 2911007"/>
                <a:gd name="connsiteY6" fmla="*/ 494377 h 872810"/>
                <a:gd name="connsiteX7" fmla="*/ 2911007 w 2911007"/>
                <a:gd name="connsiteY7" fmla="*/ 588450 h 872810"/>
                <a:gd name="connsiteX8" fmla="*/ 2875642 w 2911007"/>
                <a:gd name="connsiteY8" fmla="*/ 606128 h 872810"/>
                <a:gd name="connsiteX9" fmla="*/ 1569624 w 2911007"/>
                <a:gd name="connsiteY9" fmla="*/ 872810 h 872810"/>
                <a:gd name="connsiteX10" fmla="*/ 83782 w 2911007"/>
                <a:gd name="connsiteY10" fmla="*/ 516236 h 872810"/>
                <a:gd name="connsiteX11" fmla="*/ 0 w 2911007"/>
                <a:gd name="connsiteY11" fmla="*/ 465333 h 872810"/>
                <a:gd name="connsiteX12" fmla="*/ 52059 w 2911007"/>
                <a:gd name="connsiteY12" fmla="*/ 357264 h 872810"/>
                <a:gd name="connsiteX13" fmla="*/ 220924 w 2911007"/>
                <a:gd name="connsiteY13" fmla="*/ 107185 h 872810"/>
                <a:gd name="connsiteX14" fmla="*/ 318340 w 2911007"/>
                <a:gd name="connsiteY14" fmla="*/ 0 h 87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1007" h="872810">
                  <a:moveTo>
                    <a:pt x="318340" y="0"/>
                  </a:moveTo>
                  <a:lnTo>
                    <a:pt x="456201" y="55988"/>
                  </a:lnTo>
                  <a:cubicBezTo>
                    <a:pt x="787181" y="176181"/>
                    <a:pt x="1166475" y="244454"/>
                    <a:pt x="1569624" y="244454"/>
                  </a:cubicBezTo>
                  <a:cubicBezTo>
                    <a:pt x="1892143" y="244454"/>
                    <a:pt x="2199396" y="200760"/>
                    <a:pt x="2478857" y="121742"/>
                  </a:cubicBezTo>
                  <a:lnTo>
                    <a:pt x="2615035" y="77890"/>
                  </a:lnTo>
                  <a:lnTo>
                    <a:pt x="2641660" y="107185"/>
                  </a:lnTo>
                  <a:cubicBezTo>
                    <a:pt x="2737558" y="223387"/>
                    <a:pt x="2817046" y="353634"/>
                    <a:pt x="2876576" y="494377"/>
                  </a:cubicBezTo>
                  <a:lnTo>
                    <a:pt x="2911007" y="588450"/>
                  </a:lnTo>
                  <a:lnTo>
                    <a:pt x="2875642" y="606128"/>
                  </a:lnTo>
                  <a:cubicBezTo>
                    <a:pt x="2502832" y="774497"/>
                    <a:pt x="2053403" y="872810"/>
                    <a:pt x="1569624" y="872810"/>
                  </a:cubicBezTo>
                  <a:cubicBezTo>
                    <a:pt x="1005216" y="872810"/>
                    <a:pt x="487561" y="738995"/>
                    <a:pt x="83782" y="516236"/>
                  </a:cubicBezTo>
                  <a:lnTo>
                    <a:pt x="0" y="465333"/>
                  </a:lnTo>
                  <a:lnTo>
                    <a:pt x="52059" y="357264"/>
                  </a:lnTo>
                  <a:cubicBezTo>
                    <a:pt x="100354" y="268363"/>
                    <a:pt x="156992" y="184653"/>
                    <a:pt x="220924" y="107185"/>
                  </a:cubicBezTo>
                  <a:lnTo>
                    <a:pt x="318340" y="0"/>
                  </a:lnTo>
                  <a:close/>
                </a:path>
              </a:pathLst>
            </a:custGeom>
            <a:gradFill flip="none" rotWithShape="1">
              <a:gsLst>
                <a:gs pos="23000">
                  <a:srgbClr val="D1386F"/>
                </a:gs>
                <a:gs pos="76000">
                  <a:srgbClr val="9E0F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EEF02C-E548-493B-9A50-F98ED02FF2CA}"/>
                </a:ext>
              </a:extLst>
            </p:cNvPr>
            <p:cNvSpPr/>
            <p:nvPr/>
          </p:nvSpPr>
          <p:spPr>
            <a:xfrm>
              <a:off x="4527452" y="2789406"/>
              <a:ext cx="3137096" cy="1108516"/>
            </a:xfrm>
            <a:custGeom>
              <a:avLst/>
              <a:gdLst>
                <a:gd name="connsiteX0" fmla="*/ 137256 w 3137096"/>
                <a:gd name="connsiteY0" fmla="*/ 0 h 1108516"/>
                <a:gd name="connsiteX1" fmla="*/ 221038 w 3137096"/>
                <a:gd name="connsiteY1" fmla="*/ 50903 h 1108516"/>
                <a:gd name="connsiteX2" fmla="*/ 1706880 w 3137096"/>
                <a:gd name="connsiteY2" fmla="*/ 407477 h 1108516"/>
                <a:gd name="connsiteX3" fmla="*/ 3012898 w 3137096"/>
                <a:gd name="connsiteY3" fmla="*/ 140795 h 1108516"/>
                <a:gd name="connsiteX4" fmla="*/ 3048263 w 3137096"/>
                <a:gd name="connsiteY4" fmla="*/ 123117 h 1108516"/>
                <a:gd name="connsiteX5" fmla="*/ 3066577 w 3137096"/>
                <a:gd name="connsiteY5" fmla="*/ 173156 h 1108516"/>
                <a:gd name="connsiteX6" fmla="*/ 3137096 w 3137096"/>
                <a:gd name="connsiteY6" fmla="*/ 639594 h 1108516"/>
                <a:gd name="connsiteX7" fmla="*/ 3133861 w 3137096"/>
                <a:gd name="connsiteY7" fmla="*/ 703658 h 1108516"/>
                <a:gd name="connsiteX8" fmla="*/ 3054390 w 3137096"/>
                <a:gd name="connsiteY8" fmla="*/ 751942 h 1108516"/>
                <a:gd name="connsiteX9" fmla="*/ 1568548 w 3137096"/>
                <a:gd name="connsiteY9" fmla="*/ 1108516 h 1108516"/>
                <a:gd name="connsiteX10" fmla="*/ 82706 w 3137096"/>
                <a:gd name="connsiteY10" fmla="*/ 751942 h 1108516"/>
                <a:gd name="connsiteX11" fmla="*/ 3235 w 3137096"/>
                <a:gd name="connsiteY11" fmla="*/ 703658 h 1108516"/>
                <a:gd name="connsiteX12" fmla="*/ 0 w 3137096"/>
                <a:gd name="connsiteY12" fmla="*/ 639594 h 1108516"/>
                <a:gd name="connsiteX13" fmla="*/ 123264 w 3137096"/>
                <a:gd name="connsiteY13" fmla="*/ 29044 h 1108516"/>
                <a:gd name="connsiteX14" fmla="*/ 137256 w 3137096"/>
                <a:gd name="connsiteY14" fmla="*/ 0 h 110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37096" h="1108516">
                  <a:moveTo>
                    <a:pt x="137256" y="0"/>
                  </a:moveTo>
                  <a:lnTo>
                    <a:pt x="221038" y="50903"/>
                  </a:lnTo>
                  <a:cubicBezTo>
                    <a:pt x="624817" y="273662"/>
                    <a:pt x="1142472" y="407477"/>
                    <a:pt x="1706880" y="407477"/>
                  </a:cubicBezTo>
                  <a:cubicBezTo>
                    <a:pt x="2190659" y="407477"/>
                    <a:pt x="2640088" y="309164"/>
                    <a:pt x="3012898" y="140795"/>
                  </a:cubicBezTo>
                  <a:lnTo>
                    <a:pt x="3048263" y="123117"/>
                  </a:lnTo>
                  <a:lnTo>
                    <a:pt x="3066577" y="173156"/>
                  </a:lnTo>
                  <a:cubicBezTo>
                    <a:pt x="3112407" y="320504"/>
                    <a:pt x="3137096" y="477166"/>
                    <a:pt x="3137096" y="639594"/>
                  </a:cubicBezTo>
                  <a:lnTo>
                    <a:pt x="3133861" y="703658"/>
                  </a:lnTo>
                  <a:lnTo>
                    <a:pt x="3054390" y="751942"/>
                  </a:lnTo>
                  <a:cubicBezTo>
                    <a:pt x="2650611" y="974701"/>
                    <a:pt x="2132956" y="1108516"/>
                    <a:pt x="1568548" y="1108516"/>
                  </a:cubicBezTo>
                  <a:cubicBezTo>
                    <a:pt x="1004140" y="1108516"/>
                    <a:pt x="486485" y="974701"/>
                    <a:pt x="82706" y="751942"/>
                  </a:cubicBezTo>
                  <a:lnTo>
                    <a:pt x="3235" y="703658"/>
                  </a:lnTo>
                  <a:lnTo>
                    <a:pt x="0" y="639594"/>
                  </a:lnTo>
                  <a:cubicBezTo>
                    <a:pt x="0" y="423023"/>
                    <a:pt x="43892" y="216703"/>
                    <a:pt x="123264" y="29044"/>
                  </a:cubicBezTo>
                  <a:lnTo>
                    <a:pt x="137256" y="0"/>
                  </a:lnTo>
                  <a:close/>
                </a:path>
              </a:pathLst>
            </a:custGeom>
            <a:gradFill flip="none" rotWithShape="1">
              <a:gsLst>
                <a:gs pos="23000">
                  <a:srgbClr val="77AB01"/>
                </a:gs>
                <a:gs pos="96000">
                  <a:srgbClr val="53780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E719D9-03A7-4043-B9A3-7FF259180217}"/>
                </a:ext>
              </a:extLst>
            </p:cNvPr>
            <p:cNvSpPr/>
            <p:nvPr/>
          </p:nvSpPr>
          <p:spPr>
            <a:xfrm>
              <a:off x="4530687" y="3490221"/>
              <a:ext cx="3130626" cy="1040249"/>
            </a:xfrm>
            <a:custGeom>
              <a:avLst/>
              <a:gdLst>
                <a:gd name="connsiteX0" fmla="*/ 0 w 3130626"/>
                <a:gd name="connsiteY0" fmla="*/ 0 h 1040249"/>
                <a:gd name="connsiteX1" fmla="*/ 79471 w 3130626"/>
                <a:gd name="connsiteY1" fmla="*/ 48284 h 1040249"/>
                <a:gd name="connsiteX2" fmla="*/ 1565313 w 3130626"/>
                <a:gd name="connsiteY2" fmla="*/ 404858 h 1040249"/>
                <a:gd name="connsiteX3" fmla="*/ 3051155 w 3130626"/>
                <a:gd name="connsiteY3" fmla="*/ 48284 h 1040249"/>
                <a:gd name="connsiteX4" fmla="*/ 3130626 w 3130626"/>
                <a:gd name="connsiteY4" fmla="*/ 0 h 1040249"/>
                <a:gd name="connsiteX5" fmla="*/ 3125763 w 3130626"/>
                <a:gd name="connsiteY5" fmla="*/ 96311 h 1040249"/>
                <a:gd name="connsiteX6" fmla="*/ 2944546 w 3130626"/>
                <a:gd name="connsiteY6" fmla="*/ 683599 h 1040249"/>
                <a:gd name="connsiteX7" fmla="*/ 2897983 w 3130626"/>
                <a:gd name="connsiteY7" fmla="*/ 760244 h 1040249"/>
                <a:gd name="connsiteX8" fmla="*/ 2871331 w 3130626"/>
                <a:gd name="connsiteY8" fmla="*/ 773567 h 1040249"/>
                <a:gd name="connsiteX9" fmla="*/ 1565313 w 3130626"/>
                <a:gd name="connsiteY9" fmla="*/ 1040249 h 1040249"/>
                <a:gd name="connsiteX10" fmla="*/ 259295 w 3130626"/>
                <a:gd name="connsiteY10" fmla="*/ 773567 h 1040249"/>
                <a:gd name="connsiteX11" fmla="*/ 232643 w 3130626"/>
                <a:gd name="connsiteY11" fmla="*/ 760244 h 1040249"/>
                <a:gd name="connsiteX12" fmla="*/ 186080 w 3130626"/>
                <a:gd name="connsiteY12" fmla="*/ 683599 h 1040249"/>
                <a:gd name="connsiteX13" fmla="*/ 4863 w 3130626"/>
                <a:gd name="connsiteY13" fmla="*/ 96311 h 1040249"/>
                <a:gd name="connsiteX14" fmla="*/ 0 w 3130626"/>
                <a:gd name="connsiteY14" fmla="*/ 0 h 104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30626" h="1040249">
                  <a:moveTo>
                    <a:pt x="0" y="0"/>
                  </a:moveTo>
                  <a:lnTo>
                    <a:pt x="79471" y="48284"/>
                  </a:lnTo>
                  <a:cubicBezTo>
                    <a:pt x="483250" y="271043"/>
                    <a:pt x="1000905" y="404858"/>
                    <a:pt x="1565313" y="404858"/>
                  </a:cubicBezTo>
                  <a:cubicBezTo>
                    <a:pt x="2129721" y="404858"/>
                    <a:pt x="2647376" y="271043"/>
                    <a:pt x="3051155" y="48284"/>
                  </a:cubicBezTo>
                  <a:lnTo>
                    <a:pt x="3130626" y="0"/>
                  </a:lnTo>
                  <a:lnTo>
                    <a:pt x="3125763" y="96311"/>
                  </a:lnTo>
                  <a:cubicBezTo>
                    <a:pt x="3104343" y="307231"/>
                    <a:pt x="3041134" y="505797"/>
                    <a:pt x="2944546" y="683599"/>
                  </a:cubicBezTo>
                  <a:lnTo>
                    <a:pt x="2897983" y="760244"/>
                  </a:lnTo>
                  <a:lnTo>
                    <a:pt x="2871331" y="773567"/>
                  </a:lnTo>
                  <a:cubicBezTo>
                    <a:pt x="2498521" y="941936"/>
                    <a:pt x="2049092" y="1040249"/>
                    <a:pt x="1565313" y="1040249"/>
                  </a:cubicBezTo>
                  <a:cubicBezTo>
                    <a:pt x="1081535" y="1040249"/>
                    <a:pt x="632106" y="941936"/>
                    <a:pt x="259295" y="773567"/>
                  </a:cubicBezTo>
                  <a:lnTo>
                    <a:pt x="232643" y="760244"/>
                  </a:lnTo>
                  <a:lnTo>
                    <a:pt x="186080" y="683599"/>
                  </a:lnTo>
                  <a:cubicBezTo>
                    <a:pt x="89493" y="505797"/>
                    <a:pt x="26284" y="307231"/>
                    <a:pt x="4863" y="9631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29B27"/>
                </a:gs>
                <a:gs pos="67000">
                  <a:srgbClr val="C27D0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75CF1F-A11F-424D-BD3B-98BB7A3F4FC9}"/>
                </a:ext>
              </a:extLst>
            </p:cNvPr>
            <p:cNvSpPr/>
            <p:nvPr/>
          </p:nvSpPr>
          <p:spPr>
            <a:xfrm>
              <a:off x="4763330" y="4253308"/>
              <a:ext cx="2665340" cy="744240"/>
            </a:xfrm>
            <a:custGeom>
              <a:avLst/>
              <a:gdLst>
                <a:gd name="connsiteX0" fmla="*/ 0 w 2665340"/>
                <a:gd name="connsiteY0" fmla="*/ 0 h 744240"/>
                <a:gd name="connsiteX1" fmla="*/ 26652 w 2665340"/>
                <a:gd name="connsiteY1" fmla="*/ 13323 h 744240"/>
                <a:gd name="connsiteX2" fmla="*/ 1332670 w 2665340"/>
                <a:gd name="connsiteY2" fmla="*/ 280005 h 744240"/>
                <a:gd name="connsiteX3" fmla="*/ 2638688 w 2665340"/>
                <a:gd name="connsiteY3" fmla="*/ 13323 h 744240"/>
                <a:gd name="connsiteX4" fmla="*/ 2665340 w 2665340"/>
                <a:gd name="connsiteY4" fmla="*/ 0 h 744240"/>
                <a:gd name="connsiteX5" fmla="*/ 2633335 w 2665340"/>
                <a:gd name="connsiteY5" fmla="*/ 52682 h 744240"/>
                <a:gd name="connsiteX6" fmla="*/ 1332670 w 2665340"/>
                <a:gd name="connsiteY6" fmla="*/ 744240 h 744240"/>
                <a:gd name="connsiteX7" fmla="*/ 32006 w 2665340"/>
                <a:gd name="connsiteY7" fmla="*/ 52682 h 74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5340" h="744240">
                  <a:moveTo>
                    <a:pt x="0" y="0"/>
                  </a:moveTo>
                  <a:lnTo>
                    <a:pt x="26652" y="13323"/>
                  </a:lnTo>
                  <a:cubicBezTo>
                    <a:pt x="399463" y="181692"/>
                    <a:pt x="848892" y="280005"/>
                    <a:pt x="1332670" y="280005"/>
                  </a:cubicBezTo>
                  <a:cubicBezTo>
                    <a:pt x="1816449" y="280005"/>
                    <a:pt x="2265878" y="181692"/>
                    <a:pt x="2638688" y="13323"/>
                  </a:cubicBezTo>
                  <a:lnTo>
                    <a:pt x="2665340" y="0"/>
                  </a:lnTo>
                  <a:lnTo>
                    <a:pt x="2633335" y="52682"/>
                  </a:lnTo>
                  <a:cubicBezTo>
                    <a:pt x="2351455" y="469919"/>
                    <a:pt x="1874098" y="744240"/>
                    <a:pt x="1332670" y="744240"/>
                  </a:cubicBezTo>
                  <a:cubicBezTo>
                    <a:pt x="791242" y="744240"/>
                    <a:pt x="313885" y="469919"/>
                    <a:pt x="32006" y="52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CCFF"/>
                </a:gs>
                <a:gs pos="54000">
                  <a:srgbClr val="0E679F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842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5E8907-E84E-493E-B04B-735C8945964C}"/>
              </a:ext>
            </a:extLst>
          </p:cNvPr>
          <p:cNvGrpSpPr/>
          <p:nvPr/>
        </p:nvGrpSpPr>
        <p:grpSpPr>
          <a:xfrm rot="611094">
            <a:off x="3826152" y="1015501"/>
            <a:ext cx="4539697" cy="4544568"/>
            <a:chOff x="4401623" y="1860452"/>
            <a:chExt cx="3382286" cy="30227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4D0D1A-1C1B-4F75-90E3-825EC8F3A421}"/>
                </a:ext>
              </a:extLst>
            </p:cNvPr>
            <p:cNvSpPr/>
            <p:nvPr/>
          </p:nvSpPr>
          <p:spPr>
            <a:xfrm>
              <a:off x="4983049" y="1860452"/>
              <a:ext cx="2296695" cy="708075"/>
            </a:xfrm>
            <a:custGeom>
              <a:avLst/>
              <a:gdLst>
                <a:gd name="connsiteX0" fmla="*/ 1112952 w 2296695"/>
                <a:gd name="connsiteY0" fmla="*/ 0 h 708075"/>
                <a:gd name="connsiteX1" fmla="*/ 2222083 w 2296695"/>
                <a:gd name="connsiteY1" fmla="*/ 459417 h 708075"/>
                <a:gd name="connsiteX2" fmla="*/ 2296695 w 2296695"/>
                <a:gd name="connsiteY2" fmla="*/ 541511 h 708075"/>
                <a:gd name="connsiteX3" fmla="*/ 2160517 w 2296695"/>
                <a:gd name="connsiteY3" fmla="*/ 585363 h 708075"/>
                <a:gd name="connsiteX4" fmla="*/ 1251284 w 2296695"/>
                <a:gd name="connsiteY4" fmla="*/ 708075 h 708075"/>
                <a:gd name="connsiteX5" fmla="*/ 137861 w 2296695"/>
                <a:gd name="connsiteY5" fmla="*/ 519609 h 708075"/>
                <a:gd name="connsiteX6" fmla="*/ 0 w 2296695"/>
                <a:gd name="connsiteY6" fmla="*/ 463621 h 708075"/>
                <a:gd name="connsiteX7" fmla="*/ 3821 w 2296695"/>
                <a:gd name="connsiteY7" fmla="*/ 459417 h 708075"/>
                <a:gd name="connsiteX8" fmla="*/ 1112952 w 2296695"/>
                <a:gd name="connsiteY8" fmla="*/ 0 h 7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6695" h="708075">
                  <a:moveTo>
                    <a:pt x="1112952" y="0"/>
                  </a:moveTo>
                  <a:cubicBezTo>
                    <a:pt x="1546095" y="0"/>
                    <a:pt x="1938232" y="175566"/>
                    <a:pt x="2222083" y="459417"/>
                  </a:cubicBezTo>
                  <a:lnTo>
                    <a:pt x="2296695" y="541511"/>
                  </a:lnTo>
                  <a:lnTo>
                    <a:pt x="2160517" y="585363"/>
                  </a:lnTo>
                  <a:cubicBezTo>
                    <a:pt x="1881056" y="664381"/>
                    <a:pt x="1573803" y="708075"/>
                    <a:pt x="1251284" y="708075"/>
                  </a:cubicBezTo>
                  <a:cubicBezTo>
                    <a:pt x="848135" y="708075"/>
                    <a:pt x="468841" y="639802"/>
                    <a:pt x="137861" y="519609"/>
                  </a:cubicBezTo>
                  <a:lnTo>
                    <a:pt x="0" y="463621"/>
                  </a:lnTo>
                  <a:lnTo>
                    <a:pt x="3821" y="459417"/>
                  </a:lnTo>
                  <a:cubicBezTo>
                    <a:pt x="287673" y="175566"/>
                    <a:pt x="679810" y="0"/>
                    <a:pt x="111295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00CCFF"/>
                </a:gs>
                <a:gs pos="98000">
                  <a:srgbClr val="0E679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BAF874-C5BE-41FE-A021-B6511C5469A0}"/>
                </a:ext>
              </a:extLst>
            </p:cNvPr>
            <p:cNvSpPr/>
            <p:nvPr/>
          </p:nvSpPr>
          <p:spPr>
            <a:xfrm>
              <a:off x="4630932" y="2306271"/>
              <a:ext cx="3004445" cy="872810"/>
            </a:xfrm>
            <a:custGeom>
              <a:avLst/>
              <a:gdLst>
                <a:gd name="connsiteX0" fmla="*/ 318340 w 2911007"/>
                <a:gd name="connsiteY0" fmla="*/ 0 h 872810"/>
                <a:gd name="connsiteX1" fmla="*/ 456201 w 2911007"/>
                <a:gd name="connsiteY1" fmla="*/ 55988 h 872810"/>
                <a:gd name="connsiteX2" fmla="*/ 1569624 w 2911007"/>
                <a:gd name="connsiteY2" fmla="*/ 244454 h 872810"/>
                <a:gd name="connsiteX3" fmla="*/ 2478857 w 2911007"/>
                <a:gd name="connsiteY3" fmla="*/ 121742 h 872810"/>
                <a:gd name="connsiteX4" fmla="*/ 2615035 w 2911007"/>
                <a:gd name="connsiteY4" fmla="*/ 77890 h 872810"/>
                <a:gd name="connsiteX5" fmla="*/ 2641660 w 2911007"/>
                <a:gd name="connsiteY5" fmla="*/ 107185 h 872810"/>
                <a:gd name="connsiteX6" fmla="*/ 2876576 w 2911007"/>
                <a:gd name="connsiteY6" fmla="*/ 494377 h 872810"/>
                <a:gd name="connsiteX7" fmla="*/ 2911007 w 2911007"/>
                <a:gd name="connsiteY7" fmla="*/ 588450 h 872810"/>
                <a:gd name="connsiteX8" fmla="*/ 2875642 w 2911007"/>
                <a:gd name="connsiteY8" fmla="*/ 606128 h 872810"/>
                <a:gd name="connsiteX9" fmla="*/ 1569624 w 2911007"/>
                <a:gd name="connsiteY9" fmla="*/ 872810 h 872810"/>
                <a:gd name="connsiteX10" fmla="*/ 83782 w 2911007"/>
                <a:gd name="connsiteY10" fmla="*/ 516236 h 872810"/>
                <a:gd name="connsiteX11" fmla="*/ 0 w 2911007"/>
                <a:gd name="connsiteY11" fmla="*/ 465333 h 872810"/>
                <a:gd name="connsiteX12" fmla="*/ 52059 w 2911007"/>
                <a:gd name="connsiteY12" fmla="*/ 357264 h 872810"/>
                <a:gd name="connsiteX13" fmla="*/ 220924 w 2911007"/>
                <a:gd name="connsiteY13" fmla="*/ 107185 h 872810"/>
                <a:gd name="connsiteX14" fmla="*/ 318340 w 2911007"/>
                <a:gd name="connsiteY14" fmla="*/ 0 h 87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1007" h="872810">
                  <a:moveTo>
                    <a:pt x="318340" y="0"/>
                  </a:moveTo>
                  <a:lnTo>
                    <a:pt x="456201" y="55988"/>
                  </a:lnTo>
                  <a:cubicBezTo>
                    <a:pt x="787181" y="176181"/>
                    <a:pt x="1166475" y="244454"/>
                    <a:pt x="1569624" y="244454"/>
                  </a:cubicBezTo>
                  <a:cubicBezTo>
                    <a:pt x="1892143" y="244454"/>
                    <a:pt x="2199396" y="200760"/>
                    <a:pt x="2478857" y="121742"/>
                  </a:cubicBezTo>
                  <a:lnTo>
                    <a:pt x="2615035" y="77890"/>
                  </a:lnTo>
                  <a:lnTo>
                    <a:pt x="2641660" y="107185"/>
                  </a:lnTo>
                  <a:cubicBezTo>
                    <a:pt x="2737558" y="223387"/>
                    <a:pt x="2817046" y="353634"/>
                    <a:pt x="2876576" y="494377"/>
                  </a:cubicBezTo>
                  <a:lnTo>
                    <a:pt x="2911007" y="588450"/>
                  </a:lnTo>
                  <a:lnTo>
                    <a:pt x="2875642" y="606128"/>
                  </a:lnTo>
                  <a:cubicBezTo>
                    <a:pt x="2502832" y="774497"/>
                    <a:pt x="2053403" y="872810"/>
                    <a:pt x="1569624" y="872810"/>
                  </a:cubicBezTo>
                  <a:cubicBezTo>
                    <a:pt x="1005216" y="872810"/>
                    <a:pt x="487561" y="738995"/>
                    <a:pt x="83782" y="516236"/>
                  </a:cubicBezTo>
                  <a:lnTo>
                    <a:pt x="0" y="465333"/>
                  </a:lnTo>
                  <a:lnTo>
                    <a:pt x="52059" y="357264"/>
                  </a:lnTo>
                  <a:cubicBezTo>
                    <a:pt x="100354" y="268363"/>
                    <a:pt x="156992" y="184653"/>
                    <a:pt x="220924" y="107185"/>
                  </a:cubicBezTo>
                  <a:lnTo>
                    <a:pt x="318340" y="0"/>
                  </a:lnTo>
                  <a:close/>
                </a:path>
              </a:pathLst>
            </a:custGeom>
            <a:gradFill flip="none" rotWithShape="1">
              <a:gsLst>
                <a:gs pos="23000">
                  <a:srgbClr val="D1386F"/>
                </a:gs>
                <a:gs pos="76000">
                  <a:srgbClr val="9E0F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EEF02C-E548-493B-9A50-F98ED02FF2CA}"/>
                </a:ext>
              </a:extLst>
            </p:cNvPr>
            <p:cNvSpPr/>
            <p:nvPr/>
          </p:nvSpPr>
          <p:spPr>
            <a:xfrm>
              <a:off x="4436543" y="2747867"/>
              <a:ext cx="3322769" cy="1108516"/>
            </a:xfrm>
            <a:custGeom>
              <a:avLst/>
              <a:gdLst>
                <a:gd name="connsiteX0" fmla="*/ 137256 w 3137096"/>
                <a:gd name="connsiteY0" fmla="*/ 0 h 1108516"/>
                <a:gd name="connsiteX1" fmla="*/ 221038 w 3137096"/>
                <a:gd name="connsiteY1" fmla="*/ 50903 h 1108516"/>
                <a:gd name="connsiteX2" fmla="*/ 1706880 w 3137096"/>
                <a:gd name="connsiteY2" fmla="*/ 407477 h 1108516"/>
                <a:gd name="connsiteX3" fmla="*/ 3012898 w 3137096"/>
                <a:gd name="connsiteY3" fmla="*/ 140795 h 1108516"/>
                <a:gd name="connsiteX4" fmla="*/ 3048263 w 3137096"/>
                <a:gd name="connsiteY4" fmla="*/ 123117 h 1108516"/>
                <a:gd name="connsiteX5" fmla="*/ 3066577 w 3137096"/>
                <a:gd name="connsiteY5" fmla="*/ 173156 h 1108516"/>
                <a:gd name="connsiteX6" fmla="*/ 3137096 w 3137096"/>
                <a:gd name="connsiteY6" fmla="*/ 639594 h 1108516"/>
                <a:gd name="connsiteX7" fmla="*/ 3133861 w 3137096"/>
                <a:gd name="connsiteY7" fmla="*/ 703658 h 1108516"/>
                <a:gd name="connsiteX8" fmla="*/ 3054390 w 3137096"/>
                <a:gd name="connsiteY8" fmla="*/ 751942 h 1108516"/>
                <a:gd name="connsiteX9" fmla="*/ 1568548 w 3137096"/>
                <a:gd name="connsiteY9" fmla="*/ 1108516 h 1108516"/>
                <a:gd name="connsiteX10" fmla="*/ 82706 w 3137096"/>
                <a:gd name="connsiteY10" fmla="*/ 751942 h 1108516"/>
                <a:gd name="connsiteX11" fmla="*/ 3235 w 3137096"/>
                <a:gd name="connsiteY11" fmla="*/ 703658 h 1108516"/>
                <a:gd name="connsiteX12" fmla="*/ 0 w 3137096"/>
                <a:gd name="connsiteY12" fmla="*/ 639594 h 1108516"/>
                <a:gd name="connsiteX13" fmla="*/ 123264 w 3137096"/>
                <a:gd name="connsiteY13" fmla="*/ 29044 h 1108516"/>
                <a:gd name="connsiteX14" fmla="*/ 137256 w 3137096"/>
                <a:gd name="connsiteY14" fmla="*/ 0 h 110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37096" h="1108516">
                  <a:moveTo>
                    <a:pt x="137256" y="0"/>
                  </a:moveTo>
                  <a:lnTo>
                    <a:pt x="221038" y="50903"/>
                  </a:lnTo>
                  <a:cubicBezTo>
                    <a:pt x="624817" y="273662"/>
                    <a:pt x="1142472" y="407477"/>
                    <a:pt x="1706880" y="407477"/>
                  </a:cubicBezTo>
                  <a:cubicBezTo>
                    <a:pt x="2190659" y="407477"/>
                    <a:pt x="2640088" y="309164"/>
                    <a:pt x="3012898" y="140795"/>
                  </a:cubicBezTo>
                  <a:lnTo>
                    <a:pt x="3048263" y="123117"/>
                  </a:lnTo>
                  <a:lnTo>
                    <a:pt x="3066577" y="173156"/>
                  </a:lnTo>
                  <a:cubicBezTo>
                    <a:pt x="3112407" y="320504"/>
                    <a:pt x="3137096" y="477166"/>
                    <a:pt x="3137096" y="639594"/>
                  </a:cubicBezTo>
                  <a:lnTo>
                    <a:pt x="3133861" y="703658"/>
                  </a:lnTo>
                  <a:lnTo>
                    <a:pt x="3054390" y="751942"/>
                  </a:lnTo>
                  <a:cubicBezTo>
                    <a:pt x="2650611" y="974701"/>
                    <a:pt x="2132956" y="1108516"/>
                    <a:pt x="1568548" y="1108516"/>
                  </a:cubicBezTo>
                  <a:cubicBezTo>
                    <a:pt x="1004140" y="1108516"/>
                    <a:pt x="486485" y="974701"/>
                    <a:pt x="82706" y="751942"/>
                  </a:cubicBezTo>
                  <a:lnTo>
                    <a:pt x="3235" y="703658"/>
                  </a:lnTo>
                  <a:lnTo>
                    <a:pt x="0" y="639594"/>
                  </a:lnTo>
                  <a:cubicBezTo>
                    <a:pt x="0" y="423023"/>
                    <a:pt x="43892" y="216703"/>
                    <a:pt x="123264" y="29044"/>
                  </a:cubicBezTo>
                  <a:lnTo>
                    <a:pt x="137256" y="0"/>
                  </a:lnTo>
                  <a:close/>
                </a:path>
              </a:pathLst>
            </a:custGeom>
            <a:gradFill flip="none" rotWithShape="1">
              <a:gsLst>
                <a:gs pos="23000">
                  <a:srgbClr val="77AB01"/>
                </a:gs>
                <a:gs pos="96000">
                  <a:srgbClr val="53780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E719D9-03A7-4043-B9A3-7FF259180217}"/>
                </a:ext>
              </a:extLst>
            </p:cNvPr>
            <p:cNvSpPr/>
            <p:nvPr/>
          </p:nvSpPr>
          <p:spPr>
            <a:xfrm>
              <a:off x="4401623" y="3413079"/>
              <a:ext cx="3382286" cy="1040249"/>
            </a:xfrm>
            <a:custGeom>
              <a:avLst/>
              <a:gdLst>
                <a:gd name="connsiteX0" fmla="*/ 0 w 3130626"/>
                <a:gd name="connsiteY0" fmla="*/ 0 h 1040249"/>
                <a:gd name="connsiteX1" fmla="*/ 79471 w 3130626"/>
                <a:gd name="connsiteY1" fmla="*/ 48284 h 1040249"/>
                <a:gd name="connsiteX2" fmla="*/ 1565313 w 3130626"/>
                <a:gd name="connsiteY2" fmla="*/ 404858 h 1040249"/>
                <a:gd name="connsiteX3" fmla="*/ 3051155 w 3130626"/>
                <a:gd name="connsiteY3" fmla="*/ 48284 h 1040249"/>
                <a:gd name="connsiteX4" fmla="*/ 3130626 w 3130626"/>
                <a:gd name="connsiteY4" fmla="*/ 0 h 1040249"/>
                <a:gd name="connsiteX5" fmla="*/ 3125763 w 3130626"/>
                <a:gd name="connsiteY5" fmla="*/ 96311 h 1040249"/>
                <a:gd name="connsiteX6" fmla="*/ 2944546 w 3130626"/>
                <a:gd name="connsiteY6" fmla="*/ 683599 h 1040249"/>
                <a:gd name="connsiteX7" fmla="*/ 2897983 w 3130626"/>
                <a:gd name="connsiteY7" fmla="*/ 760244 h 1040249"/>
                <a:gd name="connsiteX8" fmla="*/ 2871331 w 3130626"/>
                <a:gd name="connsiteY8" fmla="*/ 773567 h 1040249"/>
                <a:gd name="connsiteX9" fmla="*/ 1565313 w 3130626"/>
                <a:gd name="connsiteY9" fmla="*/ 1040249 h 1040249"/>
                <a:gd name="connsiteX10" fmla="*/ 259295 w 3130626"/>
                <a:gd name="connsiteY10" fmla="*/ 773567 h 1040249"/>
                <a:gd name="connsiteX11" fmla="*/ 232643 w 3130626"/>
                <a:gd name="connsiteY11" fmla="*/ 760244 h 1040249"/>
                <a:gd name="connsiteX12" fmla="*/ 186080 w 3130626"/>
                <a:gd name="connsiteY12" fmla="*/ 683599 h 1040249"/>
                <a:gd name="connsiteX13" fmla="*/ 4863 w 3130626"/>
                <a:gd name="connsiteY13" fmla="*/ 96311 h 1040249"/>
                <a:gd name="connsiteX14" fmla="*/ 0 w 3130626"/>
                <a:gd name="connsiteY14" fmla="*/ 0 h 104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30626" h="1040249">
                  <a:moveTo>
                    <a:pt x="0" y="0"/>
                  </a:moveTo>
                  <a:lnTo>
                    <a:pt x="79471" y="48284"/>
                  </a:lnTo>
                  <a:cubicBezTo>
                    <a:pt x="483250" y="271043"/>
                    <a:pt x="1000905" y="404858"/>
                    <a:pt x="1565313" y="404858"/>
                  </a:cubicBezTo>
                  <a:cubicBezTo>
                    <a:pt x="2129721" y="404858"/>
                    <a:pt x="2647376" y="271043"/>
                    <a:pt x="3051155" y="48284"/>
                  </a:cubicBezTo>
                  <a:lnTo>
                    <a:pt x="3130626" y="0"/>
                  </a:lnTo>
                  <a:lnTo>
                    <a:pt x="3125763" y="96311"/>
                  </a:lnTo>
                  <a:cubicBezTo>
                    <a:pt x="3104343" y="307231"/>
                    <a:pt x="3041134" y="505797"/>
                    <a:pt x="2944546" y="683599"/>
                  </a:cubicBezTo>
                  <a:lnTo>
                    <a:pt x="2897983" y="760244"/>
                  </a:lnTo>
                  <a:lnTo>
                    <a:pt x="2871331" y="773567"/>
                  </a:lnTo>
                  <a:cubicBezTo>
                    <a:pt x="2498521" y="941936"/>
                    <a:pt x="2049092" y="1040249"/>
                    <a:pt x="1565313" y="1040249"/>
                  </a:cubicBezTo>
                  <a:cubicBezTo>
                    <a:pt x="1081535" y="1040249"/>
                    <a:pt x="632106" y="941936"/>
                    <a:pt x="259295" y="773567"/>
                  </a:cubicBezTo>
                  <a:lnTo>
                    <a:pt x="232643" y="760244"/>
                  </a:lnTo>
                  <a:lnTo>
                    <a:pt x="186080" y="683599"/>
                  </a:lnTo>
                  <a:cubicBezTo>
                    <a:pt x="89493" y="505797"/>
                    <a:pt x="26284" y="307231"/>
                    <a:pt x="4863" y="9631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29B27"/>
                </a:gs>
                <a:gs pos="67000">
                  <a:srgbClr val="C27D0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75CF1F-A11F-424D-BD3B-98BB7A3F4FC9}"/>
                </a:ext>
              </a:extLst>
            </p:cNvPr>
            <p:cNvSpPr/>
            <p:nvPr/>
          </p:nvSpPr>
          <p:spPr>
            <a:xfrm>
              <a:off x="4599929" y="4138913"/>
              <a:ext cx="2993898" cy="744240"/>
            </a:xfrm>
            <a:custGeom>
              <a:avLst/>
              <a:gdLst>
                <a:gd name="connsiteX0" fmla="*/ 0 w 2665340"/>
                <a:gd name="connsiteY0" fmla="*/ 0 h 744240"/>
                <a:gd name="connsiteX1" fmla="*/ 26652 w 2665340"/>
                <a:gd name="connsiteY1" fmla="*/ 13323 h 744240"/>
                <a:gd name="connsiteX2" fmla="*/ 1332670 w 2665340"/>
                <a:gd name="connsiteY2" fmla="*/ 280005 h 744240"/>
                <a:gd name="connsiteX3" fmla="*/ 2638688 w 2665340"/>
                <a:gd name="connsiteY3" fmla="*/ 13323 h 744240"/>
                <a:gd name="connsiteX4" fmla="*/ 2665340 w 2665340"/>
                <a:gd name="connsiteY4" fmla="*/ 0 h 744240"/>
                <a:gd name="connsiteX5" fmla="*/ 2633335 w 2665340"/>
                <a:gd name="connsiteY5" fmla="*/ 52682 h 744240"/>
                <a:gd name="connsiteX6" fmla="*/ 1332670 w 2665340"/>
                <a:gd name="connsiteY6" fmla="*/ 744240 h 744240"/>
                <a:gd name="connsiteX7" fmla="*/ 32006 w 2665340"/>
                <a:gd name="connsiteY7" fmla="*/ 52682 h 74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5340" h="744240">
                  <a:moveTo>
                    <a:pt x="0" y="0"/>
                  </a:moveTo>
                  <a:lnTo>
                    <a:pt x="26652" y="13323"/>
                  </a:lnTo>
                  <a:cubicBezTo>
                    <a:pt x="399463" y="181692"/>
                    <a:pt x="848892" y="280005"/>
                    <a:pt x="1332670" y="280005"/>
                  </a:cubicBezTo>
                  <a:cubicBezTo>
                    <a:pt x="1816449" y="280005"/>
                    <a:pt x="2265878" y="181692"/>
                    <a:pt x="2638688" y="13323"/>
                  </a:cubicBezTo>
                  <a:lnTo>
                    <a:pt x="2665340" y="0"/>
                  </a:lnTo>
                  <a:lnTo>
                    <a:pt x="2633335" y="52682"/>
                  </a:lnTo>
                  <a:cubicBezTo>
                    <a:pt x="2351455" y="469919"/>
                    <a:pt x="1874098" y="744240"/>
                    <a:pt x="1332670" y="744240"/>
                  </a:cubicBezTo>
                  <a:cubicBezTo>
                    <a:pt x="791242" y="744240"/>
                    <a:pt x="313885" y="469919"/>
                    <a:pt x="32006" y="52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CCFF"/>
                </a:gs>
                <a:gs pos="54000">
                  <a:srgbClr val="0E679F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40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CB1D95D-F11A-4094-AC46-A185838E1CCF}"/>
              </a:ext>
            </a:extLst>
          </p:cNvPr>
          <p:cNvSpPr/>
          <p:nvPr/>
        </p:nvSpPr>
        <p:spPr>
          <a:xfrm>
            <a:off x="4527452" y="1860452"/>
            <a:ext cx="3137096" cy="3137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CD120C-DCDC-44C7-BC07-5C08D47C5353}"/>
              </a:ext>
            </a:extLst>
          </p:cNvPr>
          <p:cNvSpPr/>
          <p:nvPr/>
        </p:nvSpPr>
        <p:spPr>
          <a:xfrm>
            <a:off x="3760111" y="1410285"/>
            <a:ext cx="4671778" cy="3123027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CB1D95D-F11A-4094-AC46-A185838E1CCF}"/>
              </a:ext>
            </a:extLst>
          </p:cNvPr>
          <p:cNvSpPr/>
          <p:nvPr/>
        </p:nvSpPr>
        <p:spPr>
          <a:xfrm>
            <a:off x="4527452" y="1860452"/>
            <a:ext cx="3137096" cy="3137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CD120C-DCDC-44C7-BC07-5C08D47C5353}"/>
              </a:ext>
            </a:extLst>
          </p:cNvPr>
          <p:cNvSpPr/>
          <p:nvPr/>
        </p:nvSpPr>
        <p:spPr>
          <a:xfrm>
            <a:off x="3760111" y="1410285"/>
            <a:ext cx="4671778" cy="3123027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675EB2-F304-4B7A-8733-C9AA5B54A3A0}"/>
              </a:ext>
            </a:extLst>
          </p:cNvPr>
          <p:cNvSpPr/>
          <p:nvPr/>
        </p:nvSpPr>
        <p:spPr>
          <a:xfrm>
            <a:off x="3760111" y="774894"/>
            <a:ext cx="4671778" cy="3123027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CB1D95D-F11A-4094-AC46-A185838E1CCF}"/>
              </a:ext>
            </a:extLst>
          </p:cNvPr>
          <p:cNvSpPr/>
          <p:nvPr/>
        </p:nvSpPr>
        <p:spPr>
          <a:xfrm>
            <a:off x="4527452" y="1860452"/>
            <a:ext cx="3137096" cy="3137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CD120C-DCDC-44C7-BC07-5C08D47C5353}"/>
              </a:ext>
            </a:extLst>
          </p:cNvPr>
          <p:cNvSpPr/>
          <p:nvPr/>
        </p:nvSpPr>
        <p:spPr>
          <a:xfrm>
            <a:off x="3760111" y="1410285"/>
            <a:ext cx="4671778" cy="3123027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675EB2-F304-4B7A-8733-C9AA5B54A3A0}"/>
              </a:ext>
            </a:extLst>
          </p:cNvPr>
          <p:cNvSpPr/>
          <p:nvPr/>
        </p:nvSpPr>
        <p:spPr>
          <a:xfrm>
            <a:off x="3760111" y="774894"/>
            <a:ext cx="4671778" cy="3123027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FF98C7-D6DE-4076-AD4D-41D5469AB35D}"/>
              </a:ext>
            </a:extLst>
          </p:cNvPr>
          <p:cNvSpPr/>
          <p:nvPr/>
        </p:nvSpPr>
        <p:spPr>
          <a:xfrm>
            <a:off x="3898443" y="73855"/>
            <a:ext cx="4671778" cy="3123027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CB1D95D-F11A-4094-AC46-A185838E1CCF}"/>
              </a:ext>
            </a:extLst>
          </p:cNvPr>
          <p:cNvSpPr/>
          <p:nvPr/>
        </p:nvSpPr>
        <p:spPr>
          <a:xfrm>
            <a:off x="4527452" y="1860452"/>
            <a:ext cx="3137096" cy="3137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CD120C-DCDC-44C7-BC07-5C08D47C5353}"/>
              </a:ext>
            </a:extLst>
          </p:cNvPr>
          <p:cNvSpPr/>
          <p:nvPr/>
        </p:nvSpPr>
        <p:spPr>
          <a:xfrm>
            <a:off x="3760111" y="1410285"/>
            <a:ext cx="4671778" cy="3123027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675EB2-F304-4B7A-8733-C9AA5B54A3A0}"/>
              </a:ext>
            </a:extLst>
          </p:cNvPr>
          <p:cNvSpPr/>
          <p:nvPr/>
        </p:nvSpPr>
        <p:spPr>
          <a:xfrm>
            <a:off x="3760111" y="774894"/>
            <a:ext cx="4671778" cy="3123027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FF98C7-D6DE-4076-AD4D-41D5469AB35D}"/>
              </a:ext>
            </a:extLst>
          </p:cNvPr>
          <p:cNvSpPr/>
          <p:nvPr/>
        </p:nvSpPr>
        <p:spPr>
          <a:xfrm>
            <a:off x="3898443" y="73855"/>
            <a:ext cx="4671778" cy="3123027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011613-2AC0-40C1-985C-6AA142B470CA}"/>
              </a:ext>
            </a:extLst>
          </p:cNvPr>
          <p:cNvSpPr/>
          <p:nvPr/>
        </p:nvSpPr>
        <p:spPr>
          <a:xfrm>
            <a:off x="3898443" y="-554501"/>
            <a:ext cx="4671778" cy="3123027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14</cp:revision>
  <dcterms:created xsi:type="dcterms:W3CDTF">2021-02-20T21:13:51Z</dcterms:created>
  <dcterms:modified xsi:type="dcterms:W3CDTF">2025-03-27T07:37:12Z</dcterms:modified>
</cp:coreProperties>
</file>