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embeddedFontLst>
    <p:embeddedFont>
      <p:font typeface="Poppins" panose="00000500000000000000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KWxoRRiVcghcWVz2X8fEak63u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41699F-60F5-45B6-B6F7-9B35E49F81CF}" v="3" dt="2024-07-07T12:03:49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10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da zapart" userId="LSMG1g9Ac337L2idJSPszAo/0tbZUQuIpU3iUyB/woE=" providerId="None" clId="Web-{3B41699F-60F5-45B6-B6F7-9B35E49F81CF}"/>
    <pc:docChg chg="modSld">
      <pc:chgData name="magda zapart" userId="LSMG1g9Ac337L2idJSPszAo/0tbZUQuIpU3iUyB/woE=" providerId="None" clId="Web-{3B41699F-60F5-45B6-B6F7-9B35E49F81CF}" dt="2024-07-07T12:03:49.112" v="2"/>
      <pc:docMkLst>
        <pc:docMk/>
      </pc:docMkLst>
      <pc:sldChg chg="delSp delAnim">
        <pc:chgData name="magda zapart" userId="LSMG1g9Ac337L2idJSPszAo/0tbZUQuIpU3iUyB/woE=" providerId="None" clId="Web-{3B41699F-60F5-45B6-B6F7-9B35E49F81CF}" dt="2024-07-07T12:03:49.112" v="2"/>
        <pc:sldMkLst>
          <pc:docMk/>
          <pc:sldMk cId="0" sldId="256"/>
        </pc:sldMkLst>
        <pc:spChg chg="del">
          <ac:chgData name="magda zapart" userId="LSMG1g9Ac337L2idJSPszAo/0tbZUQuIpU3iUyB/woE=" providerId="None" clId="Web-{3B41699F-60F5-45B6-B6F7-9B35E49F81CF}" dt="2024-07-07T12:03:45.174" v="1"/>
          <ac:spMkLst>
            <pc:docMk/>
            <pc:sldMk cId="0" sldId="256"/>
            <ac:spMk id="105" creationId="{00000000-0000-0000-0000-000000000000}"/>
          </ac:spMkLst>
        </pc:spChg>
        <pc:picChg chg="del">
          <ac:chgData name="magda zapart" userId="LSMG1g9Ac337L2idJSPszAo/0tbZUQuIpU3iUyB/woE=" providerId="None" clId="Web-{3B41699F-60F5-45B6-B6F7-9B35E49F81CF}" dt="2024-07-07T12:03:49.112" v="2"/>
          <ac:picMkLst>
            <pc:docMk/>
            <pc:sldMk cId="0" sldId="256"/>
            <ac:picMk id="89" creationId="{00000000-0000-0000-0000-000000000000}"/>
          </ac:picMkLst>
        </pc:picChg>
        <pc:picChg chg="del">
          <ac:chgData name="magda zapart" userId="LSMG1g9Ac337L2idJSPszAo/0tbZUQuIpU3iUyB/woE=" providerId="None" clId="Web-{3B41699F-60F5-45B6-B6F7-9B35E49F81CF}" dt="2024-07-07T12:03:42.221" v="0"/>
          <ac:picMkLst>
            <pc:docMk/>
            <pc:sldMk cId="0" sldId="256"/>
            <ac:picMk id="90" creationId="{00000000-0000-0000-0000-000000000000}"/>
          </ac:picMkLst>
        </pc:picChg>
      </pc:sldChg>
    </pc:docChg>
  </pc:docChgLst>
  <pc:docChgLst>
    <pc:chgData name="Manpreet Kaur" clId="Web-{A8274965-B7E0-42B2-99B5-A1E55D19D52E}"/>
    <pc:docChg chg="modSld">
      <pc:chgData name="Manpreet Kaur" userId="" providerId="" clId="Web-{A8274965-B7E0-42B2-99B5-A1E55D19D52E}" dt="2024-02-07T06:50:49.799" v="1"/>
      <pc:docMkLst>
        <pc:docMk/>
      </pc:docMkLst>
      <pc:sldChg chg="addSp delSp">
        <pc:chgData name="Manpreet Kaur" userId="" providerId="" clId="Web-{A8274965-B7E0-42B2-99B5-A1E55D19D52E}" dt="2024-02-07T06:50:49.799" v="1"/>
        <pc:sldMkLst>
          <pc:docMk/>
          <pc:sldMk cId="0" sldId="259"/>
        </pc:sldMkLst>
        <pc:spChg chg="topLvl">
          <ac:chgData name="Manpreet Kaur" userId="" providerId="" clId="Web-{A8274965-B7E0-42B2-99B5-A1E55D19D52E}" dt="2024-02-07T06:50:49.799" v="1"/>
          <ac:spMkLst>
            <pc:docMk/>
            <pc:sldMk cId="0" sldId="259"/>
            <ac:spMk id="147" creationId="{00000000-0000-0000-0000-000000000000}"/>
          </ac:spMkLst>
        </pc:spChg>
        <pc:spChg chg="topLvl">
          <ac:chgData name="Manpreet Kaur" userId="" providerId="" clId="Web-{A8274965-B7E0-42B2-99B5-A1E55D19D52E}" dt="2024-02-07T06:50:49.799" v="1"/>
          <ac:spMkLst>
            <pc:docMk/>
            <pc:sldMk cId="0" sldId="259"/>
            <ac:spMk id="148" creationId="{00000000-0000-0000-0000-000000000000}"/>
          </ac:spMkLst>
        </pc:spChg>
        <pc:spChg chg="topLvl">
          <ac:chgData name="Manpreet Kaur" userId="" providerId="" clId="Web-{A8274965-B7E0-42B2-99B5-A1E55D19D52E}" dt="2024-02-07T06:50:49.799" v="1"/>
          <ac:spMkLst>
            <pc:docMk/>
            <pc:sldMk cId="0" sldId="259"/>
            <ac:spMk id="153" creationId="{00000000-0000-0000-0000-000000000000}"/>
          </ac:spMkLst>
        </pc:spChg>
        <pc:spChg chg="topLvl">
          <ac:chgData name="Manpreet Kaur" userId="" providerId="" clId="Web-{A8274965-B7E0-42B2-99B5-A1E55D19D52E}" dt="2024-02-07T06:50:49.799" v="1"/>
          <ac:spMkLst>
            <pc:docMk/>
            <pc:sldMk cId="0" sldId="259"/>
            <ac:spMk id="154" creationId="{00000000-0000-0000-0000-000000000000}"/>
          </ac:spMkLst>
        </pc:spChg>
        <pc:spChg chg="topLvl">
          <ac:chgData name="Manpreet Kaur" userId="" providerId="" clId="Web-{A8274965-B7E0-42B2-99B5-A1E55D19D52E}" dt="2024-02-07T06:50:49.799" v="1"/>
          <ac:spMkLst>
            <pc:docMk/>
            <pc:sldMk cId="0" sldId="259"/>
            <ac:spMk id="155" creationId="{00000000-0000-0000-0000-000000000000}"/>
          </ac:spMkLst>
        </pc:spChg>
        <pc:spChg chg="topLvl">
          <ac:chgData name="Manpreet Kaur" userId="" providerId="" clId="Web-{A8274965-B7E0-42B2-99B5-A1E55D19D52E}" dt="2024-02-07T06:50:49.799" v="1"/>
          <ac:spMkLst>
            <pc:docMk/>
            <pc:sldMk cId="0" sldId="259"/>
            <ac:spMk id="156" creationId="{00000000-0000-0000-0000-000000000000}"/>
          </ac:spMkLst>
        </pc:spChg>
        <pc:spChg chg="topLvl">
          <ac:chgData name="Manpreet Kaur" userId="" providerId="" clId="Web-{A8274965-B7E0-42B2-99B5-A1E55D19D52E}" dt="2024-02-07T06:50:49.799" v="1"/>
          <ac:spMkLst>
            <pc:docMk/>
            <pc:sldMk cId="0" sldId="259"/>
            <ac:spMk id="157" creationId="{00000000-0000-0000-0000-000000000000}"/>
          </ac:spMkLst>
        </pc:spChg>
        <pc:spChg chg="topLvl">
          <ac:chgData name="Manpreet Kaur" userId="" providerId="" clId="Web-{A8274965-B7E0-42B2-99B5-A1E55D19D52E}" dt="2024-02-07T06:50:49.799" v="1"/>
          <ac:spMkLst>
            <pc:docMk/>
            <pc:sldMk cId="0" sldId="259"/>
            <ac:spMk id="158" creationId="{00000000-0000-0000-0000-000000000000}"/>
          </ac:spMkLst>
        </pc:spChg>
        <pc:spChg chg="topLvl">
          <ac:chgData name="Manpreet Kaur" userId="" providerId="" clId="Web-{A8274965-B7E0-42B2-99B5-A1E55D19D52E}" dt="2024-02-07T06:50:49.799" v="1"/>
          <ac:spMkLst>
            <pc:docMk/>
            <pc:sldMk cId="0" sldId="259"/>
            <ac:spMk id="159" creationId="{00000000-0000-0000-0000-000000000000}"/>
          </ac:spMkLst>
        </pc:spChg>
        <pc:spChg chg="topLvl">
          <ac:chgData name="Manpreet Kaur" userId="" providerId="" clId="Web-{A8274965-B7E0-42B2-99B5-A1E55D19D52E}" dt="2024-02-07T06:50:49.799" v="1"/>
          <ac:spMkLst>
            <pc:docMk/>
            <pc:sldMk cId="0" sldId="259"/>
            <ac:spMk id="160" creationId="{00000000-0000-0000-0000-000000000000}"/>
          </ac:spMkLst>
        </pc:spChg>
        <pc:spChg chg="topLvl">
          <ac:chgData name="Manpreet Kaur" userId="" providerId="" clId="Web-{A8274965-B7E0-42B2-99B5-A1E55D19D52E}" dt="2024-02-07T06:50:49.799" v="1"/>
          <ac:spMkLst>
            <pc:docMk/>
            <pc:sldMk cId="0" sldId="259"/>
            <ac:spMk id="161" creationId="{00000000-0000-0000-0000-000000000000}"/>
          </ac:spMkLst>
        </pc:spChg>
        <pc:spChg chg="topLvl">
          <ac:chgData name="Manpreet Kaur" userId="" providerId="" clId="Web-{A8274965-B7E0-42B2-99B5-A1E55D19D52E}" dt="2024-02-07T06:50:49.799" v="1"/>
          <ac:spMkLst>
            <pc:docMk/>
            <pc:sldMk cId="0" sldId="259"/>
            <ac:spMk id="162" creationId="{00000000-0000-0000-0000-000000000000}"/>
          </ac:spMkLst>
        </pc:spChg>
        <pc:spChg chg="topLvl">
          <ac:chgData name="Manpreet Kaur" userId="" providerId="" clId="Web-{A8274965-B7E0-42B2-99B5-A1E55D19D52E}" dt="2024-02-07T06:50:49.799" v="1"/>
          <ac:spMkLst>
            <pc:docMk/>
            <pc:sldMk cId="0" sldId="259"/>
            <ac:spMk id="163" creationId="{00000000-0000-0000-0000-000000000000}"/>
          </ac:spMkLst>
        </pc:spChg>
        <pc:grpChg chg="add del">
          <ac:chgData name="Manpreet Kaur" userId="" providerId="" clId="Web-{A8274965-B7E0-42B2-99B5-A1E55D19D52E}" dt="2024-02-07T06:50:49.799" v="1"/>
          <ac:grpSpMkLst>
            <pc:docMk/>
            <pc:sldMk cId="0" sldId="259"/>
            <ac:grpSpMk id="2" creationId="{D9916C77-EE6A-DA1D-047F-39A78DAF9935}"/>
          </ac:grpSpMkLst>
        </pc:grpChg>
        <pc:picChg chg="topLvl">
          <ac:chgData name="Manpreet Kaur" userId="" providerId="" clId="Web-{A8274965-B7E0-42B2-99B5-A1E55D19D52E}" dt="2024-02-07T06:50:49.799" v="1"/>
          <ac:picMkLst>
            <pc:docMk/>
            <pc:sldMk cId="0" sldId="259"/>
            <ac:picMk id="151" creationId="{00000000-0000-0000-0000-000000000000}"/>
          </ac:picMkLst>
        </pc:picChg>
        <pc:picChg chg="topLvl">
          <ac:chgData name="Manpreet Kaur" userId="" providerId="" clId="Web-{A8274965-B7E0-42B2-99B5-A1E55D19D52E}" dt="2024-02-07T06:50:49.799" v="1"/>
          <ac:picMkLst>
            <pc:docMk/>
            <pc:sldMk cId="0" sldId="259"/>
            <ac:picMk id="15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FB7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2728686"/>
            <a:ext cx="12192000" cy="4129314"/>
          </a:xfrm>
          <a:prstGeom prst="rect">
            <a:avLst/>
          </a:prstGeom>
          <a:solidFill>
            <a:srgbClr val="3C6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6" name="Google Shape;86;p1"/>
          <p:cNvGrpSpPr/>
          <p:nvPr/>
        </p:nvGrpSpPr>
        <p:grpSpPr>
          <a:xfrm>
            <a:off x="2618960" y="-72086"/>
            <a:ext cx="7319294" cy="7372686"/>
            <a:chOff x="2618960" y="-72086"/>
            <a:chExt cx="7319294" cy="7372686"/>
          </a:xfrm>
        </p:grpSpPr>
        <p:sp>
          <p:nvSpPr>
            <p:cNvPr id="87" name="Google Shape;87;p1"/>
            <p:cNvSpPr/>
            <p:nvPr/>
          </p:nvSpPr>
          <p:spPr>
            <a:xfrm rot="-3099165">
              <a:off x="3662962" y="1124524"/>
              <a:ext cx="5296605" cy="5059293"/>
            </a:xfrm>
            <a:custGeom>
              <a:avLst/>
              <a:gdLst/>
              <a:ahLst/>
              <a:cxnLst/>
              <a:rect l="l" t="t" r="r" b="b"/>
              <a:pathLst>
                <a:path w="6514882" h="6222985" extrusionOk="0">
                  <a:moveTo>
                    <a:pt x="5804780" y="1315869"/>
                  </a:moveTo>
                  <a:lnTo>
                    <a:pt x="5583590" y="1972029"/>
                  </a:lnTo>
                  <a:lnTo>
                    <a:pt x="5386142" y="1722441"/>
                  </a:lnTo>
                  <a:lnTo>
                    <a:pt x="4008487" y="3155224"/>
                  </a:lnTo>
                  <a:lnTo>
                    <a:pt x="5947445" y="3876856"/>
                  </a:lnTo>
                  <a:lnTo>
                    <a:pt x="5981939" y="3581116"/>
                  </a:lnTo>
                  <a:lnTo>
                    <a:pt x="6514882" y="4023207"/>
                  </a:lnTo>
                  <a:lnTo>
                    <a:pt x="5894502" y="4330777"/>
                  </a:lnTo>
                  <a:lnTo>
                    <a:pt x="5937455" y="3962509"/>
                  </a:lnTo>
                  <a:lnTo>
                    <a:pt x="3849631" y="3802545"/>
                  </a:lnTo>
                  <a:lnTo>
                    <a:pt x="4399805" y="5598940"/>
                  </a:lnTo>
                  <a:lnTo>
                    <a:pt x="4635826" y="5497062"/>
                  </a:lnTo>
                  <a:lnTo>
                    <a:pt x="4540258" y="6057536"/>
                  </a:lnTo>
                  <a:lnTo>
                    <a:pt x="4544466" y="6071278"/>
                  </a:lnTo>
                  <a:lnTo>
                    <a:pt x="4539263" y="6063369"/>
                  </a:lnTo>
                  <a:lnTo>
                    <a:pt x="4519436" y="6179650"/>
                  </a:lnTo>
                  <a:lnTo>
                    <a:pt x="3942882" y="5796169"/>
                  </a:lnTo>
                  <a:lnTo>
                    <a:pt x="4270463" y="5654770"/>
                  </a:lnTo>
                  <a:lnTo>
                    <a:pt x="3244440" y="4095129"/>
                  </a:lnTo>
                  <a:lnTo>
                    <a:pt x="2120108" y="5741447"/>
                  </a:lnTo>
                  <a:lnTo>
                    <a:pt x="2415582" y="5917686"/>
                  </a:lnTo>
                  <a:lnTo>
                    <a:pt x="1794080" y="6222985"/>
                  </a:lnTo>
                  <a:lnTo>
                    <a:pt x="1767385" y="5531061"/>
                  </a:lnTo>
                  <a:lnTo>
                    <a:pt x="2018697" y="5680959"/>
                  </a:lnTo>
                  <a:lnTo>
                    <a:pt x="2648640" y="3812667"/>
                  </a:lnTo>
                  <a:lnTo>
                    <a:pt x="564033" y="4007055"/>
                  </a:lnTo>
                  <a:lnTo>
                    <a:pt x="655347" y="4368308"/>
                  </a:lnTo>
                  <a:lnTo>
                    <a:pt x="0" y="4144719"/>
                  </a:lnTo>
                  <a:lnTo>
                    <a:pt x="470388" y="3636579"/>
                  </a:lnTo>
                  <a:lnTo>
                    <a:pt x="543092" y="3924206"/>
                  </a:lnTo>
                  <a:lnTo>
                    <a:pt x="2510879" y="3167853"/>
                  </a:lnTo>
                  <a:lnTo>
                    <a:pt x="1106502" y="1680440"/>
                  </a:lnTo>
                  <a:lnTo>
                    <a:pt x="907296" y="1955939"/>
                  </a:lnTo>
                  <a:lnTo>
                    <a:pt x="657948" y="1309953"/>
                  </a:lnTo>
                  <a:lnTo>
                    <a:pt x="1349533" y="1344331"/>
                  </a:lnTo>
                  <a:lnTo>
                    <a:pt x="1159372" y="1607320"/>
                  </a:lnTo>
                  <a:lnTo>
                    <a:pt x="2934890" y="2646244"/>
                  </a:lnTo>
                  <a:lnTo>
                    <a:pt x="3259259" y="580572"/>
                  </a:lnTo>
                  <a:lnTo>
                    <a:pt x="2923716" y="580571"/>
                  </a:lnTo>
                  <a:lnTo>
                    <a:pt x="3301088" y="0"/>
                  </a:lnTo>
                  <a:lnTo>
                    <a:pt x="3678459" y="580572"/>
                  </a:lnTo>
                  <a:lnTo>
                    <a:pt x="3344490" y="580572"/>
                  </a:lnTo>
                  <a:lnTo>
                    <a:pt x="3601394" y="2640628"/>
                  </a:lnTo>
                  <a:lnTo>
                    <a:pt x="5312775" y="1629700"/>
                  </a:lnTo>
                  <a:lnTo>
                    <a:pt x="5115327" y="1380111"/>
                  </a:lnTo>
                  <a:close/>
                </a:path>
              </a:pathLst>
            </a:custGeom>
            <a:solidFill>
              <a:schemeClr val="dk1">
                <a:alpha val="4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 rot="-3099165">
              <a:off x="3597646" y="1044697"/>
              <a:ext cx="5296605" cy="5059293"/>
            </a:xfrm>
            <a:custGeom>
              <a:avLst/>
              <a:gdLst/>
              <a:ahLst/>
              <a:cxnLst/>
              <a:rect l="l" t="t" r="r" b="b"/>
              <a:pathLst>
                <a:path w="6514882" h="6222985" extrusionOk="0">
                  <a:moveTo>
                    <a:pt x="5804780" y="1315869"/>
                  </a:moveTo>
                  <a:lnTo>
                    <a:pt x="5583590" y="1972029"/>
                  </a:lnTo>
                  <a:lnTo>
                    <a:pt x="5386142" y="1722441"/>
                  </a:lnTo>
                  <a:lnTo>
                    <a:pt x="4008487" y="3155224"/>
                  </a:lnTo>
                  <a:lnTo>
                    <a:pt x="5947445" y="3876856"/>
                  </a:lnTo>
                  <a:lnTo>
                    <a:pt x="5981939" y="3581116"/>
                  </a:lnTo>
                  <a:lnTo>
                    <a:pt x="6514882" y="4023207"/>
                  </a:lnTo>
                  <a:lnTo>
                    <a:pt x="5894502" y="4330777"/>
                  </a:lnTo>
                  <a:lnTo>
                    <a:pt x="5937455" y="3962509"/>
                  </a:lnTo>
                  <a:lnTo>
                    <a:pt x="3849631" y="3802545"/>
                  </a:lnTo>
                  <a:lnTo>
                    <a:pt x="4399805" y="5598940"/>
                  </a:lnTo>
                  <a:lnTo>
                    <a:pt x="4635826" y="5497062"/>
                  </a:lnTo>
                  <a:lnTo>
                    <a:pt x="4540258" y="6057536"/>
                  </a:lnTo>
                  <a:lnTo>
                    <a:pt x="4544466" y="6071278"/>
                  </a:lnTo>
                  <a:lnTo>
                    <a:pt x="4539263" y="6063369"/>
                  </a:lnTo>
                  <a:lnTo>
                    <a:pt x="4519436" y="6179650"/>
                  </a:lnTo>
                  <a:lnTo>
                    <a:pt x="3942882" y="5796169"/>
                  </a:lnTo>
                  <a:lnTo>
                    <a:pt x="4270463" y="5654770"/>
                  </a:lnTo>
                  <a:lnTo>
                    <a:pt x="3244440" y="4095129"/>
                  </a:lnTo>
                  <a:lnTo>
                    <a:pt x="2120108" y="5741447"/>
                  </a:lnTo>
                  <a:lnTo>
                    <a:pt x="2415582" y="5917686"/>
                  </a:lnTo>
                  <a:lnTo>
                    <a:pt x="1794080" y="6222985"/>
                  </a:lnTo>
                  <a:lnTo>
                    <a:pt x="1767385" y="5531061"/>
                  </a:lnTo>
                  <a:lnTo>
                    <a:pt x="2018697" y="5680959"/>
                  </a:lnTo>
                  <a:lnTo>
                    <a:pt x="2648640" y="3812667"/>
                  </a:lnTo>
                  <a:lnTo>
                    <a:pt x="564033" y="4007055"/>
                  </a:lnTo>
                  <a:lnTo>
                    <a:pt x="655347" y="4368308"/>
                  </a:lnTo>
                  <a:lnTo>
                    <a:pt x="0" y="4144719"/>
                  </a:lnTo>
                  <a:lnTo>
                    <a:pt x="470388" y="3636579"/>
                  </a:lnTo>
                  <a:lnTo>
                    <a:pt x="543092" y="3924206"/>
                  </a:lnTo>
                  <a:lnTo>
                    <a:pt x="2510879" y="3167853"/>
                  </a:lnTo>
                  <a:lnTo>
                    <a:pt x="1106502" y="1680440"/>
                  </a:lnTo>
                  <a:lnTo>
                    <a:pt x="907296" y="1955939"/>
                  </a:lnTo>
                  <a:lnTo>
                    <a:pt x="657948" y="1309953"/>
                  </a:lnTo>
                  <a:lnTo>
                    <a:pt x="1349533" y="1344331"/>
                  </a:lnTo>
                  <a:lnTo>
                    <a:pt x="1159372" y="1607320"/>
                  </a:lnTo>
                  <a:lnTo>
                    <a:pt x="2934890" y="2646244"/>
                  </a:lnTo>
                  <a:lnTo>
                    <a:pt x="3259259" y="580572"/>
                  </a:lnTo>
                  <a:lnTo>
                    <a:pt x="2923716" y="580571"/>
                  </a:lnTo>
                  <a:lnTo>
                    <a:pt x="3301088" y="0"/>
                  </a:lnTo>
                  <a:lnTo>
                    <a:pt x="3678459" y="580572"/>
                  </a:lnTo>
                  <a:lnTo>
                    <a:pt x="3344490" y="580572"/>
                  </a:lnTo>
                  <a:lnTo>
                    <a:pt x="3601394" y="2640628"/>
                  </a:lnTo>
                  <a:lnTo>
                    <a:pt x="5312775" y="1629700"/>
                  </a:lnTo>
                  <a:lnTo>
                    <a:pt x="5115327" y="13801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"/>
          <p:cNvGrpSpPr/>
          <p:nvPr/>
        </p:nvGrpSpPr>
        <p:grpSpPr>
          <a:xfrm>
            <a:off x="154754" y="5396231"/>
            <a:ext cx="1785257" cy="633732"/>
            <a:chOff x="154754" y="5396231"/>
            <a:chExt cx="1785257" cy="633732"/>
          </a:xfrm>
        </p:grpSpPr>
        <p:sp>
          <p:nvSpPr>
            <p:cNvPr id="92" name="Google Shape;92;p1"/>
            <p:cNvSpPr txBox="1"/>
            <p:nvPr/>
          </p:nvSpPr>
          <p:spPr>
            <a:xfrm>
              <a:off x="299897" y="5396231"/>
              <a:ext cx="16401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ROAD 1</a:t>
              </a:r>
              <a:endParaRPr/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154754" y="5722227"/>
              <a:ext cx="1785257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4" name="Google Shape;94;p1"/>
          <p:cNvGrpSpPr/>
          <p:nvPr/>
        </p:nvGrpSpPr>
        <p:grpSpPr>
          <a:xfrm>
            <a:off x="1076412" y="3385664"/>
            <a:ext cx="1785257" cy="633732"/>
            <a:chOff x="1076412" y="3385664"/>
            <a:chExt cx="1785257" cy="633732"/>
          </a:xfrm>
        </p:grpSpPr>
        <p:sp>
          <p:nvSpPr>
            <p:cNvPr id="95" name="Google Shape;95;p1"/>
            <p:cNvSpPr txBox="1"/>
            <p:nvPr/>
          </p:nvSpPr>
          <p:spPr>
            <a:xfrm>
              <a:off x="1221555" y="3385664"/>
              <a:ext cx="16401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ROAD 4</a:t>
              </a:r>
              <a:endParaRPr/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1076412" y="3711660"/>
              <a:ext cx="1785257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97" name="Google Shape;97;p1"/>
          <p:cNvGrpSpPr/>
          <p:nvPr/>
        </p:nvGrpSpPr>
        <p:grpSpPr>
          <a:xfrm>
            <a:off x="9998732" y="5580897"/>
            <a:ext cx="1785257" cy="633732"/>
            <a:chOff x="9998732" y="5580897"/>
            <a:chExt cx="1785257" cy="633732"/>
          </a:xfrm>
        </p:grpSpPr>
        <p:sp>
          <p:nvSpPr>
            <p:cNvPr id="98" name="Google Shape;98;p1"/>
            <p:cNvSpPr txBox="1"/>
            <p:nvPr/>
          </p:nvSpPr>
          <p:spPr>
            <a:xfrm>
              <a:off x="9998732" y="5580897"/>
              <a:ext cx="16401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ROAD 2</a:t>
              </a:r>
              <a:endParaRPr/>
            </a:p>
          </p:txBody>
        </p:sp>
        <p:sp>
          <p:nvSpPr>
            <p:cNvPr id="99" name="Google Shape;99;p1"/>
            <p:cNvSpPr txBox="1"/>
            <p:nvPr/>
          </p:nvSpPr>
          <p:spPr>
            <a:xfrm>
              <a:off x="9998732" y="5906893"/>
              <a:ext cx="1785257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0" name="Google Shape;100;p1"/>
          <p:cNvGrpSpPr/>
          <p:nvPr/>
        </p:nvGrpSpPr>
        <p:grpSpPr>
          <a:xfrm>
            <a:off x="9630228" y="3342328"/>
            <a:ext cx="1785257" cy="633732"/>
            <a:chOff x="9630228" y="3342328"/>
            <a:chExt cx="1785257" cy="633732"/>
          </a:xfrm>
        </p:grpSpPr>
        <p:sp>
          <p:nvSpPr>
            <p:cNvPr id="101" name="Google Shape;101;p1"/>
            <p:cNvSpPr txBox="1"/>
            <p:nvPr/>
          </p:nvSpPr>
          <p:spPr>
            <a:xfrm>
              <a:off x="9630228" y="3342328"/>
              <a:ext cx="164011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ROAD 3</a:t>
              </a:r>
              <a:endParaRPr/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9630228" y="3668324"/>
              <a:ext cx="1785257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3" name="Google Shape;103;p1"/>
          <p:cNvSpPr txBox="1"/>
          <p:nvPr/>
        </p:nvSpPr>
        <p:spPr>
          <a:xfrm>
            <a:off x="7726810" y="2972996"/>
            <a:ext cx="16401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ROAD 5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3233211" y="2929453"/>
            <a:ext cx="16401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ROAD 6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/>
          <p:nvPr/>
        </p:nvSpPr>
        <p:spPr>
          <a:xfrm rot="-3099165">
            <a:off x="3662962" y="1124524"/>
            <a:ext cx="5296605" cy="5059293"/>
          </a:xfrm>
          <a:custGeom>
            <a:avLst/>
            <a:gdLst/>
            <a:ahLst/>
            <a:cxnLst/>
            <a:rect l="l" t="t" r="r" b="b"/>
            <a:pathLst>
              <a:path w="6514882" h="6222985" extrusionOk="0">
                <a:moveTo>
                  <a:pt x="5804780" y="1315869"/>
                </a:moveTo>
                <a:lnTo>
                  <a:pt x="5583590" y="1972029"/>
                </a:lnTo>
                <a:lnTo>
                  <a:pt x="5386142" y="1722441"/>
                </a:lnTo>
                <a:lnTo>
                  <a:pt x="4008487" y="3155224"/>
                </a:lnTo>
                <a:lnTo>
                  <a:pt x="5947445" y="3876856"/>
                </a:lnTo>
                <a:lnTo>
                  <a:pt x="5981939" y="3581116"/>
                </a:lnTo>
                <a:lnTo>
                  <a:pt x="6514882" y="4023207"/>
                </a:lnTo>
                <a:lnTo>
                  <a:pt x="5894502" y="4330777"/>
                </a:lnTo>
                <a:lnTo>
                  <a:pt x="5937455" y="3962509"/>
                </a:lnTo>
                <a:lnTo>
                  <a:pt x="3849631" y="3802545"/>
                </a:lnTo>
                <a:lnTo>
                  <a:pt x="4399805" y="5598940"/>
                </a:lnTo>
                <a:lnTo>
                  <a:pt x="4635826" y="5497062"/>
                </a:lnTo>
                <a:lnTo>
                  <a:pt x="4540258" y="6057536"/>
                </a:lnTo>
                <a:lnTo>
                  <a:pt x="4544466" y="6071278"/>
                </a:lnTo>
                <a:lnTo>
                  <a:pt x="4539263" y="6063369"/>
                </a:lnTo>
                <a:lnTo>
                  <a:pt x="4519436" y="6179650"/>
                </a:lnTo>
                <a:lnTo>
                  <a:pt x="3942882" y="5796169"/>
                </a:lnTo>
                <a:lnTo>
                  <a:pt x="4270463" y="5654770"/>
                </a:lnTo>
                <a:lnTo>
                  <a:pt x="3244440" y="4095129"/>
                </a:lnTo>
                <a:lnTo>
                  <a:pt x="2120108" y="5741447"/>
                </a:lnTo>
                <a:lnTo>
                  <a:pt x="2415582" y="5917686"/>
                </a:lnTo>
                <a:lnTo>
                  <a:pt x="1794080" y="6222985"/>
                </a:lnTo>
                <a:lnTo>
                  <a:pt x="1767385" y="5531061"/>
                </a:lnTo>
                <a:lnTo>
                  <a:pt x="2018697" y="5680959"/>
                </a:lnTo>
                <a:lnTo>
                  <a:pt x="2648640" y="3812667"/>
                </a:lnTo>
                <a:lnTo>
                  <a:pt x="564033" y="4007055"/>
                </a:lnTo>
                <a:lnTo>
                  <a:pt x="655347" y="4368308"/>
                </a:lnTo>
                <a:lnTo>
                  <a:pt x="0" y="4144719"/>
                </a:lnTo>
                <a:lnTo>
                  <a:pt x="470388" y="3636579"/>
                </a:lnTo>
                <a:lnTo>
                  <a:pt x="543092" y="3924206"/>
                </a:lnTo>
                <a:lnTo>
                  <a:pt x="2510879" y="3167853"/>
                </a:lnTo>
                <a:lnTo>
                  <a:pt x="1106502" y="1680440"/>
                </a:lnTo>
                <a:lnTo>
                  <a:pt x="907296" y="1955939"/>
                </a:lnTo>
                <a:lnTo>
                  <a:pt x="657948" y="1309953"/>
                </a:lnTo>
                <a:lnTo>
                  <a:pt x="1349533" y="1344331"/>
                </a:lnTo>
                <a:lnTo>
                  <a:pt x="1159372" y="1607320"/>
                </a:lnTo>
                <a:lnTo>
                  <a:pt x="2934890" y="2646244"/>
                </a:lnTo>
                <a:lnTo>
                  <a:pt x="3259259" y="580572"/>
                </a:lnTo>
                <a:lnTo>
                  <a:pt x="2923716" y="580571"/>
                </a:lnTo>
                <a:lnTo>
                  <a:pt x="3301088" y="0"/>
                </a:lnTo>
                <a:lnTo>
                  <a:pt x="3678459" y="580572"/>
                </a:lnTo>
                <a:lnTo>
                  <a:pt x="3344490" y="580572"/>
                </a:lnTo>
                <a:lnTo>
                  <a:pt x="3601394" y="2640628"/>
                </a:lnTo>
                <a:lnTo>
                  <a:pt x="5312775" y="1629700"/>
                </a:lnTo>
                <a:lnTo>
                  <a:pt x="5115327" y="1380111"/>
                </a:lnTo>
                <a:close/>
              </a:path>
            </a:pathLst>
          </a:custGeom>
          <a:solidFill>
            <a:schemeClr val="dk1">
              <a:alpha val="4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 rot="-3099165">
            <a:off x="3597646" y="1044697"/>
            <a:ext cx="5296605" cy="5059293"/>
          </a:xfrm>
          <a:custGeom>
            <a:avLst/>
            <a:gdLst/>
            <a:ahLst/>
            <a:cxnLst/>
            <a:rect l="l" t="t" r="r" b="b"/>
            <a:pathLst>
              <a:path w="6514882" h="6222985" extrusionOk="0">
                <a:moveTo>
                  <a:pt x="5804780" y="1315869"/>
                </a:moveTo>
                <a:lnTo>
                  <a:pt x="5583590" y="1972029"/>
                </a:lnTo>
                <a:lnTo>
                  <a:pt x="5386142" y="1722441"/>
                </a:lnTo>
                <a:lnTo>
                  <a:pt x="4008487" y="3155224"/>
                </a:lnTo>
                <a:lnTo>
                  <a:pt x="5947445" y="3876856"/>
                </a:lnTo>
                <a:lnTo>
                  <a:pt x="5981939" y="3581116"/>
                </a:lnTo>
                <a:lnTo>
                  <a:pt x="6514882" y="4023207"/>
                </a:lnTo>
                <a:lnTo>
                  <a:pt x="5894502" y="4330777"/>
                </a:lnTo>
                <a:lnTo>
                  <a:pt x="5937455" y="3962509"/>
                </a:lnTo>
                <a:lnTo>
                  <a:pt x="3849631" y="3802545"/>
                </a:lnTo>
                <a:lnTo>
                  <a:pt x="4399805" y="5598940"/>
                </a:lnTo>
                <a:lnTo>
                  <a:pt x="4635826" y="5497062"/>
                </a:lnTo>
                <a:lnTo>
                  <a:pt x="4540258" y="6057536"/>
                </a:lnTo>
                <a:lnTo>
                  <a:pt x="4544466" y="6071278"/>
                </a:lnTo>
                <a:lnTo>
                  <a:pt x="4539263" y="6063369"/>
                </a:lnTo>
                <a:lnTo>
                  <a:pt x="4519436" y="6179650"/>
                </a:lnTo>
                <a:lnTo>
                  <a:pt x="3942882" y="5796169"/>
                </a:lnTo>
                <a:lnTo>
                  <a:pt x="4270463" y="5654770"/>
                </a:lnTo>
                <a:lnTo>
                  <a:pt x="3244440" y="4095129"/>
                </a:lnTo>
                <a:lnTo>
                  <a:pt x="2120108" y="5741447"/>
                </a:lnTo>
                <a:lnTo>
                  <a:pt x="2415582" y="5917686"/>
                </a:lnTo>
                <a:lnTo>
                  <a:pt x="1794080" y="6222985"/>
                </a:lnTo>
                <a:lnTo>
                  <a:pt x="1767385" y="5531061"/>
                </a:lnTo>
                <a:lnTo>
                  <a:pt x="2018697" y="5680959"/>
                </a:lnTo>
                <a:lnTo>
                  <a:pt x="2648640" y="3812667"/>
                </a:lnTo>
                <a:lnTo>
                  <a:pt x="564033" y="4007055"/>
                </a:lnTo>
                <a:lnTo>
                  <a:pt x="655347" y="4368308"/>
                </a:lnTo>
                <a:lnTo>
                  <a:pt x="0" y="4144719"/>
                </a:lnTo>
                <a:lnTo>
                  <a:pt x="470388" y="3636579"/>
                </a:lnTo>
                <a:lnTo>
                  <a:pt x="543092" y="3924206"/>
                </a:lnTo>
                <a:lnTo>
                  <a:pt x="2510879" y="3167853"/>
                </a:lnTo>
                <a:lnTo>
                  <a:pt x="1106502" y="1680440"/>
                </a:lnTo>
                <a:lnTo>
                  <a:pt x="907296" y="1955939"/>
                </a:lnTo>
                <a:lnTo>
                  <a:pt x="657948" y="1309953"/>
                </a:lnTo>
                <a:lnTo>
                  <a:pt x="1349533" y="1344331"/>
                </a:lnTo>
                <a:lnTo>
                  <a:pt x="1159372" y="1607320"/>
                </a:lnTo>
                <a:lnTo>
                  <a:pt x="2934890" y="2646244"/>
                </a:lnTo>
                <a:lnTo>
                  <a:pt x="3259259" y="580572"/>
                </a:lnTo>
                <a:lnTo>
                  <a:pt x="2923716" y="580571"/>
                </a:lnTo>
                <a:lnTo>
                  <a:pt x="3301088" y="0"/>
                </a:lnTo>
                <a:lnTo>
                  <a:pt x="3678459" y="580572"/>
                </a:lnTo>
                <a:lnTo>
                  <a:pt x="3344490" y="580572"/>
                </a:lnTo>
                <a:lnTo>
                  <a:pt x="3601394" y="2640628"/>
                </a:lnTo>
                <a:lnTo>
                  <a:pt x="5312775" y="1629700"/>
                </a:lnTo>
                <a:lnTo>
                  <a:pt x="5115327" y="138011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rgbClr val="8FB7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0" y="2728686"/>
            <a:ext cx="12192000" cy="4129314"/>
          </a:xfrm>
          <a:prstGeom prst="rect">
            <a:avLst/>
          </a:prstGeom>
          <a:solidFill>
            <a:srgbClr val="3C6B7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4" descr="Question mark RT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6154056" y="1315809"/>
            <a:ext cx="742043" cy="742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04004" y="1813732"/>
            <a:ext cx="1916792" cy="1916792"/>
          </a:xfrm>
          <a:prstGeom prst="rect">
            <a:avLst/>
          </a:prstGeom>
          <a:noFill/>
          <a:ln>
            <a:noFill/>
          </a:ln>
          <a:effectLst>
            <a:outerShdw blurRad="76200" sy="23000" kx="1200000" algn="br" rotWithShape="0">
              <a:srgbClr val="000000">
                <a:alpha val="51764"/>
              </a:srgbClr>
            </a:outerShdw>
          </a:effectLst>
        </p:spPr>
      </p:pic>
      <p:sp>
        <p:nvSpPr>
          <p:cNvPr id="153" name="Google Shape;153;p4"/>
          <p:cNvSpPr txBox="1"/>
          <p:nvPr/>
        </p:nvSpPr>
        <p:spPr>
          <a:xfrm>
            <a:off x="299897" y="5396231"/>
            <a:ext cx="16401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ROAD 1</a:t>
            </a:r>
            <a:endParaRPr/>
          </a:p>
        </p:txBody>
      </p:sp>
      <p:sp>
        <p:nvSpPr>
          <p:cNvPr id="155" name="Google Shape;155;p4"/>
          <p:cNvSpPr txBox="1"/>
          <p:nvPr/>
        </p:nvSpPr>
        <p:spPr>
          <a:xfrm>
            <a:off x="1221555" y="3385664"/>
            <a:ext cx="16401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ROAD 4</a:t>
            </a:r>
            <a:endParaRPr/>
          </a:p>
        </p:txBody>
      </p:sp>
      <p:sp>
        <p:nvSpPr>
          <p:cNvPr id="157" name="Google Shape;157;p4"/>
          <p:cNvSpPr txBox="1"/>
          <p:nvPr/>
        </p:nvSpPr>
        <p:spPr>
          <a:xfrm>
            <a:off x="9998732" y="5580897"/>
            <a:ext cx="16401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ROAD 2</a:t>
            </a:r>
            <a:endParaRPr/>
          </a:p>
        </p:txBody>
      </p:sp>
      <p:sp>
        <p:nvSpPr>
          <p:cNvPr id="159" name="Google Shape;159;p4"/>
          <p:cNvSpPr txBox="1"/>
          <p:nvPr/>
        </p:nvSpPr>
        <p:spPr>
          <a:xfrm>
            <a:off x="9630228" y="3342328"/>
            <a:ext cx="16401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ROAD 3</a:t>
            </a:r>
            <a:endParaRPr/>
          </a:p>
        </p:txBody>
      </p:sp>
      <p:sp>
        <p:nvSpPr>
          <p:cNvPr id="161" name="Google Shape;161;p4"/>
          <p:cNvSpPr txBox="1"/>
          <p:nvPr/>
        </p:nvSpPr>
        <p:spPr>
          <a:xfrm>
            <a:off x="7726810" y="2972996"/>
            <a:ext cx="16401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ROAD 5</a:t>
            </a:r>
            <a:endParaRPr/>
          </a:p>
        </p:txBody>
      </p:sp>
      <p:sp>
        <p:nvSpPr>
          <p:cNvPr id="162" name="Google Shape;162;p4"/>
          <p:cNvSpPr txBox="1"/>
          <p:nvPr/>
        </p:nvSpPr>
        <p:spPr>
          <a:xfrm>
            <a:off x="3233211" y="2929453"/>
            <a:ext cx="16401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ROAD 6</a:t>
            </a:r>
            <a:endParaRPr/>
          </a:p>
        </p:txBody>
      </p:sp>
      <p:sp>
        <p:nvSpPr>
          <p:cNvPr id="163" name="Google Shape;163;p4"/>
          <p:cNvSpPr txBox="1"/>
          <p:nvPr/>
        </p:nvSpPr>
        <p:spPr>
          <a:xfrm>
            <a:off x="2861669" y="350157"/>
            <a:ext cx="650525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CONFUSED PERSON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/>
          <p:nvPr/>
        </p:nvSpPr>
        <p:spPr>
          <a:xfrm>
            <a:off x="3616036" y="1025237"/>
            <a:ext cx="4475018" cy="4475018"/>
          </a:xfrm>
          <a:prstGeom prst="star7">
            <a:avLst>
              <a:gd name="adj" fmla="val 16945"/>
              <a:gd name="hf" fmla="val 102572"/>
              <a:gd name="vf" fmla="val 10521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5624945" y="706584"/>
            <a:ext cx="457200" cy="56803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/>
          <p:nvPr/>
        </p:nvSpPr>
        <p:spPr>
          <a:xfrm rot="3019846">
            <a:off x="7497904" y="1537854"/>
            <a:ext cx="457200" cy="56803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/>
          <p:nvPr/>
        </p:nvSpPr>
        <p:spPr>
          <a:xfrm rot="6244077">
            <a:off x="7870534" y="3611097"/>
            <a:ext cx="457200" cy="56803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/>
          <p:nvPr/>
        </p:nvSpPr>
        <p:spPr>
          <a:xfrm rot="9634301">
            <a:off x="6594473" y="5216238"/>
            <a:ext cx="457200" cy="56803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/>
          <p:nvPr/>
        </p:nvSpPr>
        <p:spPr>
          <a:xfrm rot="-9041351">
            <a:off x="4625685" y="5200556"/>
            <a:ext cx="457200" cy="56803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/>
          <p:nvPr/>
        </p:nvSpPr>
        <p:spPr>
          <a:xfrm rot="-6501755">
            <a:off x="3387435" y="3620158"/>
            <a:ext cx="457200" cy="56803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/>
          <p:nvPr/>
        </p:nvSpPr>
        <p:spPr>
          <a:xfrm rot="-2838779">
            <a:off x="3820472" y="1591607"/>
            <a:ext cx="457200" cy="568036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/>
          <p:nvPr/>
        </p:nvSpPr>
        <p:spPr>
          <a:xfrm>
            <a:off x="3148445" y="481445"/>
            <a:ext cx="5895109" cy="5895109"/>
          </a:xfrm>
          <a:prstGeom prst="star7">
            <a:avLst>
              <a:gd name="adj" fmla="val 12505"/>
              <a:gd name="hf" fmla="val 102572"/>
              <a:gd name="vf" fmla="val 10521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/>
          <p:nvPr/>
        </p:nvSpPr>
        <p:spPr>
          <a:xfrm>
            <a:off x="3148445" y="481445"/>
            <a:ext cx="5895109" cy="5895109"/>
          </a:xfrm>
          <a:prstGeom prst="star7">
            <a:avLst>
              <a:gd name="adj" fmla="val 12505"/>
              <a:gd name="hf" fmla="val 102572"/>
              <a:gd name="vf" fmla="val 10521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7"/>
          <p:cNvSpPr/>
          <p:nvPr/>
        </p:nvSpPr>
        <p:spPr>
          <a:xfrm>
            <a:off x="5718628" y="333829"/>
            <a:ext cx="754743" cy="5805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7"/>
          <p:cNvSpPr/>
          <p:nvPr/>
        </p:nvSpPr>
        <p:spPr>
          <a:xfrm rot="2700000">
            <a:off x="8077201" y="1371601"/>
            <a:ext cx="754743" cy="5805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/>
          <p:nvPr/>
        </p:nvSpPr>
        <p:spPr>
          <a:xfrm rot="6300000">
            <a:off x="8455266" y="3994079"/>
            <a:ext cx="754743" cy="5805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"/>
          <p:cNvSpPr/>
          <p:nvPr/>
        </p:nvSpPr>
        <p:spPr>
          <a:xfrm rot="9549704">
            <a:off x="6975502" y="5962201"/>
            <a:ext cx="754743" cy="5805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/>
          <p:nvPr/>
        </p:nvSpPr>
        <p:spPr>
          <a:xfrm rot="-9350296">
            <a:off x="4454578" y="6086268"/>
            <a:ext cx="754743" cy="5805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/>
          <p:nvPr/>
        </p:nvSpPr>
        <p:spPr>
          <a:xfrm rot="-6346985">
            <a:off x="2800101" y="3997398"/>
            <a:ext cx="754743" cy="5805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/>
          <p:nvPr/>
        </p:nvSpPr>
        <p:spPr>
          <a:xfrm rot="-3099165">
            <a:off x="3360943" y="1370804"/>
            <a:ext cx="754743" cy="580571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13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Poppins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Samvab Chatterjee</cp:lastModifiedBy>
  <cp:revision>9</cp:revision>
  <dcterms:created xsi:type="dcterms:W3CDTF">2023-02-22T09:16:53Z</dcterms:created>
  <dcterms:modified xsi:type="dcterms:W3CDTF">2025-03-27T07:38:12Z</dcterms:modified>
</cp:coreProperties>
</file>