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72B17-1362-4A5E-BC2B-C161B6F7C8BD}" v="23" dt="2023-07-11T19:29:33.051"/>
    <p1510:client id="{A132FF9E-2920-4C62-A92A-AFC2E3AE1CBE}" v="2" dt="2023-07-18T09:45:49.811"/>
    <p1510:client id="{D9193C05-25AB-44D2-BCC4-E0E90F45BB4A}" v="142" dt="2023-07-11T12:31:03.735"/>
    <p1510:client id="{DE7AA25B-EA28-43C0-950F-5AE01EFB72B3}" v="5" dt="2023-07-11T20:50:57.719"/>
    <p1510:client id="{E0391458-CA9A-4C73-AE4E-87D8FC1FCAD6}" v="2" dt="2023-07-12T07:01:4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oj Fatima" userId="ggfZbVGefR+Ng+woKiFMeS7O1U6HFDUsL8xeDgHyXG0=" providerId="None" clId="Web-{E0391458-CA9A-4C73-AE4E-87D8FC1FCAD6}"/>
    <pc:docChg chg="modSld">
      <pc:chgData name="Arooj Fatima" userId="ggfZbVGefR+Ng+woKiFMeS7O1U6HFDUsL8xeDgHyXG0=" providerId="None" clId="Web-{E0391458-CA9A-4C73-AE4E-87D8FC1FCAD6}" dt="2023-07-12T07:01:48.194" v="1"/>
      <pc:docMkLst>
        <pc:docMk/>
      </pc:docMkLst>
      <pc:sldChg chg="addSp delSp">
        <pc:chgData name="Arooj Fatima" userId="ggfZbVGefR+Ng+woKiFMeS7O1U6HFDUsL8xeDgHyXG0=" providerId="None" clId="Web-{E0391458-CA9A-4C73-AE4E-87D8FC1FCAD6}" dt="2023-07-12T07:01:48.194" v="1"/>
        <pc:sldMkLst>
          <pc:docMk/>
          <pc:sldMk cId="3487254195" sldId="262"/>
        </pc:sldMkLst>
        <pc:spChg chg="add del">
          <ac:chgData name="Arooj Fatima" userId="ggfZbVGefR+Ng+woKiFMeS7O1U6HFDUsL8xeDgHyXG0=" providerId="None" clId="Web-{E0391458-CA9A-4C73-AE4E-87D8FC1FCAD6}" dt="2023-07-12T07:01:48.194" v="1"/>
          <ac:spMkLst>
            <pc:docMk/>
            <pc:sldMk cId="3487254195" sldId="262"/>
            <ac:spMk id="34" creationId="{45011AE2-488C-BFF4-C304-E6A31C69B01A}"/>
          </ac:spMkLst>
        </pc:spChg>
      </pc:sldChg>
    </pc:docChg>
  </pc:docChgLst>
  <pc:docChgLst>
    <pc:chgData name="Arooj Fatima" clId="Web-{D9193C05-25AB-44D2-BCC4-E0E90F45BB4A}"/>
    <pc:docChg chg="modSld">
      <pc:chgData name="Arooj Fatima" userId="" providerId="" clId="Web-{D9193C05-25AB-44D2-BCC4-E0E90F45BB4A}" dt="2023-07-11T12:31:03.735" v="98"/>
      <pc:docMkLst>
        <pc:docMk/>
      </pc:docMkLst>
      <pc:sldChg chg="modSp">
        <pc:chgData name="Arooj Fatima" userId="" providerId="" clId="Web-{D9193C05-25AB-44D2-BCC4-E0E90F45BB4A}" dt="2023-07-11T12:18:38.764" v="2" actId="14100"/>
        <pc:sldMkLst>
          <pc:docMk/>
          <pc:sldMk cId="3432082542" sldId="257"/>
        </pc:sldMkLst>
        <pc:grpChg chg="mod">
          <ac:chgData name="Arooj Fatima" userId="" providerId="" clId="Web-{D9193C05-25AB-44D2-BCC4-E0E90F45BB4A}" dt="2023-07-11T12:18:09.529" v="0" actId="14100"/>
          <ac:grpSpMkLst>
            <pc:docMk/>
            <pc:sldMk cId="3432082542" sldId="257"/>
            <ac:grpSpMk id="29" creationId="{F9C0E8D5-21B7-E7ED-9BC0-58AB17BE3ECE}"/>
          </ac:grpSpMkLst>
        </pc:grpChg>
        <pc:grpChg chg="mod">
          <ac:chgData name="Arooj Fatima" userId="" providerId="" clId="Web-{D9193C05-25AB-44D2-BCC4-E0E90F45BB4A}" dt="2023-07-11T12:18:18.920" v="1" actId="14100"/>
          <ac:grpSpMkLst>
            <pc:docMk/>
            <pc:sldMk cId="3432082542" sldId="257"/>
            <ac:grpSpMk id="30" creationId="{AACA590D-BE6F-57A2-A51D-8C7526DECEE3}"/>
          </ac:grpSpMkLst>
        </pc:grpChg>
        <pc:grpChg chg="mod">
          <ac:chgData name="Arooj Fatima" userId="" providerId="" clId="Web-{D9193C05-25AB-44D2-BCC4-E0E90F45BB4A}" dt="2023-07-11T12:18:38.764" v="2" actId="14100"/>
          <ac:grpSpMkLst>
            <pc:docMk/>
            <pc:sldMk cId="3432082542" sldId="257"/>
            <ac:grpSpMk id="40" creationId="{337E03BF-EA09-83BA-804F-D39A96D6DF85}"/>
          </ac:grpSpMkLst>
        </pc:grpChg>
      </pc:sldChg>
      <pc:sldChg chg="addSp delSp modSp">
        <pc:chgData name="Arooj Fatima" userId="" providerId="" clId="Web-{D9193C05-25AB-44D2-BCC4-E0E90F45BB4A}" dt="2023-07-11T12:31:03.735" v="98"/>
        <pc:sldMkLst>
          <pc:docMk/>
          <pc:sldMk cId="3487254195" sldId="262"/>
        </pc:sldMkLst>
        <pc:spChg chg="add">
          <ac:chgData name="Arooj Fatima" userId="" providerId="" clId="Web-{D9193C05-25AB-44D2-BCC4-E0E90F45BB4A}" dt="2023-07-11T12:30:56.985" v="97"/>
          <ac:spMkLst>
            <pc:docMk/>
            <pc:sldMk cId="3487254195" sldId="262"/>
            <ac:spMk id="2" creationId="{2CD2F092-0DE3-C7D3-343E-0F045B6A967A}"/>
          </ac:spMkLst>
        </pc:spChg>
        <pc:spChg chg="add del mod topLvl">
          <ac:chgData name="Arooj Fatima" userId="" providerId="" clId="Web-{D9193C05-25AB-44D2-BCC4-E0E90F45BB4A}" dt="2023-07-11T12:20:17.470" v="32"/>
          <ac:spMkLst>
            <pc:docMk/>
            <pc:sldMk cId="3487254195" sldId="262"/>
            <ac:spMk id="17" creationId="{6BE4BF34-D4F1-716B-2C15-EB5DA56E4ABA}"/>
          </ac:spMkLst>
        </pc:spChg>
        <pc:spChg chg="add del mod topLvl">
          <ac:chgData name="Arooj Fatima" userId="" providerId="" clId="Web-{D9193C05-25AB-44D2-BCC4-E0E90F45BB4A}" dt="2023-07-11T12:20:17.470" v="32"/>
          <ac:spMkLst>
            <pc:docMk/>
            <pc:sldMk cId="3487254195" sldId="262"/>
            <ac:spMk id="18" creationId="{07678B33-E4C1-1E1A-4927-E23B72404ADC}"/>
          </ac:spMkLst>
        </pc:spChg>
        <pc:spChg chg="add del">
          <ac:chgData name="Arooj Fatima" userId="" providerId="" clId="Web-{D9193C05-25AB-44D2-BCC4-E0E90F45BB4A}" dt="2023-07-11T12:20:17.470" v="33"/>
          <ac:spMkLst>
            <pc:docMk/>
            <pc:sldMk cId="3487254195" sldId="262"/>
            <ac:spMk id="19" creationId="{D7154A52-F31E-BBD1-6EDF-CA67CED10F6F}"/>
          </ac:spMkLst>
        </pc:spChg>
        <pc:spChg chg="mod">
          <ac:chgData name="Arooj Fatima" userId="" providerId="" clId="Web-{D9193C05-25AB-44D2-BCC4-E0E90F45BB4A}" dt="2023-07-11T12:30:14.234" v="96" actId="20577"/>
          <ac:spMkLst>
            <pc:docMk/>
            <pc:sldMk cId="3487254195" sldId="262"/>
            <ac:spMk id="34" creationId="{45011AE2-488C-BFF4-C304-E6A31C69B01A}"/>
          </ac:spMkLst>
        </pc:spChg>
        <pc:spChg chg="mod">
          <ac:chgData name="Arooj Fatima" userId="" providerId="" clId="Web-{D9193C05-25AB-44D2-BCC4-E0E90F45BB4A}" dt="2023-07-11T12:28:42.966" v="95" actId="14100"/>
          <ac:spMkLst>
            <pc:docMk/>
            <pc:sldMk cId="3487254195" sldId="262"/>
            <ac:spMk id="35" creationId="{3FD2AFF4-19BC-31CF-691B-FD7604D3E9CF}"/>
          </ac:spMkLst>
        </pc:spChg>
        <pc:spChg chg="mod">
          <ac:chgData name="Arooj Fatima" userId="" providerId="" clId="Web-{D9193C05-25AB-44D2-BCC4-E0E90F45BB4A}" dt="2023-07-11T12:22:38.348" v="72" actId="20577"/>
          <ac:spMkLst>
            <pc:docMk/>
            <pc:sldMk cId="3487254195" sldId="262"/>
            <ac:spMk id="36" creationId="{271C6A64-14FC-A09F-A052-F788A7B4F562}"/>
          </ac:spMkLst>
        </pc:spChg>
        <pc:spChg chg="mod">
          <ac:chgData name="Arooj Fatima" userId="" providerId="" clId="Web-{D9193C05-25AB-44D2-BCC4-E0E90F45BB4A}" dt="2023-07-11T12:22:33.973" v="70" actId="20577"/>
          <ac:spMkLst>
            <pc:docMk/>
            <pc:sldMk cId="3487254195" sldId="262"/>
            <ac:spMk id="37" creationId="{3BD7F9E1-BAFB-E42C-59E5-8CE56BFCEFB3}"/>
          </ac:spMkLst>
        </pc:spChg>
        <pc:spChg chg="mod">
          <ac:chgData name="Arooj Fatima" userId="" providerId="" clId="Web-{D9193C05-25AB-44D2-BCC4-E0E90F45BB4A}" dt="2023-07-11T12:23:33.005" v="92" actId="20577"/>
          <ac:spMkLst>
            <pc:docMk/>
            <pc:sldMk cId="3487254195" sldId="262"/>
            <ac:spMk id="38" creationId="{B227EB8C-C342-E207-1E68-9FCA7E6B55F6}"/>
          </ac:spMkLst>
        </pc:spChg>
        <pc:spChg chg="del mod">
          <ac:chgData name="Arooj Fatima" userId="" providerId="" clId="Web-{D9193C05-25AB-44D2-BCC4-E0E90F45BB4A}" dt="2023-07-11T12:31:03.735" v="98"/>
          <ac:spMkLst>
            <pc:docMk/>
            <pc:sldMk cId="3487254195" sldId="262"/>
            <ac:spMk id="39" creationId="{060D898A-3D56-D496-B18F-A7DA38FB1D88}"/>
          </ac:spMkLst>
        </pc:spChg>
        <pc:grpChg chg="add del mod">
          <ac:chgData name="Arooj Fatima" userId="" providerId="" clId="Web-{D9193C05-25AB-44D2-BCC4-E0E90F45BB4A}" dt="2023-07-11T12:22:21.222" v="67" actId="1076"/>
          <ac:grpSpMkLst>
            <pc:docMk/>
            <pc:sldMk cId="3487254195" sldId="262"/>
            <ac:grpSpMk id="29" creationId="{F9C0E8D5-21B7-E7ED-9BC0-58AB17BE3ECE}"/>
          </ac:grpSpMkLst>
        </pc:grpChg>
        <pc:grpChg chg="mod">
          <ac:chgData name="Arooj Fatima" userId="" providerId="" clId="Web-{D9193C05-25AB-44D2-BCC4-E0E90F45BB4A}" dt="2023-07-11T12:22:57.614" v="73" actId="14100"/>
          <ac:grpSpMkLst>
            <pc:docMk/>
            <pc:sldMk cId="3487254195" sldId="262"/>
            <ac:grpSpMk id="30" creationId="{AACA590D-BE6F-57A2-A51D-8C7526DECEE3}"/>
          </ac:grpSpMkLst>
        </pc:grpChg>
      </pc:sldChg>
    </pc:docChg>
  </pc:docChgLst>
  <pc:docChgLst>
    <pc:chgData name="Arooj Fatima" userId="ggfZbVGefR+Ng+woKiFMeS7O1U6HFDUsL8xeDgHyXG0=" providerId="None" clId="Web-{DE7AA25B-EA28-43C0-950F-5AE01EFB72B3}"/>
    <pc:docChg chg="modSld">
      <pc:chgData name="Arooj Fatima" userId="ggfZbVGefR+Ng+woKiFMeS7O1U6HFDUsL8xeDgHyXG0=" providerId="None" clId="Web-{DE7AA25B-EA28-43C0-950F-5AE01EFB72B3}" dt="2023-07-11T20:50:57.719" v="4" actId="14100"/>
      <pc:docMkLst>
        <pc:docMk/>
      </pc:docMkLst>
      <pc:sldChg chg="modSp">
        <pc:chgData name="Arooj Fatima" userId="ggfZbVGefR+Ng+woKiFMeS7O1U6HFDUsL8xeDgHyXG0=" providerId="None" clId="Web-{DE7AA25B-EA28-43C0-950F-5AE01EFB72B3}" dt="2023-07-11T20:50:57.719" v="4" actId="14100"/>
        <pc:sldMkLst>
          <pc:docMk/>
          <pc:sldMk cId="3487254195" sldId="262"/>
        </pc:sldMkLst>
        <pc:grpChg chg="mod">
          <ac:chgData name="Arooj Fatima" userId="ggfZbVGefR+Ng+woKiFMeS7O1U6HFDUsL8xeDgHyXG0=" providerId="None" clId="Web-{DE7AA25B-EA28-43C0-950F-5AE01EFB72B3}" dt="2023-07-11T20:50:28.358" v="2" actId="1076"/>
          <ac:grpSpMkLst>
            <pc:docMk/>
            <pc:sldMk cId="3487254195" sldId="262"/>
            <ac:grpSpMk id="29" creationId="{F9C0E8D5-21B7-E7ED-9BC0-58AB17BE3ECE}"/>
          </ac:grpSpMkLst>
        </pc:grpChg>
        <pc:grpChg chg="mod">
          <ac:chgData name="Arooj Fatima" userId="ggfZbVGefR+Ng+woKiFMeS7O1U6HFDUsL8xeDgHyXG0=" providerId="None" clId="Web-{DE7AA25B-EA28-43C0-950F-5AE01EFB72B3}" dt="2023-07-11T20:50:57.719" v="4" actId="14100"/>
          <ac:grpSpMkLst>
            <pc:docMk/>
            <pc:sldMk cId="3487254195" sldId="262"/>
            <ac:grpSpMk id="30" creationId="{AACA590D-BE6F-57A2-A51D-8C7526DECEE3}"/>
          </ac:grpSpMkLst>
        </pc:grpChg>
      </pc:sldChg>
    </pc:docChg>
  </pc:docChgLst>
  <pc:docChgLst>
    <pc:chgData name="Arooj Fatima" userId="ggfZbVGefR+Ng+woKiFMeS7O1U6HFDUsL8xeDgHyXG0=" providerId="None" clId="Web-{14572B17-1362-4A5E-BC2B-C161B6F7C8BD}"/>
    <pc:docChg chg="modSld">
      <pc:chgData name="Arooj Fatima" userId="ggfZbVGefR+Ng+woKiFMeS7O1U6HFDUsL8xeDgHyXG0=" providerId="None" clId="Web-{14572B17-1362-4A5E-BC2B-C161B6F7C8BD}" dt="2023-07-11T19:29:33.051" v="18" actId="14100"/>
      <pc:docMkLst>
        <pc:docMk/>
      </pc:docMkLst>
      <pc:sldChg chg="addSp delSp modSp">
        <pc:chgData name="Arooj Fatima" userId="ggfZbVGefR+Ng+woKiFMeS7O1U6HFDUsL8xeDgHyXG0=" providerId="None" clId="Web-{14572B17-1362-4A5E-BC2B-C161B6F7C8BD}" dt="2023-07-11T19:29:33.051" v="18" actId="14100"/>
        <pc:sldMkLst>
          <pc:docMk/>
          <pc:sldMk cId="3487254195" sldId="262"/>
        </pc:sldMkLst>
        <pc:spChg chg="del">
          <ac:chgData name="Arooj Fatima" userId="ggfZbVGefR+Ng+woKiFMeS7O1U6HFDUsL8xeDgHyXG0=" providerId="None" clId="Web-{14572B17-1362-4A5E-BC2B-C161B6F7C8BD}" dt="2023-07-11T19:28:08.361" v="0"/>
          <ac:spMkLst>
            <pc:docMk/>
            <pc:sldMk cId="3487254195" sldId="262"/>
            <ac:spMk id="2" creationId="{2CD2F092-0DE3-C7D3-343E-0F045B6A967A}"/>
          </ac:spMkLst>
        </pc:spChg>
        <pc:spChg chg="add mod">
          <ac:chgData name="Arooj Fatima" userId="ggfZbVGefR+Ng+woKiFMeS7O1U6HFDUsL8xeDgHyXG0=" providerId="None" clId="Web-{14572B17-1362-4A5E-BC2B-C161B6F7C8BD}" dt="2023-07-11T19:29:33.051" v="18" actId="14100"/>
          <ac:spMkLst>
            <pc:docMk/>
            <pc:sldMk cId="3487254195" sldId="262"/>
            <ac:spMk id="3" creationId="{EF671282-162E-E27F-9F1A-9DE36D8370DC}"/>
          </ac:spMkLst>
        </pc:spChg>
        <pc:spChg chg="mod">
          <ac:chgData name="Arooj Fatima" userId="ggfZbVGefR+Ng+woKiFMeS7O1U6HFDUsL8xeDgHyXG0=" providerId="None" clId="Web-{14572B17-1362-4A5E-BC2B-C161B6F7C8BD}" dt="2023-07-11T19:28:46.034" v="6"/>
          <ac:spMkLst>
            <pc:docMk/>
            <pc:sldMk cId="3487254195" sldId="262"/>
            <ac:spMk id="34" creationId="{45011AE2-488C-BFF4-C304-E6A31C69B01A}"/>
          </ac:spMkLst>
        </pc:spChg>
        <pc:spChg chg="mod">
          <ac:chgData name="Arooj Fatima" userId="ggfZbVGefR+Ng+woKiFMeS7O1U6HFDUsL8xeDgHyXG0=" providerId="None" clId="Web-{14572B17-1362-4A5E-BC2B-C161B6F7C8BD}" dt="2023-07-11T19:29:20.519" v="17" actId="1076"/>
          <ac:spMkLst>
            <pc:docMk/>
            <pc:sldMk cId="3487254195" sldId="262"/>
            <ac:spMk id="35" creationId="{3FD2AFF4-19BC-31CF-691B-FD7604D3E9CF}"/>
          </ac:spMkLst>
        </pc:spChg>
      </pc:sldChg>
    </pc:docChg>
  </pc:docChgLst>
  <pc:docChgLst>
    <pc:chgData name="frederic vallee" userId="fgYnpyYzXiYlumany55Nk9uqJ9YCpcQB9yjNfOYi1ao=" providerId="None" clId="Web-{A132FF9E-2920-4C62-A92A-AFC2E3AE1CBE}"/>
    <pc:docChg chg="addSld delSld">
      <pc:chgData name="frederic vallee" userId="fgYnpyYzXiYlumany55Nk9uqJ9YCpcQB9yjNfOYi1ao=" providerId="None" clId="Web-{A132FF9E-2920-4C62-A92A-AFC2E3AE1CBE}" dt="2023-07-18T09:45:49.811" v="1"/>
      <pc:docMkLst>
        <pc:docMk/>
      </pc:docMkLst>
      <pc:sldChg chg="del">
        <pc:chgData name="frederic vallee" userId="fgYnpyYzXiYlumany55Nk9uqJ9YCpcQB9yjNfOYi1ao=" providerId="None" clId="Web-{A132FF9E-2920-4C62-A92A-AFC2E3AE1CBE}" dt="2023-07-18T09:45:27.013" v="0"/>
        <pc:sldMkLst>
          <pc:docMk/>
          <pc:sldMk cId="2681063156" sldId="279"/>
        </pc:sldMkLst>
      </pc:sldChg>
      <pc:sldChg chg="add">
        <pc:chgData name="frederic vallee" userId="fgYnpyYzXiYlumany55Nk9uqJ9YCpcQB9yjNfOYi1ao=" providerId="None" clId="Web-{A132FF9E-2920-4C62-A92A-AFC2E3AE1CBE}" dt="2023-07-18T09:45:49.811" v="1"/>
        <pc:sldMkLst>
          <pc:docMk/>
          <pc:sldMk cId="305998712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403B-40BF-91EB-D5B4-A7926016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3E0F8-0B6D-01BF-E73A-CCDA167BF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5580D-88AB-4A47-80BA-BB7406BB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156-6119-6786-41E0-50BC2BB8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2E365-CC0A-FE10-BC5B-47104603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9BED-2033-D0F7-66D6-1D844D6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BD914-3015-0FDA-1761-77F2BCA5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D4C0E-D3F1-DC4B-5CD6-2F4A2764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BDB7-87A0-18C8-DE86-2D57F38E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4737-1B75-AEB0-E296-7B50971A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8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9CE73-6BFA-6364-4D4B-F48CC101C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C0E8B-6E46-7649-D2FE-5CA39314D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CE1D6-60C2-E929-9B64-B8852BFE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0CE2-BB2E-C981-1D5A-E20306C8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4401-00DB-F784-D1B7-0E21B9E6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D349-A50D-1F96-8021-E313C089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19FA7-4478-E399-F20E-6CC0717D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5A229-6A35-4877-48C3-970456FA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9885-0D40-37BA-1479-817FC862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ADF3-75F8-9118-E506-F5D548F7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0B05-42BB-CC47-69E2-323EC635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8A721-A9C6-9B8C-5DD8-DBDD3B3DF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4595-B406-884C-00E6-B891841F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2F6FF-6FB0-DDBA-7ED8-858821DC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8CA7-1FA3-2F73-DDB3-33A6153A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CC14-3CA9-960A-AB46-27B1CDED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CA8A-82C2-F8E7-9CC9-D695A8BFE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B2BA-A996-7EDE-3B19-0ABAEE6D4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F95DF-4C40-8716-06C9-FB0A2DD9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0E960-D3B1-8EC9-B1DC-2C6C6524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EB12-552B-EC03-A346-BF2174FF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FE4-C437-5B94-F36A-616C13F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B5E19-5A89-7180-3E67-3DBD8BA8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E2A18-C785-6C93-94B4-6E3CE0858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ED842-3F34-FAB2-AE6B-4DEFB6E1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76076-E635-246E-FDB3-301606748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CB3FE-18F7-43DD-509C-B2BE543E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C2ACC-649C-DC37-0BD1-237FB93F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88771-A179-25C1-8D60-2565FB85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7CCA-157F-B2A8-3F19-5904C346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CD0A7-2EB1-BBC3-2E64-4B4EB233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AD5F8-4633-CC22-76DB-D5A791F5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236CE-C482-E6DF-B24C-BA9728BF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7C0EB-E4AE-5767-AF8D-19E35A5B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65BA7-23B9-5A52-6578-1E53A49A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62E7B-7604-5868-C108-83C5132C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BD3C-6D06-818D-A671-6F15FAE3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27C1-E633-C64D-8D03-70A93D5E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5E351-F69C-1C19-F575-4C0E79DC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788FF-4E0B-7FF8-F531-EAE1AC68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1A3D0-D2F2-0007-E138-5C46FF8A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7B25-D97A-FD4A-392C-FD52DEF1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2C53-00E2-7E65-EB8F-FDD9B972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5892A-B375-8459-68D0-9B4F05E2B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C32BE-4306-5709-B70E-E849CCE8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90E28-50F9-32AF-0D4A-82B1E4E4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0D50-117B-0EE2-E9E8-91977269C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2AA1C-0267-D655-8A1A-7C43A1C2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89B29-CE6C-D38D-00D8-CF4955B1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52B2-C54A-750C-08BE-DA8C9F79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EA31-F9C3-56E8-28D9-9E3357FBF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E0E0-D6BA-440E-91C9-4ACB1DC53A8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EB36-A3B0-89AB-950E-D4EB5E920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FB03-3AEA-21AD-1EB9-AF24FB412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41CB-DF1B-4D95-B99D-A8E4E2918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pexels.com/photo/forest-during-dawn-226721/" TargetMode="External"/><Relationship Id="rId7" Type="http://schemas.openxmlformats.org/officeDocument/2006/relationships/hyperlink" Target="https://www.publicdomainpictures.net/view-image.php?image=42441&amp;picture=flowe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www.goodfreephotos.com/Free-Stock-Photos/dawn-over-the-coastline-and-colorful-skies-in-new-south-wales-australia.jpg.php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pxhere.com/es/photo/116105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pexels.com/photo/forest-during-dawn-226721/" TargetMode="External"/><Relationship Id="rId7" Type="http://schemas.openxmlformats.org/officeDocument/2006/relationships/hyperlink" Target="https://www.publicdomainpictures.net/view-image.php?image=42441&amp;picture=flowe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pxhere.com/en/photo/985745" TargetMode="External"/><Relationship Id="rId4" Type="http://schemas.openxmlformats.org/officeDocument/2006/relationships/image" Target="../media/image5.jpeg"/><Relationship Id="rId9" Type="http://schemas.openxmlformats.org/officeDocument/2006/relationships/hyperlink" Target="https://www.publicdomainpictures.net/view-image.php?image=32986&amp;picture=houses-green-energy-conce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forest-during-dawn-22672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36725&amp;picture=landscape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pexels.com/photo/forest-during-dawn-226721/" TargetMode="External"/><Relationship Id="rId7" Type="http://schemas.openxmlformats.org/officeDocument/2006/relationships/hyperlink" Target="https://www.publicdomainpictures.net/view-image.php?image=42441&amp;picture=flowe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pxhere.com/en/photo/985745" TargetMode="External"/><Relationship Id="rId4" Type="http://schemas.openxmlformats.org/officeDocument/2006/relationships/image" Target="../media/image5.jpeg"/><Relationship Id="rId9" Type="http://schemas.openxmlformats.org/officeDocument/2006/relationships/hyperlink" Target="https://www.publicdomainpictures.net/view-image.php?image=32986&amp;picture=houses-green-energy-concep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pexels.com/photo/forest-during-dawn-226721/" TargetMode="External"/><Relationship Id="rId7" Type="http://schemas.openxmlformats.org/officeDocument/2006/relationships/hyperlink" Target="https://www.publicdomainpictures.net/view-image.php?image=42441&amp;picture=flowe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pxhere.com/en/photo/985745" TargetMode="External"/><Relationship Id="rId4" Type="http://schemas.openxmlformats.org/officeDocument/2006/relationships/image" Target="../media/image5.jpeg"/><Relationship Id="rId9" Type="http://schemas.openxmlformats.org/officeDocument/2006/relationships/hyperlink" Target="https://www.publicdomainpictures.net/view-image.php?image=32986&amp;picture=houses-green-energy-concep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forest-during-dawn-22672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36725&amp;picture=landscape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forest-during-dawn-226721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ublicdomainpictures.net/view-image.php?image=36725&amp;picture=landscape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5011AE2-488C-BFF4-C304-E6A31C69B0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7E03BF-EA09-83BA-804F-D39A96D6DF85}"/>
              </a:ext>
            </a:extLst>
          </p:cNvPr>
          <p:cNvGrpSpPr/>
          <p:nvPr/>
        </p:nvGrpSpPr>
        <p:grpSpPr>
          <a:xfrm>
            <a:off x="4134749" y="1344763"/>
            <a:ext cx="5105910" cy="5247775"/>
            <a:chOff x="3414021" y="741998"/>
            <a:chExt cx="5700482" cy="5887745"/>
          </a:xfrm>
          <a:solidFill>
            <a:srgbClr val="92D050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9FD1F1-6580-8B5A-9AA6-1764ABEFB5A8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143DB3B-ECA5-DE72-257A-2F63A7E29F85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FF6F47A-9A82-F70A-FD05-646B2C88457D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CA590D-BE6F-57A2-A51D-8C7526DECEE3}"/>
              </a:ext>
            </a:extLst>
          </p:cNvPr>
          <p:cNvGrpSpPr/>
          <p:nvPr/>
        </p:nvGrpSpPr>
        <p:grpSpPr>
          <a:xfrm>
            <a:off x="4232938" y="1552192"/>
            <a:ext cx="4832740" cy="4917096"/>
            <a:chOff x="3414021" y="741998"/>
            <a:chExt cx="5700482" cy="5887745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3FE2156-086B-2383-1528-4AB3F14F2520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56B610-1D55-0CCC-3E9C-1A487FF72096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0D31BC9-A456-0E1F-FA61-70321EADB793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0E8D5-21B7-E7ED-9BC0-58AB17BE3ECE}"/>
              </a:ext>
            </a:extLst>
          </p:cNvPr>
          <p:cNvGrpSpPr/>
          <p:nvPr/>
        </p:nvGrpSpPr>
        <p:grpSpPr>
          <a:xfrm>
            <a:off x="4239072" y="1631810"/>
            <a:ext cx="4947759" cy="4945850"/>
            <a:chOff x="3414021" y="741998"/>
            <a:chExt cx="5700482" cy="58877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E4BF34-D4F1-716B-2C15-EB5DA56E4ABA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678B33-E4C1-1E1A-4927-E23B72404ADC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154A52-F31E-BBD1-6EDF-CA67CED10F6F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71C6A64-14FC-A09F-A052-F788A7B4F562}"/>
              </a:ext>
            </a:extLst>
          </p:cNvPr>
          <p:cNvSpPr txBox="1"/>
          <p:nvPr/>
        </p:nvSpPr>
        <p:spPr>
          <a:xfrm>
            <a:off x="7895303" y="499092"/>
            <a:ext cx="2684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alpha val="54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D7F9E1-BAFB-E42C-59E5-8CE56BFCEFB3}"/>
              </a:ext>
            </a:extLst>
          </p:cNvPr>
          <p:cNvSpPr txBox="1"/>
          <p:nvPr/>
        </p:nvSpPr>
        <p:spPr>
          <a:xfrm>
            <a:off x="9080055" y="5043139"/>
            <a:ext cx="2684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alpha val="54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27EB8C-C342-E207-1E68-9FCA7E6B55F6}"/>
              </a:ext>
            </a:extLst>
          </p:cNvPr>
          <p:cNvSpPr txBox="1"/>
          <p:nvPr/>
        </p:nvSpPr>
        <p:spPr>
          <a:xfrm>
            <a:off x="737049" y="4670584"/>
            <a:ext cx="2684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alpha val="54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0D898A-3D56-D496-B18F-A7DA38FB1D88}"/>
              </a:ext>
            </a:extLst>
          </p:cNvPr>
          <p:cNvSpPr txBox="1"/>
          <p:nvPr/>
        </p:nvSpPr>
        <p:spPr>
          <a:xfrm>
            <a:off x="4356365" y="3028060"/>
            <a:ext cx="414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ECOLOGY</a:t>
            </a:r>
          </a:p>
        </p:txBody>
      </p:sp>
    </p:spTree>
    <p:extLst>
      <p:ext uri="{BB962C8B-B14F-4D97-AF65-F5344CB8AC3E}">
        <p14:creationId xmlns:p14="http://schemas.microsoft.com/office/powerpoint/2010/main" val="343208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5011AE2-488C-BFF4-C304-E6A31C69B01A}"/>
              </a:ext>
            </a:extLst>
          </p:cNvPr>
          <p:cNvSpPr/>
          <p:nvPr/>
        </p:nvSpPr>
        <p:spPr>
          <a:xfrm>
            <a:off x="-28755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b="1" baseline="30000" dirty="0">
              <a:latin typeface="Times New Roman"/>
              <a:cs typeface="Times New Roman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CA590D-BE6F-57A2-A51D-8C7526DECEE3}"/>
              </a:ext>
            </a:extLst>
          </p:cNvPr>
          <p:cNvGrpSpPr/>
          <p:nvPr/>
        </p:nvGrpSpPr>
        <p:grpSpPr>
          <a:xfrm>
            <a:off x="6792108" y="1624078"/>
            <a:ext cx="5105909" cy="4960229"/>
            <a:chOff x="3414021" y="741998"/>
            <a:chExt cx="5700482" cy="5887745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3FE2156-086B-2383-1528-4AB3F14F2520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56B610-1D55-0CCC-3E9C-1A487FF72096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0D31BC9-A456-0E1F-FA61-70321EADB793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C0E8D5-21B7-E7ED-9BC0-58AB17BE3ECE}"/>
              </a:ext>
            </a:extLst>
          </p:cNvPr>
          <p:cNvGrpSpPr/>
          <p:nvPr/>
        </p:nvGrpSpPr>
        <p:grpSpPr>
          <a:xfrm>
            <a:off x="6870128" y="1833093"/>
            <a:ext cx="5192174" cy="4543285"/>
            <a:chOff x="3414021" y="741998"/>
            <a:chExt cx="5700482" cy="58877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E4BF34-D4F1-716B-2C15-EB5DA56E4ABA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678B33-E4C1-1E1A-4927-E23B72404ADC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154A52-F31E-BBD1-6EDF-CA67CED10F6F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blipFill>
              <a:blip r:embed="rId8">
                <a:extLs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FD2AFF4-19BC-31CF-691B-FD7604D3E9CF}"/>
              </a:ext>
            </a:extLst>
          </p:cNvPr>
          <p:cNvSpPr txBox="1"/>
          <p:nvPr/>
        </p:nvSpPr>
        <p:spPr>
          <a:xfrm>
            <a:off x="130740" y="172688"/>
            <a:ext cx="11860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Biomass Valorization</a:t>
            </a:r>
            <a:endParaRPr lang="en-US" sz="6600" dirty="0" err="1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1C6A64-14FC-A09F-A052-F788A7B4F562}"/>
              </a:ext>
            </a:extLst>
          </p:cNvPr>
          <p:cNvSpPr txBox="1"/>
          <p:nvPr/>
        </p:nvSpPr>
        <p:spPr>
          <a:xfrm>
            <a:off x="7895303" y="499092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D7F9E1-BAFB-E42C-59E5-8CE56BFCEFB3}"/>
              </a:ext>
            </a:extLst>
          </p:cNvPr>
          <p:cNvSpPr txBox="1"/>
          <p:nvPr/>
        </p:nvSpPr>
        <p:spPr>
          <a:xfrm>
            <a:off x="9080055" y="5043139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27EB8C-C342-E207-1E68-9FCA7E6B55F6}"/>
              </a:ext>
            </a:extLst>
          </p:cNvPr>
          <p:cNvSpPr txBox="1"/>
          <p:nvPr/>
        </p:nvSpPr>
        <p:spPr>
          <a:xfrm>
            <a:off x="737049" y="4670584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1282-162E-E27F-9F1A-9DE36D8370DC}"/>
              </a:ext>
            </a:extLst>
          </p:cNvPr>
          <p:cNvSpPr txBox="1"/>
          <p:nvPr/>
        </p:nvSpPr>
        <p:spPr>
          <a:xfrm>
            <a:off x="267419" y="2429774"/>
            <a:ext cx="5704935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Biomass valorization is the process of adding value to various plants and residues, such as food crops (starch-rich) and residues (such as rice and maize husks), aquatic plants (such as algae), woody plants (such as eucalyptus), municipal garbage, animal waste.</a:t>
            </a:r>
            <a:r>
              <a:rPr lang="en-US" sz="1600" b="1" baseline="3000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endParaRPr lang="en-US" sz="16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725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E78965-F17A-5447-75ED-E2A045571F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5E9D53-FCB8-C5F8-5722-154D34492D2F}"/>
              </a:ext>
            </a:extLst>
          </p:cNvPr>
          <p:cNvGrpSpPr/>
          <p:nvPr/>
        </p:nvGrpSpPr>
        <p:grpSpPr>
          <a:xfrm>
            <a:off x="3523246" y="721601"/>
            <a:ext cx="4952422" cy="5115111"/>
            <a:chOff x="3586883" y="788847"/>
            <a:chExt cx="4952422" cy="5115111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6987C15-D5C1-2881-BE88-4BB711D6A6E0}"/>
                </a:ext>
              </a:extLst>
            </p:cNvPr>
            <p:cNvSpPr/>
            <p:nvPr/>
          </p:nvSpPr>
          <p:spPr>
            <a:xfrm>
              <a:off x="6058449" y="3423102"/>
              <a:ext cx="2480856" cy="2480856"/>
            </a:xfrm>
            <a:custGeom>
              <a:avLst/>
              <a:gdLst>
                <a:gd name="connsiteX0" fmla="*/ 1278615 w 2480856"/>
                <a:gd name="connsiteY0" fmla="*/ 869382 h 2480856"/>
                <a:gd name="connsiteX1" fmla="*/ 1232791 w 2480856"/>
                <a:gd name="connsiteY1" fmla="*/ 887839 h 2480856"/>
                <a:gd name="connsiteX2" fmla="*/ 537158 w 2480856"/>
                <a:gd name="connsiteY2" fmla="*/ 1481004 h 2480856"/>
                <a:gd name="connsiteX3" fmla="*/ 296583 w 2480856"/>
                <a:gd name="connsiteY3" fmla="*/ 1729217 h 2480856"/>
                <a:gd name="connsiteX4" fmla="*/ 174386 w 2480856"/>
                <a:gd name="connsiteY4" fmla="*/ 1238519 h 2480856"/>
                <a:gd name="connsiteX5" fmla="*/ 1152599 w 2480856"/>
                <a:gd name="connsiteY5" fmla="*/ 220209 h 2480856"/>
                <a:gd name="connsiteX6" fmla="*/ 2480857 w 2480856"/>
                <a:gd name="connsiteY6" fmla="*/ 0 h 2480856"/>
                <a:gd name="connsiteX7" fmla="*/ 1638206 w 2480856"/>
                <a:gd name="connsiteY7" fmla="*/ 2127631 h 2480856"/>
                <a:gd name="connsiteX8" fmla="*/ 1152599 w 2480856"/>
                <a:gd name="connsiteY8" fmla="*/ 2261920 h 2480856"/>
                <a:gd name="connsiteX9" fmla="*/ 516156 w 2480856"/>
                <a:gd name="connsiteY9" fmla="*/ 2018162 h 2480856"/>
                <a:gd name="connsiteX10" fmla="*/ 206208 w 2480856"/>
                <a:gd name="connsiteY10" fmla="*/ 2480856 h 2480856"/>
                <a:gd name="connsiteX11" fmla="*/ 0 w 2480856"/>
                <a:gd name="connsiteY11" fmla="*/ 2480856 h 2480856"/>
                <a:gd name="connsiteX12" fmla="*/ 262215 w 2480856"/>
                <a:gd name="connsiteY12" fmla="*/ 1988886 h 2480856"/>
                <a:gd name="connsiteX13" fmla="*/ 318222 w 2480856"/>
                <a:gd name="connsiteY13" fmla="*/ 1925241 h 2480856"/>
                <a:gd name="connsiteX14" fmla="*/ 1351806 w 2480856"/>
                <a:gd name="connsiteY14" fmla="*/ 945118 h 2480856"/>
                <a:gd name="connsiteX15" fmla="*/ 1283821 w 2480856"/>
                <a:gd name="connsiteY15" fmla="*/ 869471 h 2480856"/>
                <a:gd name="connsiteX16" fmla="*/ 1278615 w 2480856"/>
                <a:gd name="connsiteY16" fmla="*/ 869382 h 248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0856" h="2480856">
                  <a:moveTo>
                    <a:pt x="1278615" y="869382"/>
                  </a:moveTo>
                  <a:cubicBezTo>
                    <a:pt x="1261641" y="869929"/>
                    <a:pt x="1245405" y="876472"/>
                    <a:pt x="1232791" y="887839"/>
                  </a:cubicBezTo>
                  <a:cubicBezTo>
                    <a:pt x="988409" y="1070409"/>
                    <a:pt x="756050" y="1268540"/>
                    <a:pt x="537158" y="1481004"/>
                  </a:cubicBezTo>
                  <a:cubicBezTo>
                    <a:pt x="449329" y="1568833"/>
                    <a:pt x="369774" y="1649025"/>
                    <a:pt x="296583" y="1729217"/>
                  </a:cubicBezTo>
                  <a:cubicBezTo>
                    <a:pt x="216512" y="1578036"/>
                    <a:pt x="174564" y="1409595"/>
                    <a:pt x="174386" y="1238519"/>
                  </a:cubicBezTo>
                  <a:cubicBezTo>
                    <a:pt x="163381" y="687219"/>
                    <a:pt x="601305" y="231347"/>
                    <a:pt x="1152599" y="220209"/>
                  </a:cubicBezTo>
                  <a:cubicBezTo>
                    <a:pt x="1666209" y="233575"/>
                    <a:pt x="2480857" y="0"/>
                    <a:pt x="2480857" y="0"/>
                  </a:cubicBezTo>
                  <a:cubicBezTo>
                    <a:pt x="2480857" y="896112"/>
                    <a:pt x="2386663" y="1694213"/>
                    <a:pt x="1638206" y="2127631"/>
                  </a:cubicBezTo>
                  <a:cubicBezTo>
                    <a:pt x="1491728" y="2216109"/>
                    <a:pt x="1323726" y="2262569"/>
                    <a:pt x="1152599" y="2261920"/>
                  </a:cubicBezTo>
                  <a:cubicBezTo>
                    <a:pt x="917541" y="2262525"/>
                    <a:pt x="690669" y="2175631"/>
                    <a:pt x="516156" y="2018162"/>
                  </a:cubicBezTo>
                  <a:cubicBezTo>
                    <a:pt x="330951" y="2225006"/>
                    <a:pt x="206208" y="2400028"/>
                    <a:pt x="206208" y="2480856"/>
                  </a:cubicBezTo>
                  <a:lnTo>
                    <a:pt x="0" y="2480856"/>
                  </a:lnTo>
                  <a:cubicBezTo>
                    <a:pt x="0" y="2357387"/>
                    <a:pt x="103104" y="2182365"/>
                    <a:pt x="262215" y="1988886"/>
                  </a:cubicBezTo>
                  <a:cubicBezTo>
                    <a:pt x="280035" y="1967246"/>
                    <a:pt x="318222" y="1925241"/>
                    <a:pt x="318222" y="1925241"/>
                  </a:cubicBezTo>
                  <a:lnTo>
                    <a:pt x="1351806" y="945118"/>
                  </a:lnTo>
                  <a:cubicBezTo>
                    <a:pt x="1353925" y="905455"/>
                    <a:pt x="1323484" y="871584"/>
                    <a:pt x="1283821" y="869471"/>
                  </a:cubicBezTo>
                  <a:cubicBezTo>
                    <a:pt x="1282090" y="869375"/>
                    <a:pt x="1280352" y="869350"/>
                    <a:pt x="1278615" y="869382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C71C45-5533-85EB-ED9D-4DEDE579CA58}"/>
                </a:ext>
              </a:extLst>
            </p:cNvPr>
            <p:cNvSpPr/>
            <p:nvPr/>
          </p:nvSpPr>
          <p:spPr>
            <a:xfrm>
              <a:off x="3586883" y="2607818"/>
              <a:ext cx="1936316" cy="2881179"/>
            </a:xfrm>
            <a:custGeom>
              <a:avLst/>
              <a:gdLst>
                <a:gd name="connsiteX0" fmla="*/ 546961 w 1936316"/>
                <a:gd name="connsiteY0" fmla="*/ 2208459 h 2881179"/>
                <a:gd name="connsiteX1" fmla="*/ 790718 w 1936316"/>
                <a:gd name="connsiteY1" fmla="*/ 2372025 h 2881179"/>
                <a:gd name="connsiteX2" fmla="*/ 1936317 w 1936316"/>
                <a:gd name="connsiteY2" fmla="*/ 2372025 h 2881179"/>
                <a:gd name="connsiteX3" fmla="*/ 1936317 w 1936316"/>
                <a:gd name="connsiteY3" fmla="*/ 2881180 h 2881179"/>
                <a:gd name="connsiteX4" fmla="*/ 790718 w 1936316"/>
                <a:gd name="connsiteY4" fmla="*/ 2881180 h 2881179"/>
                <a:gd name="connsiteX5" fmla="*/ 93813 w 1936316"/>
                <a:gd name="connsiteY5" fmla="*/ 2463036 h 2881179"/>
                <a:gd name="connsiteX6" fmla="*/ 124362 w 1936316"/>
                <a:gd name="connsiteY6" fmla="*/ 1685302 h 2881179"/>
                <a:gd name="connsiteX7" fmla="*/ 786263 w 1936316"/>
                <a:gd name="connsiteY7" fmla="*/ 539704 h 2881179"/>
                <a:gd name="connsiteX8" fmla="*/ 349663 w 1936316"/>
                <a:gd name="connsiteY8" fmla="*/ 285127 h 2881179"/>
                <a:gd name="connsiteX9" fmla="*/ 1415069 w 1936316"/>
                <a:gd name="connsiteY9" fmla="*/ 0 h 2881179"/>
                <a:gd name="connsiteX10" fmla="*/ 1700196 w 1936316"/>
                <a:gd name="connsiteY10" fmla="*/ 1065406 h 2881179"/>
                <a:gd name="connsiteX11" fmla="*/ 1236229 w 1936316"/>
                <a:gd name="connsiteY11" fmla="*/ 798736 h 2881179"/>
                <a:gd name="connsiteX12" fmla="*/ 571782 w 1936316"/>
                <a:gd name="connsiteY12" fmla="*/ 1950699 h 2881179"/>
                <a:gd name="connsiteX13" fmla="*/ 546961 w 1936316"/>
                <a:gd name="connsiteY13" fmla="*/ 2208459 h 28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36316" h="2881179">
                  <a:moveTo>
                    <a:pt x="546961" y="2208459"/>
                  </a:moveTo>
                  <a:cubicBezTo>
                    <a:pt x="594980" y="2301004"/>
                    <a:pt x="686876" y="2362669"/>
                    <a:pt x="790718" y="2372025"/>
                  </a:cubicBezTo>
                  <a:lnTo>
                    <a:pt x="1936317" y="2372025"/>
                  </a:lnTo>
                  <a:lnTo>
                    <a:pt x="1936317" y="2881180"/>
                  </a:lnTo>
                  <a:lnTo>
                    <a:pt x="790718" y="2881180"/>
                  </a:lnTo>
                  <a:cubicBezTo>
                    <a:pt x="500513" y="2875903"/>
                    <a:pt x="235033" y="2716614"/>
                    <a:pt x="93813" y="2463036"/>
                  </a:cubicBezTo>
                  <a:cubicBezTo>
                    <a:pt x="-41473" y="2218292"/>
                    <a:pt x="-29705" y="1918680"/>
                    <a:pt x="124362" y="1685302"/>
                  </a:cubicBezTo>
                  <a:lnTo>
                    <a:pt x="786263" y="539704"/>
                  </a:lnTo>
                  <a:lnTo>
                    <a:pt x="349663" y="285127"/>
                  </a:lnTo>
                  <a:lnTo>
                    <a:pt x="1415069" y="0"/>
                  </a:lnTo>
                  <a:lnTo>
                    <a:pt x="1700196" y="1065406"/>
                  </a:lnTo>
                  <a:lnTo>
                    <a:pt x="1236229" y="798736"/>
                  </a:lnTo>
                  <a:lnTo>
                    <a:pt x="571782" y="1950699"/>
                  </a:lnTo>
                  <a:cubicBezTo>
                    <a:pt x="515075" y="2024871"/>
                    <a:pt x="505452" y="2124830"/>
                    <a:pt x="546961" y="2208459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8D1670D-63AE-1ECD-80F6-442ED4036306}"/>
                </a:ext>
              </a:extLst>
            </p:cNvPr>
            <p:cNvSpPr/>
            <p:nvPr/>
          </p:nvSpPr>
          <p:spPr>
            <a:xfrm>
              <a:off x="5034411" y="788847"/>
              <a:ext cx="2982373" cy="2375859"/>
            </a:xfrm>
            <a:custGeom>
              <a:avLst/>
              <a:gdLst>
                <a:gd name="connsiteX0" fmla="*/ 0 w 2982373"/>
                <a:gd name="connsiteY0" fmla="*/ 1399555 h 2375859"/>
                <a:gd name="connsiteX1" fmla="*/ 532703 w 2982373"/>
                <a:gd name="connsiteY1" fmla="*/ 404794 h 2375859"/>
                <a:gd name="connsiteX2" fmla="*/ 1225790 w 2982373"/>
                <a:gd name="connsiteY2" fmla="*/ 16 h 2375859"/>
                <a:gd name="connsiteX3" fmla="*/ 1883873 w 2982373"/>
                <a:gd name="connsiteY3" fmla="*/ 416250 h 2375859"/>
                <a:gd name="connsiteX4" fmla="*/ 2545774 w 2982373"/>
                <a:gd name="connsiteY4" fmla="*/ 1561848 h 2375859"/>
                <a:gd name="connsiteX5" fmla="*/ 2982374 w 2982373"/>
                <a:gd name="connsiteY5" fmla="*/ 1307271 h 2375859"/>
                <a:gd name="connsiteX6" fmla="*/ 2697247 w 2982373"/>
                <a:gd name="connsiteY6" fmla="*/ 2375859 h 2375859"/>
                <a:gd name="connsiteX7" fmla="*/ 1634387 w 2982373"/>
                <a:gd name="connsiteY7" fmla="*/ 2090732 h 2375859"/>
                <a:gd name="connsiteX8" fmla="*/ 2097718 w 2982373"/>
                <a:gd name="connsiteY8" fmla="*/ 1822790 h 2375859"/>
                <a:gd name="connsiteX9" fmla="*/ 1430089 w 2982373"/>
                <a:gd name="connsiteY9" fmla="*/ 670191 h 2375859"/>
                <a:gd name="connsiteX10" fmla="*/ 1218789 w 2982373"/>
                <a:gd name="connsiteY10" fmla="*/ 519990 h 2375859"/>
                <a:gd name="connsiteX11" fmla="*/ 983305 w 2982373"/>
                <a:gd name="connsiteY11" fmla="*/ 665099 h 2375859"/>
                <a:gd name="connsiteX12" fmla="*/ 449966 w 2982373"/>
                <a:gd name="connsiteY12" fmla="*/ 1659860 h 237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2373" h="2375859">
                  <a:moveTo>
                    <a:pt x="0" y="1399555"/>
                  </a:moveTo>
                  <a:lnTo>
                    <a:pt x="532703" y="404794"/>
                  </a:lnTo>
                  <a:cubicBezTo>
                    <a:pt x="672441" y="153392"/>
                    <a:pt x="938162" y="-1798"/>
                    <a:pt x="1225790" y="16"/>
                  </a:cubicBezTo>
                  <a:cubicBezTo>
                    <a:pt x="1505437" y="5751"/>
                    <a:pt x="1758856" y="166038"/>
                    <a:pt x="1883873" y="416250"/>
                  </a:cubicBezTo>
                  <a:lnTo>
                    <a:pt x="2545774" y="1561848"/>
                  </a:lnTo>
                  <a:lnTo>
                    <a:pt x="2982374" y="1307271"/>
                  </a:lnTo>
                  <a:lnTo>
                    <a:pt x="2697247" y="2375859"/>
                  </a:lnTo>
                  <a:lnTo>
                    <a:pt x="1634387" y="2090732"/>
                  </a:lnTo>
                  <a:lnTo>
                    <a:pt x="2097718" y="1822790"/>
                  </a:lnTo>
                  <a:lnTo>
                    <a:pt x="1430089" y="670191"/>
                  </a:lnTo>
                  <a:cubicBezTo>
                    <a:pt x="1393830" y="584112"/>
                    <a:pt x="1312003" y="525941"/>
                    <a:pt x="1218789" y="519990"/>
                  </a:cubicBezTo>
                  <a:cubicBezTo>
                    <a:pt x="1120631" y="524853"/>
                    <a:pt x="1031783" y="579606"/>
                    <a:pt x="983305" y="665099"/>
                  </a:cubicBezTo>
                  <a:lnTo>
                    <a:pt x="449966" y="1659860"/>
                  </a:ln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A758E4-9762-8B75-7B3E-9566CA73422C}"/>
              </a:ext>
            </a:extLst>
          </p:cNvPr>
          <p:cNvGrpSpPr/>
          <p:nvPr/>
        </p:nvGrpSpPr>
        <p:grpSpPr>
          <a:xfrm>
            <a:off x="3586883" y="788847"/>
            <a:ext cx="4952422" cy="5115111"/>
            <a:chOff x="3586883" y="788847"/>
            <a:chExt cx="4952422" cy="5115111"/>
          </a:xfr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7C0B7B-E609-4965-8819-149E22AFFC80}"/>
                </a:ext>
              </a:extLst>
            </p:cNvPr>
            <p:cNvSpPr/>
            <p:nvPr/>
          </p:nvSpPr>
          <p:spPr>
            <a:xfrm>
              <a:off x="6058449" y="3423102"/>
              <a:ext cx="2480856" cy="2480856"/>
            </a:xfrm>
            <a:custGeom>
              <a:avLst/>
              <a:gdLst>
                <a:gd name="connsiteX0" fmla="*/ 1278615 w 2480856"/>
                <a:gd name="connsiteY0" fmla="*/ 869382 h 2480856"/>
                <a:gd name="connsiteX1" fmla="*/ 1232791 w 2480856"/>
                <a:gd name="connsiteY1" fmla="*/ 887839 h 2480856"/>
                <a:gd name="connsiteX2" fmla="*/ 537158 w 2480856"/>
                <a:gd name="connsiteY2" fmla="*/ 1481004 h 2480856"/>
                <a:gd name="connsiteX3" fmla="*/ 296583 w 2480856"/>
                <a:gd name="connsiteY3" fmla="*/ 1729217 h 2480856"/>
                <a:gd name="connsiteX4" fmla="*/ 174386 w 2480856"/>
                <a:gd name="connsiteY4" fmla="*/ 1238519 h 2480856"/>
                <a:gd name="connsiteX5" fmla="*/ 1152599 w 2480856"/>
                <a:gd name="connsiteY5" fmla="*/ 220209 h 2480856"/>
                <a:gd name="connsiteX6" fmla="*/ 2480857 w 2480856"/>
                <a:gd name="connsiteY6" fmla="*/ 0 h 2480856"/>
                <a:gd name="connsiteX7" fmla="*/ 1638206 w 2480856"/>
                <a:gd name="connsiteY7" fmla="*/ 2127631 h 2480856"/>
                <a:gd name="connsiteX8" fmla="*/ 1152599 w 2480856"/>
                <a:gd name="connsiteY8" fmla="*/ 2261920 h 2480856"/>
                <a:gd name="connsiteX9" fmla="*/ 516156 w 2480856"/>
                <a:gd name="connsiteY9" fmla="*/ 2018162 h 2480856"/>
                <a:gd name="connsiteX10" fmla="*/ 206208 w 2480856"/>
                <a:gd name="connsiteY10" fmla="*/ 2480856 h 2480856"/>
                <a:gd name="connsiteX11" fmla="*/ 0 w 2480856"/>
                <a:gd name="connsiteY11" fmla="*/ 2480856 h 2480856"/>
                <a:gd name="connsiteX12" fmla="*/ 262215 w 2480856"/>
                <a:gd name="connsiteY12" fmla="*/ 1988886 h 2480856"/>
                <a:gd name="connsiteX13" fmla="*/ 318222 w 2480856"/>
                <a:gd name="connsiteY13" fmla="*/ 1925241 h 2480856"/>
                <a:gd name="connsiteX14" fmla="*/ 1351806 w 2480856"/>
                <a:gd name="connsiteY14" fmla="*/ 945118 h 2480856"/>
                <a:gd name="connsiteX15" fmla="*/ 1283821 w 2480856"/>
                <a:gd name="connsiteY15" fmla="*/ 869471 h 2480856"/>
                <a:gd name="connsiteX16" fmla="*/ 1278615 w 2480856"/>
                <a:gd name="connsiteY16" fmla="*/ 869382 h 248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0856" h="2480856">
                  <a:moveTo>
                    <a:pt x="1278615" y="869382"/>
                  </a:moveTo>
                  <a:cubicBezTo>
                    <a:pt x="1261641" y="869929"/>
                    <a:pt x="1245405" y="876472"/>
                    <a:pt x="1232791" y="887839"/>
                  </a:cubicBezTo>
                  <a:cubicBezTo>
                    <a:pt x="988409" y="1070409"/>
                    <a:pt x="756050" y="1268540"/>
                    <a:pt x="537158" y="1481004"/>
                  </a:cubicBezTo>
                  <a:cubicBezTo>
                    <a:pt x="449329" y="1568833"/>
                    <a:pt x="369774" y="1649025"/>
                    <a:pt x="296583" y="1729217"/>
                  </a:cubicBezTo>
                  <a:cubicBezTo>
                    <a:pt x="216512" y="1578036"/>
                    <a:pt x="174564" y="1409595"/>
                    <a:pt x="174386" y="1238519"/>
                  </a:cubicBezTo>
                  <a:cubicBezTo>
                    <a:pt x="163381" y="687219"/>
                    <a:pt x="601305" y="231347"/>
                    <a:pt x="1152599" y="220209"/>
                  </a:cubicBezTo>
                  <a:cubicBezTo>
                    <a:pt x="1666209" y="233575"/>
                    <a:pt x="2480857" y="0"/>
                    <a:pt x="2480857" y="0"/>
                  </a:cubicBezTo>
                  <a:cubicBezTo>
                    <a:pt x="2480857" y="896112"/>
                    <a:pt x="2386663" y="1694213"/>
                    <a:pt x="1638206" y="2127631"/>
                  </a:cubicBezTo>
                  <a:cubicBezTo>
                    <a:pt x="1491728" y="2216109"/>
                    <a:pt x="1323726" y="2262569"/>
                    <a:pt x="1152599" y="2261920"/>
                  </a:cubicBezTo>
                  <a:cubicBezTo>
                    <a:pt x="917541" y="2262525"/>
                    <a:pt x="690669" y="2175631"/>
                    <a:pt x="516156" y="2018162"/>
                  </a:cubicBezTo>
                  <a:cubicBezTo>
                    <a:pt x="330951" y="2225006"/>
                    <a:pt x="206208" y="2400028"/>
                    <a:pt x="206208" y="2480856"/>
                  </a:cubicBezTo>
                  <a:lnTo>
                    <a:pt x="0" y="2480856"/>
                  </a:lnTo>
                  <a:cubicBezTo>
                    <a:pt x="0" y="2357387"/>
                    <a:pt x="103104" y="2182365"/>
                    <a:pt x="262215" y="1988886"/>
                  </a:cubicBezTo>
                  <a:cubicBezTo>
                    <a:pt x="280035" y="1967246"/>
                    <a:pt x="318222" y="1925241"/>
                    <a:pt x="318222" y="1925241"/>
                  </a:cubicBezTo>
                  <a:lnTo>
                    <a:pt x="1351806" y="945118"/>
                  </a:lnTo>
                  <a:cubicBezTo>
                    <a:pt x="1353925" y="905455"/>
                    <a:pt x="1323484" y="871584"/>
                    <a:pt x="1283821" y="869471"/>
                  </a:cubicBezTo>
                  <a:cubicBezTo>
                    <a:pt x="1282090" y="869375"/>
                    <a:pt x="1280352" y="869350"/>
                    <a:pt x="1278615" y="869382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74D5F0-4FE7-E62A-1120-2A3BD9EFD8D6}"/>
                </a:ext>
              </a:extLst>
            </p:cNvPr>
            <p:cNvSpPr/>
            <p:nvPr/>
          </p:nvSpPr>
          <p:spPr>
            <a:xfrm>
              <a:off x="3586883" y="2607818"/>
              <a:ext cx="1936316" cy="2881179"/>
            </a:xfrm>
            <a:custGeom>
              <a:avLst/>
              <a:gdLst>
                <a:gd name="connsiteX0" fmla="*/ 546961 w 1936316"/>
                <a:gd name="connsiteY0" fmla="*/ 2208459 h 2881179"/>
                <a:gd name="connsiteX1" fmla="*/ 790718 w 1936316"/>
                <a:gd name="connsiteY1" fmla="*/ 2372025 h 2881179"/>
                <a:gd name="connsiteX2" fmla="*/ 1936317 w 1936316"/>
                <a:gd name="connsiteY2" fmla="*/ 2372025 h 2881179"/>
                <a:gd name="connsiteX3" fmla="*/ 1936317 w 1936316"/>
                <a:gd name="connsiteY3" fmla="*/ 2881180 h 2881179"/>
                <a:gd name="connsiteX4" fmla="*/ 790718 w 1936316"/>
                <a:gd name="connsiteY4" fmla="*/ 2881180 h 2881179"/>
                <a:gd name="connsiteX5" fmla="*/ 93813 w 1936316"/>
                <a:gd name="connsiteY5" fmla="*/ 2463036 h 2881179"/>
                <a:gd name="connsiteX6" fmla="*/ 124362 w 1936316"/>
                <a:gd name="connsiteY6" fmla="*/ 1685302 h 2881179"/>
                <a:gd name="connsiteX7" fmla="*/ 786263 w 1936316"/>
                <a:gd name="connsiteY7" fmla="*/ 539704 h 2881179"/>
                <a:gd name="connsiteX8" fmla="*/ 349663 w 1936316"/>
                <a:gd name="connsiteY8" fmla="*/ 285127 h 2881179"/>
                <a:gd name="connsiteX9" fmla="*/ 1415069 w 1936316"/>
                <a:gd name="connsiteY9" fmla="*/ 0 h 2881179"/>
                <a:gd name="connsiteX10" fmla="*/ 1700196 w 1936316"/>
                <a:gd name="connsiteY10" fmla="*/ 1065406 h 2881179"/>
                <a:gd name="connsiteX11" fmla="*/ 1236229 w 1936316"/>
                <a:gd name="connsiteY11" fmla="*/ 798736 h 2881179"/>
                <a:gd name="connsiteX12" fmla="*/ 571782 w 1936316"/>
                <a:gd name="connsiteY12" fmla="*/ 1950699 h 2881179"/>
                <a:gd name="connsiteX13" fmla="*/ 546961 w 1936316"/>
                <a:gd name="connsiteY13" fmla="*/ 2208459 h 28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36316" h="2881179">
                  <a:moveTo>
                    <a:pt x="546961" y="2208459"/>
                  </a:moveTo>
                  <a:cubicBezTo>
                    <a:pt x="594980" y="2301004"/>
                    <a:pt x="686876" y="2362669"/>
                    <a:pt x="790718" y="2372025"/>
                  </a:cubicBezTo>
                  <a:lnTo>
                    <a:pt x="1936317" y="2372025"/>
                  </a:lnTo>
                  <a:lnTo>
                    <a:pt x="1936317" y="2881180"/>
                  </a:lnTo>
                  <a:lnTo>
                    <a:pt x="790718" y="2881180"/>
                  </a:lnTo>
                  <a:cubicBezTo>
                    <a:pt x="500513" y="2875903"/>
                    <a:pt x="235033" y="2716614"/>
                    <a:pt x="93813" y="2463036"/>
                  </a:cubicBezTo>
                  <a:cubicBezTo>
                    <a:pt x="-41473" y="2218292"/>
                    <a:pt x="-29705" y="1918680"/>
                    <a:pt x="124362" y="1685302"/>
                  </a:cubicBezTo>
                  <a:lnTo>
                    <a:pt x="786263" y="539704"/>
                  </a:lnTo>
                  <a:lnTo>
                    <a:pt x="349663" y="285127"/>
                  </a:lnTo>
                  <a:lnTo>
                    <a:pt x="1415069" y="0"/>
                  </a:lnTo>
                  <a:lnTo>
                    <a:pt x="1700196" y="1065406"/>
                  </a:lnTo>
                  <a:lnTo>
                    <a:pt x="1236229" y="798736"/>
                  </a:lnTo>
                  <a:lnTo>
                    <a:pt x="571782" y="1950699"/>
                  </a:lnTo>
                  <a:cubicBezTo>
                    <a:pt x="515075" y="2024871"/>
                    <a:pt x="505452" y="2124830"/>
                    <a:pt x="546961" y="2208459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DC792-9295-DF8A-F18D-501BD7534F74}"/>
                </a:ext>
              </a:extLst>
            </p:cNvPr>
            <p:cNvSpPr/>
            <p:nvPr/>
          </p:nvSpPr>
          <p:spPr>
            <a:xfrm>
              <a:off x="5034411" y="788847"/>
              <a:ext cx="2982373" cy="2375859"/>
            </a:xfrm>
            <a:custGeom>
              <a:avLst/>
              <a:gdLst>
                <a:gd name="connsiteX0" fmla="*/ 0 w 2982373"/>
                <a:gd name="connsiteY0" fmla="*/ 1399555 h 2375859"/>
                <a:gd name="connsiteX1" fmla="*/ 532703 w 2982373"/>
                <a:gd name="connsiteY1" fmla="*/ 404794 h 2375859"/>
                <a:gd name="connsiteX2" fmla="*/ 1225790 w 2982373"/>
                <a:gd name="connsiteY2" fmla="*/ 16 h 2375859"/>
                <a:gd name="connsiteX3" fmla="*/ 1883873 w 2982373"/>
                <a:gd name="connsiteY3" fmla="*/ 416250 h 2375859"/>
                <a:gd name="connsiteX4" fmla="*/ 2545774 w 2982373"/>
                <a:gd name="connsiteY4" fmla="*/ 1561848 h 2375859"/>
                <a:gd name="connsiteX5" fmla="*/ 2982374 w 2982373"/>
                <a:gd name="connsiteY5" fmla="*/ 1307271 h 2375859"/>
                <a:gd name="connsiteX6" fmla="*/ 2697247 w 2982373"/>
                <a:gd name="connsiteY6" fmla="*/ 2375859 h 2375859"/>
                <a:gd name="connsiteX7" fmla="*/ 1634387 w 2982373"/>
                <a:gd name="connsiteY7" fmla="*/ 2090732 h 2375859"/>
                <a:gd name="connsiteX8" fmla="*/ 2097718 w 2982373"/>
                <a:gd name="connsiteY8" fmla="*/ 1822790 h 2375859"/>
                <a:gd name="connsiteX9" fmla="*/ 1430089 w 2982373"/>
                <a:gd name="connsiteY9" fmla="*/ 670191 h 2375859"/>
                <a:gd name="connsiteX10" fmla="*/ 1218789 w 2982373"/>
                <a:gd name="connsiteY10" fmla="*/ 519990 h 2375859"/>
                <a:gd name="connsiteX11" fmla="*/ 983305 w 2982373"/>
                <a:gd name="connsiteY11" fmla="*/ 665099 h 2375859"/>
                <a:gd name="connsiteX12" fmla="*/ 449966 w 2982373"/>
                <a:gd name="connsiteY12" fmla="*/ 1659860 h 237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2373" h="2375859">
                  <a:moveTo>
                    <a:pt x="0" y="1399555"/>
                  </a:moveTo>
                  <a:lnTo>
                    <a:pt x="532703" y="404794"/>
                  </a:lnTo>
                  <a:cubicBezTo>
                    <a:pt x="672441" y="153392"/>
                    <a:pt x="938162" y="-1798"/>
                    <a:pt x="1225790" y="16"/>
                  </a:cubicBezTo>
                  <a:cubicBezTo>
                    <a:pt x="1505437" y="5751"/>
                    <a:pt x="1758856" y="166038"/>
                    <a:pt x="1883873" y="416250"/>
                  </a:cubicBezTo>
                  <a:lnTo>
                    <a:pt x="2545774" y="1561848"/>
                  </a:lnTo>
                  <a:lnTo>
                    <a:pt x="2982374" y="1307271"/>
                  </a:lnTo>
                  <a:lnTo>
                    <a:pt x="2697247" y="2375859"/>
                  </a:lnTo>
                  <a:lnTo>
                    <a:pt x="1634387" y="2090732"/>
                  </a:lnTo>
                  <a:lnTo>
                    <a:pt x="2097718" y="1822790"/>
                  </a:lnTo>
                  <a:lnTo>
                    <a:pt x="1430089" y="670191"/>
                  </a:lnTo>
                  <a:cubicBezTo>
                    <a:pt x="1393830" y="584112"/>
                    <a:pt x="1312003" y="525941"/>
                    <a:pt x="1218789" y="519990"/>
                  </a:cubicBezTo>
                  <a:cubicBezTo>
                    <a:pt x="1120631" y="524853"/>
                    <a:pt x="1031783" y="579606"/>
                    <a:pt x="983305" y="665099"/>
                  </a:cubicBezTo>
                  <a:lnTo>
                    <a:pt x="449966" y="1659860"/>
                  </a:ln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A48870-BCB6-6A14-77BE-3755890DE4E6}"/>
              </a:ext>
            </a:extLst>
          </p:cNvPr>
          <p:cNvSpPr txBox="1"/>
          <p:nvPr/>
        </p:nvSpPr>
        <p:spPr>
          <a:xfrm>
            <a:off x="5158797" y="3023328"/>
            <a:ext cx="1799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9B7BFA-B19E-1237-9DDC-B02239679768}"/>
              </a:ext>
            </a:extLst>
          </p:cNvPr>
          <p:cNvSpPr txBox="1"/>
          <p:nvPr/>
        </p:nvSpPr>
        <p:spPr>
          <a:xfrm>
            <a:off x="7554941" y="668033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2EB7F-7798-9F4D-15CA-B2C67225E318}"/>
              </a:ext>
            </a:extLst>
          </p:cNvPr>
          <p:cNvSpPr txBox="1"/>
          <p:nvPr/>
        </p:nvSpPr>
        <p:spPr>
          <a:xfrm>
            <a:off x="8475668" y="4691086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2015B7-0FC4-B6FF-5348-3051C2D838CB}"/>
              </a:ext>
            </a:extLst>
          </p:cNvPr>
          <p:cNvSpPr txBox="1"/>
          <p:nvPr/>
        </p:nvSpPr>
        <p:spPr>
          <a:xfrm>
            <a:off x="1552975" y="4590754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305998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319DF-7F46-A271-1ED3-146CFAAF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BE82C9A-2E3B-BB35-A871-CB4220190B55}"/>
              </a:ext>
            </a:extLst>
          </p:cNvPr>
          <p:cNvSpPr/>
          <p:nvPr/>
        </p:nvSpPr>
        <p:spPr>
          <a:xfrm>
            <a:off x="-28755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b="1" baseline="30000" dirty="0">
              <a:latin typeface="Times New Roman"/>
              <a:cs typeface="Times New Roman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3D0D08-9CAD-8727-23D6-E10555DE37BC}"/>
              </a:ext>
            </a:extLst>
          </p:cNvPr>
          <p:cNvGrpSpPr/>
          <p:nvPr/>
        </p:nvGrpSpPr>
        <p:grpSpPr>
          <a:xfrm>
            <a:off x="6792108" y="1624078"/>
            <a:ext cx="5105909" cy="4960229"/>
            <a:chOff x="3414021" y="741998"/>
            <a:chExt cx="5700482" cy="5887745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B98620-E642-8A8D-8008-9A04DEE0C84C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4A0195-9BAB-4B42-A5E6-62EA0FA4C6AF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B6CF85-3513-7360-46FF-A44AEE496446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CBE831-1955-24E7-6D5A-F2886D781429}"/>
              </a:ext>
            </a:extLst>
          </p:cNvPr>
          <p:cNvGrpSpPr/>
          <p:nvPr/>
        </p:nvGrpSpPr>
        <p:grpSpPr>
          <a:xfrm>
            <a:off x="6870128" y="1833093"/>
            <a:ext cx="5192174" cy="4543285"/>
            <a:chOff x="3414021" y="741998"/>
            <a:chExt cx="5700482" cy="58877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5DF66-C4F6-0CAD-6A9B-E0C41C7CE25E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AD0E81-C797-B196-154A-E81E72867A91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9D1EE9-5E22-D335-90ED-8436977BD334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blipFill>
              <a:blip r:embed="rId8">
                <a:extLs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0E02205-C978-A66E-4286-B38CB4511FC7}"/>
              </a:ext>
            </a:extLst>
          </p:cNvPr>
          <p:cNvSpPr txBox="1"/>
          <p:nvPr/>
        </p:nvSpPr>
        <p:spPr>
          <a:xfrm>
            <a:off x="130740" y="172688"/>
            <a:ext cx="11860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Biomass Valorization</a:t>
            </a:r>
            <a:endParaRPr lang="en-US" sz="6600" dirty="0" err="1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AEDA5F-28BF-94F6-AFB5-E11865D7E8F6}"/>
              </a:ext>
            </a:extLst>
          </p:cNvPr>
          <p:cNvSpPr txBox="1"/>
          <p:nvPr/>
        </p:nvSpPr>
        <p:spPr>
          <a:xfrm>
            <a:off x="7895303" y="499092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4DB8BC-2B88-1EEA-9568-22928A5F7DD1}"/>
              </a:ext>
            </a:extLst>
          </p:cNvPr>
          <p:cNvSpPr txBox="1"/>
          <p:nvPr/>
        </p:nvSpPr>
        <p:spPr>
          <a:xfrm>
            <a:off x="9080055" y="5043139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1133DB-A054-EFC1-42A7-CBDB5DB67428}"/>
              </a:ext>
            </a:extLst>
          </p:cNvPr>
          <p:cNvSpPr txBox="1"/>
          <p:nvPr/>
        </p:nvSpPr>
        <p:spPr>
          <a:xfrm>
            <a:off x="737049" y="4670584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E1806-0495-76D9-14D7-1F710B645DDC}"/>
              </a:ext>
            </a:extLst>
          </p:cNvPr>
          <p:cNvSpPr txBox="1"/>
          <p:nvPr/>
        </p:nvSpPr>
        <p:spPr>
          <a:xfrm>
            <a:off x="267419" y="2429774"/>
            <a:ext cx="5704935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Biomass valorization is the process of adding value to various plants and residues, such as food crops (starch-rich) and residues (such as rice and maize husks), aquatic plants (such as algae), woody plants (such as eucalyptus), municipal garbage, animal waste.</a:t>
            </a:r>
            <a:r>
              <a:rPr lang="en-US" sz="1600" b="1" baseline="3000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endParaRPr lang="en-US" sz="16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71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0FAAD-AFC0-9BB0-A02A-1C0290EA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6985309-3D23-B42B-3A86-1C94FE9175D5}"/>
              </a:ext>
            </a:extLst>
          </p:cNvPr>
          <p:cNvSpPr/>
          <p:nvPr/>
        </p:nvSpPr>
        <p:spPr>
          <a:xfrm>
            <a:off x="-28755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b="1" baseline="30000" dirty="0">
              <a:latin typeface="Times New Roman"/>
              <a:cs typeface="Times New Roman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7165D3A-4D08-BDD0-C130-5073DA386980}"/>
              </a:ext>
            </a:extLst>
          </p:cNvPr>
          <p:cNvGrpSpPr/>
          <p:nvPr/>
        </p:nvGrpSpPr>
        <p:grpSpPr>
          <a:xfrm>
            <a:off x="6792108" y="1624078"/>
            <a:ext cx="5105909" cy="4960229"/>
            <a:chOff x="3414021" y="741998"/>
            <a:chExt cx="5700482" cy="5887745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6C5E51-E1E6-FCF1-3D01-878C8A7303D4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DECABC-D2E9-2626-5F9B-F5FC069C259D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81D4BA-9F13-486F-8800-3FDD74B8AA6D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grpFill/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E75857-3CE5-1CDB-D54F-24A30C46C2E1}"/>
              </a:ext>
            </a:extLst>
          </p:cNvPr>
          <p:cNvGrpSpPr/>
          <p:nvPr/>
        </p:nvGrpSpPr>
        <p:grpSpPr>
          <a:xfrm>
            <a:off x="6870128" y="1833093"/>
            <a:ext cx="5192174" cy="4543285"/>
            <a:chOff x="3414021" y="741998"/>
            <a:chExt cx="5700482" cy="58877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783B29-2FFB-0E62-9FC1-759F36CC16CD}"/>
                </a:ext>
              </a:extLst>
            </p:cNvPr>
            <p:cNvSpPr/>
            <p:nvPr/>
          </p:nvSpPr>
          <p:spPr>
            <a:xfrm>
              <a:off x="6258915" y="3774156"/>
              <a:ext cx="2855588" cy="2855587"/>
            </a:xfrm>
            <a:custGeom>
              <a:avLst/>
              <a:gdLst>
                <a:gd name="connsiteX0" fmla="*/ 934153 w 1812507"/>
                <a:gd name="connsiteY0" fmla="*/ 635168 h 1812506"/>
                <a:gd name="connsiteX1" fmla="*/ 900674 w 1812507"/>
                <a:gd name="connsiteY1" fmla="*/ 648653 h 1812506"/>
                <a:gd name="connsiteX2" fmla="*/ 392446 w 1812507"/>
                <a:gd name="connsiteY2" fmla="*/ 1082017 h 1812506"/>
                <a:gd name="connsiteX3" fmla="*/ 216682 w 1812507"/>
                <a:gd name="connsiteY3" fmla="*/ 1263361 h 1812506"/>
                <a:gd name="connsiteX4" fmla="*/ 127406 w 1812507"/>
                <a:gd name="connsiteY4" fmla="*/ 904859 h 1812506"/>
                <a:gd name="connsiteX5" fmla="*/ 842086 w 1812507"/>
                <a:gd name="connsiteY5" fmla="*/ 160884 h 1812506"/>
                <a:gd name="connsiteX6" fmla="*/ 1812507 w 1812507"/>
                <a:gd name="connsiteY6" fmla="*/ 0 h 1812506"/>
                <a:gd name="connsiteX7" fmla="*/ 1196869 w 1812507"/>
                <a:gd name="connsiteY7" fmla="*/ 1554441 h 1812506"/>
                <a:gd name="connsiteX8" fmla="*/ 842086 w 1812507"/>
                <a:gd name="connsiteY8" fmla="*/ 1652553 h 1812506"/>
                <a:gd name="connsiteX9" fmla="*/ 377102 w 1812507"/>
                <a:gd name="connsiteY9" fmla="*/ 1474464 h 1812506"/>
                <a:gd name="connsiteX10" fmla="*/ 150655 w 1812507"/>
                <a:gd name="connsiteY10" fmla="*/ 1812507 h 1812506"/>
                <a:gd name="connsiteX11" fmla="*/ 0 w 1812507"/>
                <a:gd name="connsiteY11" fmla="*/ 1812507 h 1812506"/>
                <a:gd name="connsiteX12" fmla="*/ 191573 w 1812507"/>
                <a:gd name="connsiteY12" fmla="*/ 1453075 h 1812506"/>
                <a:gd name="connsiteX13" fmla="*/ 232492 w 1812507"/>
                <a:gd name="connsiteY13" fmla="*/ 1406576 h 1812506"/>
                <a:gd name="connsiteX14" fmla="*/ 987626 w 1812507"/>
                <a:gd name="connsiteY14" fmla="*/ 690501 h 1812506"/>
                <a:gd name="connsiteX15" fmla="*/ 937956 w 1812507"/>
                <a:gd name="connsiteY15" fmla="*/ 635233 h 1812506"/>
                <a:gd name="connsiteX16" fmla="*/ 934153 w 1812507"/>
                <a:gd name="connsiteY16" fmla="*/ 635168 h 181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2507" h="1812506">
                  <a:moveTo>
                    <a:pt x="934153" y="635168"/>
                  </a:moveTo>
                  <a:cubicBezTo>
                    <a:pt x="921751" y="635568"/>
                    <a:pt x="909890" y="640348"/>
                    <a:pt x="900674" y="648653"/>
                  </a:cubicBezTo>
                  <a:cubicBezTo>
                    <a:pt x="722129" y="782038"/>
                    <a:pt x="552368" y="926792"/>
                    <a:pt x="392446" y="1082017"/>
                  </a:cubicBezTo>
                  <a:cubicBezTo>
                    <a:pt x="328279" y="1146185"/>
                    <a:pt x="270156" y="1204773"/>
                    <a:pt x="216682" y="1263361"/>
                  </a:cubicBezTo>
                  <a:cubicBezTo>
                    <a:pt x="158183" y="1152909"/>
                    <a:pt x="127536" y="1029846"/>
                    <a:pt x="127406" y="904859"/>
                  </a:cubicBezTo>
                  <a:cubicBezTo>
                    <a:pt x="119366" y="502080"/>
                    <a:pt x="439312" y="169022"/>
                    <a:pt x="842086" y="160884"/>
                  </a:cubicBezTo>
                  <a:cubicBezTo>
                    <a:pt x="1217328" y="170649"/>
                    <a:pt x="1812507" y="0"/>
                    <a:pt x="1812507" y="0"/>
                  </a:cubicBezTo>
                  <a:cubicBezTo>
                    <a:pt x="1812507" y="654697"/>
                    <a:pt x="1743690" y="1237787"/>
                    <a:pt x="1196869" y="1554441"/>
                  </a:cubicBezTo>
                  <a:cubicBezTo>
                    <a:pt x="1089853" y="1619083"/>
                    <a:pt x="967111" y="1653027"/>
                    <a:pt x="842086" y="1652553"/>
                  </a:cubicBezTo>
                  <a:cubicBezTo>
                    <a:pt x="670353" y="1652994"/>
                    <a:pt x="504601" y="1589510"/>
                    <a:pt x="377102" y="1474464"/>
                  </a:cubicBezTo>
                  <a:cubicBezTo>
                    <a:pt x="241792" y="1625584"/>
                    <a:pt x="150655" y="1753454"/>
                    <a:pt x="150655" y="1812507"/>
                  </a:cubicBezTo>
                  <a:lnTo>
                    <a:pt x="0" y="1812507"/>
                  </a:lnTo>
                  <a:cubicBezTo>
                    <a:pt x="0" y="1722300"/>
                    <a:pt x="75327" y="1594430"/>
                    <a:pt x="191573" y="1453075"/>
                  </a:cubicBezTo>
                  <a:cubicBezTo>
                    <a:pt x="204593" y="1437265"/>
                    <a:pt x="232492" y="1406576"/>
                    <a:pt x="232492" y="1406576"/>
                  </a:cubicBezTo>
                  <a:lnTo>
                    <a:pt x="987626" y="690501"/>
                  </a:lnTo>
                  <a:cubicBezTo>
                    <a:pt x="989174" y="661523"/>
                    <a:pt x="966934" y="636777"/>
                    <a:pt x="937956" y="635233"/>
                  </a:cubicBezTo>
                  <a:cubicBezTo>
                    <a:pt x="936692" y="635163"/>
                    <a:pt x="935422" y="635145"/>
                    <a:pt x="934153" y="635168"/>
                  </a:cubicBezTo>
                  <a:close/>
                </a:path>
              </a:pathLst>
            </a:cu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41806E2-CA68-8E58-3FB3-BCAB3444DA38}"/>
                </a:ext>
              </a:extLst>
            </p:cNvPr>
            <p:cNvSpPr/>
            <p:nvPr/>
          </p:nvSpPr>
          <p:spPr>
            <a:xfrm>
              <a:off x="3414021" y="2835723"/>
              <a:ext cx="2228795" cy="3316378"/>
            </a:xfrm>
            <a:custGeom>
              <a:avLst/>
              <a:gdLst>
                <a:gd name="connsiteX0" fmla="*/ 399608 w 1414667"/>
                <a:gd name="connsiteY0" fmla="*/ 1613494 h 2104981"/>
                <a:gd name="connsiteX1" fmla="*/ 577697 w 1414667"/>
                <a:gd name="connsiteY1" fmla="*/ 1732995 h 2104981"/>
                <a:gd name="connsiteX2" fmla="*/ 1414668 w 1414667"/>
                <a:gd name="connsiteY2" fmla="*/ 1732995 h 2104981"/>
                <a:gd name="connsiteX3" fmla="*/ 1414668 w 1414667"/>
                <a:gd name="connsiteY3" fmla="*/ 2104982 h 2104981"/>
                <a:gd name="connsiteX4" fmla="*/ 577697 w 1414667"/>
                <a:gd name="connsiteY4" fmla="*/ 2104982 h 2104981"/>
                <a:gd name="connsiteX5" fmla="*/ 68539 w 1414667"/>
                <a:gd name="connsiteY5" fmla="*/ 1799488 h 2104981"/>
                <a:gd name="connsiteX6" fmla="*/ 90859 w 1414667"/>
                <a:gd name="connsiteY6" fmla="*/ 1231277 h 2104981"/>
                <a:gd name="connsiteX7" fmla="*/ 574442 w 1414667"/>
                <a:gd name="connsiteY7" fmla="*/ 394306 h 2104981"/>
                <a:gd name="connsiteX8" fmla="*/ 255463 w 1414667"/>
                <a:gd name="connsiteY8" fmla="*/ 208313 h 2104981"/>
                <a:gd name="connsiteX9" fmla="*/ 1033846 w 1414667"/>
                <a:gd name="connsiteY9" fmla="*/ 0 h 2104981"/>
                <a:gd name="connsiteX10" fmla="*/ 1242159 w 1414667"/>
                <a:gd name="connsiteY10" fmla="*/ 778383 h 2104981"/>
                <a:gd name="connsiteX11" fmla="*/ 903185 w 1414667"/>
                <a:gd name="connsiteY11" fmla="*/ 583555 h 2104981"/>
                <a:gd name="connsiteX12" fmla="*/ 417742 w 1414667"/>
                <a:gd name="connsiteY12" fmla="*/ 1425175 h 2104981"/>
                <a:gd name="connsiteX13" fmla="*/ 399608 w 1414667"/>
                <a:gd name="connsiteY13" fmla="*/ 1613494 h 210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14667" h="2104981">
                  <a:moveTo>
                    <a:pt x="399608" y="1613494"/>
                  </a:moveTo>
                  <a:cubicBezTo>
                    <a:pt x="434691" y="1681107"/>
                    <a:pt x="501830" y="1726159"/>
                    <a:pt x="577697" y="1732995"/>
                  </a:cubicBezTo>
                  <a:lnTo>
                    <a:pt x="1414668" y="1732995"/>
                  </a:lnTo>
                  <a:lnTo>
                    <a:pt x="1414668" y="2104982"/>
                  </a:lnTo>
                  <a:lnTo>
                    <a:pt x="577697" y="2104982"/>
                  </a:lnTo>
                  <a:cubicBezTo>
                    <a:pt x="365673" y="2101127"/>
                    <a:pt x="171715" y="1984751"/>
                    <a:pt x="68539" y="1799488"/>
                  </a:cubicBezTo>
                  <a:cubicBezTo>
                    <a:pt x="-30300" y="1620678"/>
                    <a:pt x="-21702" y="1401782"/>
                    <a:pt x="90859" y="1231277"/>
                  </a:cubicBezTo>
                  <a:lnTo>
                    <a:pt x="574442" y="394306"/>
                  </a:lnTo>
                  <a:lnTo>
                    <a:pt x="255463" y="208313"/>
                  </a:lnTo>
                  <a:lnTo>
                    <a:pt x="1033846" y="0"/>
                  </a:lnTo>
                  <a:lnTo>
                    <a:pt x="1242159" y="778383"/>
                  </a:lnTo>
                  <a:lnTo>
                    <a:pt x="903185" y="583555"/>
                  </a:lnTo>
                  <a:lnTo>
                    <a:pt x="417742" y="1425175"/>
                  </a:lnTo>
                  <a:cubicBezTo>
                    <a:pt x="376312" y="1479365"/>
                    <a:pt x="369282" y="1552395"/>
                    <a:pt x="399608" y="1613494"/>
                  </a:cubicBezTo>
                  <a:close/>
                </a:path>
              </a:pathLst>
            </a:cu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4692437-5AD3-374C-6FA2-77F3CE40EA83}"/>
                </a:ext>
              </a:extLst>
            </p:cNvPr>
            <p:cNvSpPr/>
            <p:nvPr/>
          </p:nvSpPr>
          <p:spPr>
            <a:xfrm>
              <a:off x="5080197" y="741998"/>
              <a:ext cx="3432859" cy="2734731"/>
            </a:xfrm>
            <a:custGeom>
              <a:avLst/>
              <a:gdLst>
                <a:gd name="connsiteX0" fmla="*/ 0 w 2178914"/>
                <a:gd name="connsiteY0" fmla="*/ 1022511 h 1735796"/>
                <a:gd name="connsiteX1" fmla="*/ 389191 w 2178914"/>
                <a:gd name="connsiteY1" fmla="*/ 295741 h 1735796"/>
                <a:gd name="connsiteX2" fmla="*/ 895559 w 2178914"/>
                <a:gd name="connsiteY2" fmla="*/ 11 h 1735796"/>
                <a:gd name="connsiteX3" fmla="*/ 1376352 w 2178914"/>
                <a:gd name="connsiteY3" fmla="*/ 304111 h 1735796"/>
                <a:gd name="connsiteX4" fmla="*/ 1859935 w 2178914"/>
                <a:gd name="connsiteY4" fmla="*/ 1141082 h 1735796"/>
                <a:gd name="connsiteX5" fmla="*/ 2178914 w 2178914"/>
                <a:gd name="connsiteY5" fmla="*/ 955088 h 1735796"/>
                <a:gd name="connsiteX6" fmla="*/ 1970602 w 2178914"/>
                <a:gd name="connsiteY6" fmla="*/ 1735796 h 1735796"/>
                <a:gd name="connsiteX7" fmla="*/ 1194079 w 2178914"/>
                <a:gd name="connsiteY7" fmla="*/ 1527484 h 1735796"/>
                <a:gd name="connsiteX8" fmla="*/ 1532587 w 2178914"/>
                <a:gd name="connsiteY8" fmla="*/ 1331725 h 1735796"/>
                <a:gd name="connsiteX9" fmla="*/ 1044819 w 2178914"/>
                <a:gd name="connsiteY9" fmla="*/ 489640 h 1735796"/>
                <a:gd name="connsiteX10" fmla="*/ 890444 w 2178914"/>
                <a:gd name="connsiteY10" fmla="*/ 379903 h 1735796"/>
                <a:gd name="connsiteX11" fmla="*/ 718400 w 2178914"/>
                <a:gd name="connsiteY11" fmla="*/ 485920 h 1735796"/>
                <a:gd name="connsiteX12" fmla="*/ 328744 w 2178914"/>
                <a:gd name="connsiteY12" fmla="*/ 1212689 h 173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8914" h="1735796">
                  <a:moveTo>
                    <a:pt x="0" y="1022511"/>
                  </a:moveTo>
                  <a:lnTo>
                    <a:pt x="389191" y="295741"/>
                  </a:lnTo>
                  <a:cubicBezTo>
                    <a:pt x="491283" y="112068"/>
                    <a:pt x="685419" y="-1313"/>
                    <a:pt x="895559" y="11"/>
                  </a:cubicBezTo>
                  <a:cubicBezTo>
                    <a:pt x="1099868" y="4202"/>
                    <a:pt x="1285016" y="121307"/>
                    <a:pt x="1376352" y="304111"/>
                  </a:cubicBezTo>
                  <a:lnTo>
                    <a:pt x="1859935" y="1141082"/>
                  </a:lnTo>
                  <a:lnTo>
                    <a:pt x="2178914" y="955088"/>
                  </a:lnTo>
                  <a:lnTo>
                    <a:pt x="1970602" y="1735796"/>
                  </a:lnTo>
                  <a:lnTo>
                    <a:pt x="1194079" y="1527484"/>
                  </a:lnTo>
                  <a:lnTo>
                    <a:pt x="1532587" y="1331725"/>
                  </a:lnTo>
                  <a:lnTo>
                    <a:pt x="1044819" y="489640"/>
                  </a:lnTo>
                  <a:cubicBezTo>
                    <a:pt x="1018329" y="426750"/>
                    <a:pt x="958546" y="384251"/>
                    <a:pt x="890444" y="379903"/>
                  </a:cubicBezTo>
                  <a:cubicBezTo>
                    <a:pt x="818730" y="383456"/>
                    <a:pt x="753818" y="423458"/>
                    <a:pt x="718400" y="485920"/>
                  </a:cubicBezTo>
                  <a:lnTo>
                    <a:pt x="328744" y="1212689"/>
                  </a:lnTo>
                  <a:close/>
                </a:path>
              </a:pathLst>
            </a:custGeom>
            <a:blipFill>
              <a:blip r:embed="rId8">
                <a:extLs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tretch>
                <a:fillRect/>
              </a:stretch>
            </a:blipFill>
            <a:ln w="4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10E4ECC-0040-50E5-1481-C6282E183FA1}"/>
              </a:ext>
            </a:extLst>
          </p:cNvPr>
          <p:cNvSpPr txBox="1"/>
          <p:nvPr/>
        </p:nvSpPr>
        <p:spPr>
          <a:xfrm>
            <a:off x="130740" y="172688"/>
            <a:ext cx="1186011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Biomass Valorization</a:t>
            </a:r>
            <a:endParaRPr lang="en-US" sz="6600" dirty="0" err="1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70AE8D-D045-9030-EF9C-2B7158312160}"/>
              </a:ext>
            </a:extLst>
          </p:cNvPr>
          <p:cNvSpPr txBox="1"/>
          <p:nvPr/>
        </p:nvSpPr>
        <p:spPr>
          <a:xfrm>
            <a:off x="7895303" y="499092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0E8F7E-CEA8-D5AC-1E6C-3D5D583E02B7}"/>
              </a:ext>
            </a:extLst>
          </p:cNvPr>
          <p:cNvSpPr txBox="1"/>
          <p:nvPr/>
        </p:nvSpPr>
        <p:spPr>
          <a:xfrm>
            <a:off x="9080055" y="5043139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47130D-DA80-17D8-4416-ADA54B1CB985}"/>
              </a:ext>
            </a:extLst>
          </p:cNvPr>
          <p:cNvSpPr txBox="1"/>
          <p:nvPr/>
        </p:nvSpPr>
        <p:spPr>
          <a:xfrm>
            <a:off x="737049" y="4670584"/>
            <a:ext cx="268420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400" dirty="0">
              <a:solidFill>
                <a:schemeClr val="bg1">
                  <a:alpha val="54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DE9FB-72AE-370C-EDF2-C034BC007645}"/>
              </a:ext>
            </a:extLst>
          </p:cNvPr>
          <p:cNvSpPr txBox="1"/>
          <p:nvPr/>
        </p:nvSpPr>
        <p:spPr>
          <a:xfrm>
            <a:off x="267419" y="2429774"/>
            <a:ext cx="5704935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Times New Roman"/>
                <a:cs typeface="Times New Roman"/>
              </a:rPr>
              <a:t>Biomass valorization is the process of adding value to various plants and residues, such as food crops (starch-rich) and residues (such as rice and maize husks), aquatic plants (such as algae), woody plants (such as eucalyptus), municipal garbage, animal waste.</a:t>
            </a:r>
            <a:r>
              <a:rPr lang="en-US" sz="1600" b="1" baseline="30000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endParaRPr lang="en-US" sz="160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4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F1F4D-8330-469B-D114-77E6E23A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15AD674-4BB1-6E8F-C669-8D98EC8365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5F860E-C432-28DA-D0E9-BCA4779B9A66}"/>
              </a:ext>
            </a:extLst>
          </p:cNvPr>
          <p:cNvGrpSpPr/>
          <p:nvPr/>
        </p:nvGrpSpPr>
        <p:grpSpPr>
          <a:xfrm>
            <a:off x="3523246" y="721601"/>
            <a:ext cx="4952422" cy="5115111"/>
            <a:chOff x="3586883" y="788847"/>
            <a:chExt cx="4952422" cy="5115111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CE603D-7D57-33C0-F4A9-6DCC6E73FF4A}"/>
                </a:ext>
              </a:extLst>
            </p:cNvPr>
            <p:cNvSpPr/>
            <p:nvPr/>
          </p:nvSpPr>
          <p:spPr>
            <a:xfrm>
              <a:off x="6058449" y="3423102"/>
              <a:ext cx="2480856" cy="2480856"/>
            </a:xfrm>
            <a:custGeom>
              <a:avLst/>
              <a:gdLst>
                <a:gd name="connsiteX0" fmla="*/ 1278615 w 2480856"/>
                <a:gd name="connsiteY0" fmla="*/ 869382 h 2480856"/>
                <a:gd name="connsiteX1" fmla="*/ 1232791 w 2480856"/>
                <a:gd name="connsiteY1" fmla="*/ 887839 h 2480856"/>
                <a:gd name="connsiteX2" fmla="*/ 537158 w 2480856"/>
                <a:gd name="connsiteY2" fmla="*/ 1481004 h 2480856"/>
                <a:gd name="connsiteX3" fmla="*/ 296583 w 2480856"/>
                <a:gd name="connsiteY3" fmla="*/ 1729217 h 2480856"/>
                <a:gd name="connsiteX4" fmla="*/ 174386 w 2480856"/>
                <a:gd name="connsiteY4" fmla="*/ 1238519 h 2480856"/>
                <a:gd name="connsiteX5" fmla="*/ 1152599 w 2480856"/>
                <a:gd name="connsiteY5" fmla="*/ 220209 h 2480856"/>
                <a:gd name="connsiteX6" fmla="*/ 2480857 w 2480856"/>
                <a:gd name="connsiteY6" fmla="*/ 0 h 2480856"/>
                <a:gd name="connsiteX7" fmla="*/ 1638206 w 2480856"/>
                <a:gd name="connsiteY7" fmla="*/ 2127631 h 2480856"/>
                <a:gd name="connsiteX8" fmla="*/ 1152599 w 2480856"/>
                <a:gd name="connsiteY8" fmla="*/ 2261920 h 2480856"/>
                <a:gd name="connsiteX9" fmla="*/ 516156 w 2480856"/>
                <a:gd name="connsiteY9" fmla="*/ 2018162 h 2480856"/>
                <a:gd name="connsiteX10" fmla="*/ 206208 w 2480856"/>
                <a:gd name="connsiteY10" fmla="*/ 2480856 h 2480856"/>
                <a:gd name="connsiteX11" fmla="*/ 0 w 2480856"/>
                <a:gd name="connsiteY11" fmla="*/ 2480856 h 2480856"/>
                <a:gd name="connsiteX12" fmla="*/ 262215 w 2480856"/>
                <a:gd name="connsiteY12" fmla="*/ 1988886 h 2480856"/>
                <a:gd name="connsiteX13" fmla="*/ 318222 w 2480856"/>
                <a:gd name="connsiteY13" fmla="*/ 1925241 h 2480856"/>
                <a:gd name="connsiteX14" fmla="*/ 1351806 w 2480856"/>
                <a:gd name="connsiteY14" fmla="*/ 945118 h 2480856"/>
                <a:gd name="connsiteX15" fmla="*/ 1283821 w 2480856"/>
                <a:gd name="connsiteY15" fmla="*/ 869471 h 2480856"/>
                <a:gd name="connsiteX16" fmla="*/ 1278615 w 2480856"/>
                <a:gd name="connsiteY16" fmla="*/ 869382 h 248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0856" h="2480856">
                  <a:moveTo>
                    <a:pt x="1278615" y="869382"/>
                  </a:moveTo>
                  <a:cubicBezTo>
                    <a:pt x="1261641" y="869929"/>
                    <a:pt x="1245405" y="876472"/>
                    <a:pt x="1232791" y="887839"/>
                  </a:cubicBezTo>
                  <a:cubicBezTo>
                    <a:pt x="988409" y="1070409"/>
                    <a:pt x="756050" y="1268540"/>
                    <a:pt x="537158" y="1481004"/>
                  </a:cubicBezTo>
                  <a:cubicBezTo>
                    <a:pt x="449329" y="1568833"/>
                    <a:pt x="369774" y="1649025"/>
                    <a:pt x="296583" y="1729217"/>
                  </a:cubicBezTo>
                  <a:cubicBezTo>
                    <a:pt x="216512" y="1578036"/>
                    <a:pt x="174564" y="1409595"/>
                    <a:pt x="174386" y="1238519"/>
                  </a:cubicBezTo>
                  <a:cubicBezTo>
                    <a:pt x="163381" y="687219"/>
                    <a:pt x="601305" y="231347"/>
                    <a:pt x="1152599" y="220209"/>
                  </a:cubicBezTo>
                  <a:cubicBezTo>
                    <a:pt x="1666209" y="233575"/>
                    <a:pt x="2480857" y="0"/>
                    <a:pt x="2480857" y="0"/>
                  </a:cubicBezTo>
                  <a:cubicBezTo>
                    <a:pt x="2480857" y="896112"/>
                    <a:pt x="2386663" y="1694213"/>
                    <a:pt x="1638206" y="2127631"/>
                  </a:cubicBezTo>
                  <a:cubicBezTo>
                    <a:pt x="1491728" y="2216109"/>
                    <a:pt x="1323726" y="2262569"/>
                    <a:pt x="1152599" y="2261920"/>
                  </a:cubicBezTo>
                  <a:cubicBezTo>
                    <a:pt x="917541" y="2262525"/>
                    <a:pt x="690669" y="2175631"/>
                    <a:pt x="516156" y="2018162"/>
                  </a:cubicBezTo>
                  <a:cubicBezTo>
                    <a:pt x="330951" y="2225006"/>
                    <a:pt x="206208" y="2400028"/>
                    <a:pt x="206208" y="2480856"/>
                  </a:cubicBezTo>
                  <a:lnTo>
                    <a:pt x="0" y="2480856"/>
                  </a:lnTo>
                  <a:cubicBezTo>
                    <a:pt x="0" y="2357387"/>
                    <a:pt x="103104" y="2182365"/>
                    <a:pt x="262215" y="1988886"/>
                  </a:cubicBezTo>
                  <a:cubicBezTo>
                    <a:pt x="280035" y="1967246"/>
                    <a:pt x="318222" y="1925241"/>
                    <a:pt x="318222" y="1925241"/>
                  </a:cubicBezTo>
                  <a:lnTo>
                    <a:pt x="1351806" y="945118"/>
                  </a:lnTo>
                  <a:cubicBezTo>
                    <a:pt x="1353925" y="905455"/>
                    <a:pt x="1323484" y="871584"/>
                    <a:pt x="1283821" y="869471"/>
                  </a:cubicBezTo>
                  <a:cubicBezTo>
                    <a:pt x="1282090" y="869375"/>
                    <a:pt x="1280352" y="869350"/>
                    <a:pt x="1278615" y="869382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D7F576-BF7B-A852-B545-1B3040241838}"/>
                </a:ext>
              </a:extLst>
            </p:cNvPr>
            <p:cNvSpPr/>
            <p:nvPr/>
          </p:nvSpPr>
          <p:spPr>
            <a:xfrm>
              <a:off x="3586883" y="2607818"/>
              <a:ext cx="1936316" cy="2881179"/>
            </a:xfrm>
            <a:custGeom>
              <a:avLst/>
              <a:gdLst>
                <a:gd name="connsiteX0" fmla="*/ 546961 w 1936316"/>
                <a:gd name="connsiteY0" fmla="*/ 2208459 h 2881179"/>
                <a:gd name="connsiteX1" fmla="*/ 790718 w 1936316"/>
                <a:gd name="connsiteY1" fmla="*/ 2372025 h 2881179"/>
                <a:gd name="connsiteX2" fmla="*/ 1936317 w 1936316"/>
                <a:gd name="connsiteY2" fmla="*/ 2372025 h 2881179"/>
                <a:gd name="connsiteX3" fmla="*/ 1936317 w 1936316"/>
                <a:gd name="connsiteY3" fmla="*/ 2881180 h 2881179"/>
                <a:gd name="connsiteX4" fmla="*/ 790718 w 1936316"/>
                <a:gd name="connsiteY4" fmla="*/ 2881180 h 2881179"/>
                <a:gd name="connsiteX5" fmla="*/ 93813 w 1936316"/>
                <a:gd name="connsiteY5" fmla="*/ 2463036 h 2881179"/>
                <a:gd name="connsiteX6" fmla="*/ 124362 w 1936316"/>
                <a:gd name="connsiteY6" fmla="*/ 1685302 h 2881179"/>
                <a:gd name="connsiteX7" fmla="*/ 786263 w 1936316"/>
                <a:gd name="connsiteY7" fmla="*/ 539704 h 2881179"/>
                <a:gd name="connsiteX8" fmla="*/ 349663 w 1936316"/>
                <a:gd name="connsiteY8" fmla="*/ 285127 h 2881179"/>
                <a:gd name="connsiteX9" fmla="*/ 1415069 w 1936316"/>
                <a:gd name="connsiteY9" fmla="*/ 0 h 2881179"/>
                <a:gd name="connsiteX10" fmla="*/ 1700196 w 1936316"/>
                <a:gd name="connsiteY10" fmla="*/ 1065406 h 2881179"/>
                <a:gd name="connsiteX11" fmla="*/ 1236229 w 1936316"/>
                <a:gd name="connsiteY11" fmla="*/ 798736 h 2881179"/>
                <a:gd name="connsiteX12" fmla="*/ 571782 w 1936316"/>
                <a:gd name="connsiteY12" fmla="*/ 1950699 h 2881179"/>
                <a:gd name="connsiteX13" fmla="*/ 546961 w 1936316"/>
                <a:gd name="connsiteY13" fmla="*/ 2208459 h 28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36316" h="2881179">
                  <a:moveTo>
                    <a:pt x="546961" y="2208459"/>
                  </a:moveTo>
                  <a:cubicBezTo>
                    <a:pt x="594980" y="2301004"/>
                    <a:pt x="686876" y="2362669"/>
                    <a:pt x="790718" y="2372025"/>
                  </a:cubicBezTo>
                  <a:lnTo>
                    <a:pt x="1936317" y="2372025"/>
                  </a:lnTo>
                  <a:lnTo>
                    <a:pt x="1936317" y="2881180"/>
                  </a:lnTo>
                  <a:lnTo>
                    <a:pt x="790718" y="2881180"/>
                  </a:lnTo>
                  <a:cubicBezTo>
                    <a:pt x="500513" y="2875903"/>
                    <a:pt x="235033" y="2716614"/>
                    <a:pt x="93813" y="2463036"/>
                  </a:cubicBezTo>
                  <a:cubicBezTo>
                    <a:pt x="-41473" y="2218292"/>
                    <a:pt x="-29705" y="1918680"/>
                    <a:pt x="124362" y="1685302"/>
                  </a:cubicBezTo>
                  <a:lnTo>
                    <a:pt x="786263" y="539704"/>
                  </a:lnTo>
                  <a:lnTo>
                    <a:pt x="349663" y="285127"/>
                  </a:lnTo>
                  <a:lnTo>
                    <a:pt x="1415069" y="0"/>
                  </a:lnTo>
                  <a:lnTo>
                    <a:pt x="1700196" y="1065406"/>
                  </a:lnTo>
                  <a:lnTo>
                    <a:pt x="1236229" y="798736"/>
                  </a:lnTo>
                  <a:lnTo>
                    <a:pt x="571782" y="1950699"/>
                  </a:lnTo>
                  <a:cubicBezTo>
                    <a:pt x="515075" y="2024871"/>
                    <a:pt x="505452" y="2124830"/>
                    <a:pt x="546961" y="2208459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C816AFB-A8AE-6AA3-B3C1-9D0A4E5E48E2}"/>
                </a:ext>
              </a:extLst>
            </p:cNvPr>
            <p:cNvSpPr/>
            <p:nvPr/>
          </p:nvSpPr>
          <p:spPr>
            <a:xfrm>
              <a:off x="5034411" y="788847"/>
              <a:ext cx="2982373" cy="2375859"/>
            </a:xfrm>
            <a:custGeom>
              <a:avLst/>
              <a:gdLst>
                <a:gd name="connsiteX0" fmla="*/ 0 w 2982373"/>
                <a:gd name="connsiteY0" fmla="*/ 1399555 h 2375859"/>
                <a:gd name="connsiteX1" fmla="*/ 532703 w 2982373"/>
                <a:gd name="connsiteY1" fmla="*/ 404794 h 2375859"/>
                <a:gd name="connsiteX2" fmla="*/ 1225790 w 2982373"/>
                <a:gd name="connsiteY2" fmla="*/ 16 h 2375859"/>
                <a:gd name="connsiteX3" fmla="*/ 1883873 w 2982373"/>
                <a:gd name="connsiteY3" fmla="*/ 416250 h 2375859"/>
                <a:gd name="connsiteX4" fmla="*/ 2545774 w 2982373"/>
                <a:gd name="connsiteY4" fmla="*/ 1561848 h 2375859"/>
                <a:gd name="connsiteX5" fmla="*/ 2982374 w 2982373"/>
                <a:gd name="connsiteY5" fmla="*/ 1307271 h 2375859"/>
                <a:gd name="connsiteX6" fmla="*/ 2697247 w 2982373"/>
                <a:gd name="connsiteY6" fmla="*/ 2375859 h 2375859"/>
                <a:gd name="connsiteX7" fmla="*/ 1634387 w 2982373"/>
                <a:gd name="connsiteY7" fmla="*/ 2090732 h 2375859"/>
                <a:gd name="connsiteX8" fmla="*/ 2097718 w 2982373"/>
                <a:gd name="connsiteY8" fmla="*/ 1822790 h 2375859"/>
                <a:gd name="connsiteX9" fmla="*/ 1430089 w 2982373"/>
                <a:gd name="connsiteY9" fmla="*/ 670191 h 2375859"/>
                <a:gd name="connsiteX10" fmla="*/ 1218789 w 2982373"/>
                <a:gd name="connsiteY10" fmla="*/ 519990 h 2375859"/>
                <a:gd name="connsiteX11" fmla="*/ 983305 w 2982373"/>
                <a:gd name="connsiteY11" fmla="*/ 665099 h 2375859"/>
                <a:gd name="connsiteX12" fmla="*/ 449966 w 2982373"/>
                <a:gd name="connsiteY12" fmla="*/ 1659860 h 237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2373" h="2375859">
                  <a:moveTo>
                    <a:pt x="0" y="1399555"/>
                  </a:moveTo>
                  <a:lnTo>
                    <a:pt x="532703" y="404794"/>
                  </a:lnTo>
                  <a:cubicBezTo>
                    <a:pt x="672441" y="153392"/>
                    <a:pt x="938162" y="-1798"/>
                    <a:pt x="1225790" y="16"/>
                  </a:cubicBezTo>
                  <a:cubicBezTo>
                    <a:pt x="1505437" y="5751"/>
                    <a:pt x="1758856" y="166038"/>
                    <a:pt x="1883873" y="416250"/>
                  </a:cubicBezTo>
                  <a:lnTo>
                    <a:pt x="2545774" y="1561848"/>
                  </a:lnTo>
                  <a:lnTo>
                    <a:pt x="2982374" y="1307271"/>
                  </a:lnTo>
                  <a:lnTo>
                    <a:pt x="2697247" y="2375859"/>
                  </a:lnTo>
                  <a:lnTo>
                    <a:pt x="1634387" y="2090732"/>
                  </a:lnTo>
                  <a:lnTo>
                    <a:pt x="2097718" y="1822790"/>
                  </a:lnTo>
                  <a:lnTo>
                    <a:pt x="1430089" y="670191"/>
                  </a:lnTo>
                  <a:cubicBezTo>
                    <a:pt x="1393830" y="584112"/>
                    <a:pt x="1312003" y="525941"/>
                    <a:pt x="1218789" y="519990"/>
                  </a:cubicBezTo>
                  <a:cubicBezTo>
                    <a:pt x="1120631" y="524853"/>
                    <a:pt x="1031783" y="579606"/>
                    <a:pt x="983305" y="665099"/>
                  </a:cubicBezTo>
                  <a:lnTo>
                    <a:pt x="449966" y="1659860"/>
                  </a:ln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FCEFF3-0645-EFFA-6BA1-82E7F4DA500E}"/>
              </a:ext>
            </a:extLst>
          </p:cNvPr>
          <p:cNvGrpSpPr/>
          <p:nvPr/>
        </p:nvGrpSpPr>
        <p:grpSpPr>
          <a:xfrm>
            <a:off x="3586883" y="788847"/>
            <a:ext cx="4952422" cy="5115111"/>
            <a:chOff x="3586883" y="788847"/>
            <a:chExt cx="4952422" cy="5115111"/>
          </a:xfr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0F70EE1-F623-7299-BD85-863B79B1C2F9}"/>
                </a:ext>
              </a:extLst>
            </p:cNvPr>
            <p:cNvSpPr/>
            <p:nvPr/>
          </p:nvSpPr>
          <p:spPr>
            <a:xfrm>
              <a:off x="6058449" y="3423102"/>
              <a:ext cx="2480856" cy="2480856"/>
            </a:xfrm>
            <a:custGeom>
              <a:avLst/>
              <a:gdLst>
                <a:gd name="connsiteX0" fmla="*/ 1278615 w 2480856"/>
                <a:gd name="connsiteY0" fmla="*/ 869382 h 2480856"/>
                <a:gd name="connsiteX1" fmla="*/ 1232791 w 2480856"/>
                <a:gd name="connsiteY1" fmla="*/ 887839 h 2480856"/>
                <a:gd name="connsiteX2" fmla="*/ 537158 w 2480856"/>
                <a:gd name="connsiteY2" fmla="*/ 1481004 h 2480856"/>
                <a:gd name="connsiteX3" fmla="*/ 296583 w 2480856"/>
                <a:gd name="connsiteY3" fmla="*/ 1729217 h 2480856"/>
                <a:gd name="connsiteX4" fmla="*/ 174386 w 2480856"/>
                <a:gd name="connsiteY4" fmla="*/ 1238519 h 2480856"/>
                <a:gd name="connsiteX5" fmla="*/ 1152599 w 2480856"/>
                <a:gd name="connsiteY5" fmla="*/ 220209 h 2480856"/>
                <a:gd name="connsiteX6" fmla="*/ 2480857 w 2480856"/>
                <a:gd name="connsiteY6" fmla="*/ 0 h 2480856"/>
                <a:gd name="connsiteX7" fmla="*/ 1638206 w 2480856"/>
                <a:gd name="connsiteY7" fmla="*/ 2127631 h 2480856"/>
                <a:gd name="connsiteX8" fmla="*/ 1152599 w 2480856"/>
                <a:gd name="connsiteY8" fmla="*/ 2261920 h 2480856"/>
                <a:gd name="connsiteX9" fmla="*/ 516156 w 2480856"/>
                <a:gd name="connsiteY9" fmla="*/ 2018162 h 2480856"/>
                <a:gd name="connsiteX10" fmla="*/ 206208 w 2480856"/>
                <a:gd name="connsiteY10" fmla="*/ 2480856 h 2480856"/>
                <a:gd name="connsiteX11" fmla="*/ 0 w 2480856"/>
                <a:gd name="connsiteY11" fmla="*/ 2480856 h 2480856"/>
                <a:gd name="connsiteX12" fmla="*/ 262215 w 2480856"/>
                <a:gd name="connsiteY12" fmla="*/ 1988886 h 2480856"/>
                <a:gd name="connsiteX13" fmla="*/ 318222 w 2480856"/>
                <a:gd name="connsiteY13" fmla="*/ 1925241 h 2480856"/>
                <a:gd name="connsiteX14" fmla="*/ 1351806 w 2480856"/>
                <a:gd name="connsiteY14" fmla="*/ 945118 h 2480856"/>
                <a:gd name="connsiteX15" fmla="*/ 1283821 w 2480856"/>
                <a:gd name="connsiteY15" fmla="*/ 869471 h 2480856"/>
                <a:gd name="connsiteX16" fmla="*/ 1278615 w 2480856"/>
                <a:gd name="connsiteY16" fmla="*/ 869382 h 248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0856" h="2480856">
                  <a:moveTo>
                    <a:pt x="1278615" y="869382"/>
                  </a:moveTo>
                  <a:cubicBezTo>
                    <a:pt x="1261641" y="869929"/>
                    <a:pt x="1245405" y="876472"/>
                    <a:pt x="1232791" y="887839"/>
                  </a:cubicBezTo>
                  <a:cubicBezTo>
                    <a:pt x="988409" y="1070409"/>
                    <a:pt x="756050" y="1268540"/>
                    <a:pt x="537158" y="1481004"/>
                  </a:cubicBezTo>
                  <a:cubicBezTo>
                    <a:pt x="449329" y="1568833"/>
                    <a:pt x="369774" y="1649025"/>
                    <a:pt x="296583" y="1729217"/>
                  </a:cubicBezTo>
                  <a:cubicBezTo>
                    <a:pt x="216512" y="1578036"/>
                    <a:pt x="174564" y="1409595"/>
                    <a:pt x="174386" y="1238519"/>
                  </a:cubicBezTo>
                  <a:cubicBezTo>
                    <a:pt x="163381" y="687219"/>
                    <a:pt x="601305" y="231347"/>
                    <a:pt x="1152599" y="220209"/>
                  </a:cubicBezTo>
                  <a:cubicBezTo>
                    <a:pt x="1666209" y="233575"/>
                    <a:pt x="2480857" y="0"/>
                    <a:pt x="2480857" y="0"/>
                  </a:cubicBezTo>
                  <a:cubicBezTo>
                    <a:pt x="2480857" y="896112"/>
                    <a:pt x="2386663" y="1694213"/>
                    <a:pt x="1638206" y="2127631"/>
                  </a:cubicBezTo>
                  <a:cubicBezTo>
                    <a:pt x="1491728" y="2216109"/>
                    <a:pt x="1323726" y="2262569"/>
                    <a:pt x="1152599" y="2261920"/>
                  </a:cubicBezTo>
                  <a:cubicBezTo>
                    <a:pt x="917541" y="2262525"/>
                    <a:pt x="690669" y="2175631"/>
                    <a:pt x="516156" y="2018162"/>
                  </a:cubicBezTo>
                  <a:cubicBezTo>
                    <a:pt x="330951" y="2225006"/>
                    <a:pt x="206208" y="2400028"/>
                    <a:pt x="206208" y="2480856"/>
                  </a:cubicBezTo>
                  <a:lnTo>
                    <a:pt x="0" y="2480856"/>
                  </a:lnTo>
                  <a:cubicBezTo>
                    <a:pt x="0" y="2357387"/>
                    <a:pt x="103104" y="2182365"/>
                    <a:pt x="262215" y="1988886"/>
                  </a:cubicBezTo>
                  <a:cubicBezTo>
                    <a:pt x="280035" y="1967246"/>
                    <a:pt x="318222" y="1925241"/>
                    <a:pt x="318222" y="1925241"/>
                  </a:cubicBezTo>
                  <a:lnTo>
                    <a:pt x="1351806" y="945118"/>
                  </a:lnTo>
                  <a:cubicBezTo>
                    <a:pt x="1353925" y="905455"/>
                    <a:pt x="1323484" y="871584"/>
                    <a:pt x="1283821" y="869471"/>
                  </a:cubicBezTo>
                  <a:cubicBezTo>
                    <a:pt x="1282090" y="869375"/>
                    <a:pt x="1280352" y="869350"/>
                    <a:pt x="1278615" y="869382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62217E-C4FD-ADB4-9261-5711488BD99D}"/>
                </a:ext>
              </a:extLst>
            </p:cNvPr>
            <p:cNvSpPr/>
            <p:nvPr/>
          </p:nvSpPr>
          <p:spPr>
            <a:xfrm>
              <a:off x="3586883" y="2607818"/>
              <a:ext cx="1936316" cy="2881179"/>
            </a:xfrm>
            <a:custGeom>
              <a:avLst/>
              <a:gdLst>
                <a:gd name="connsiteX0" fmla="*/ 546961 w 1936316"/>
                <a:gd name="connsiteY0" fmla="*/ 2208459 h 2881179"/>
                <a:gd name="connsiteX1" fmla="*/ 790718 w 1936316"/>
                <a:gd name="connsiteY1" fmla="*/ 2372025 h 2881179"/>
                <a:gd name="connsiteX2" fmla="*/ 1936317 w 1936316"/>
                <a:gd name="connsiteY2" fmla="*/ 2372025 h 2881179"/>
                <a:gd name="connsiteX3" fmla="*/ 1936317 w 1936316"/>
                <a:gd name="connsiteY3" fmla="*/ 2881180 h 2881179"/>
                <a:gd name="connsiteX4" fmla="*/ 790718 w 1936316"/>
                <a:gd name="connsiteY4" fmla="*/ 2881180 h 2881179"/>
                <a:gd name="connsiteX5" fmla="*/ 93813 w 1936316"/>
                <a:gd name="connsiteY5" fmla="*/ 2463036 h 2881179"/>
                <a:gd name="connsiteX6" fmla="*/ 124362 w 1936316"/>
                <a:gd name="connsiteY6" fmla="*/ 1685302 h 2881179"/>
                <a:gd name="connsiteX7" fmla="*/ 786263 w 1936316"/>
                <a:gd name="connsiteY7" fmla="*/ 539704 h 2881179"/>
                <a:gd name="connsiteX8" fmla="*/ 349663 w 1936316"/>
                <a:gd name="connsiteY8" fmla="*/ 285127 h 2881179"/>
                <a:gd name="connsiteX9" fmla="*/ 1415069 w 1936316"/>
                <a:gd name="connsiteY9" fmla="*/ 0 h 2881179"/>
                <a:gd name="connsiteX10" fmla="*/ 1700196 w 1936316"/>
                <a:gd name="connsiteY10" fmla="*/ 1065406 h 2881179"/>
                <a:gd name="connsiteX11" fmla="*/ 1236229 w 1936316"/>
                <a:gd name="connsiteY11" fmla="*/ 798736 h 2881179"/>
                <a:gd name="connsiteX12" fmla="*/ 571782 w 1936316"/>
                <a:gd name="connsiteY12" fmla="*/ 1950699 h 2881179"/>
                <a:gd name="connsiteX13" fmla="*/ 546961 w 1936316"/>
                <a:gd name="connsiteY13" fmla="*/ 2208459 h 28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36316" h="2881179">
                  <a:moveTo>
                    <a:pt x="546961" y="2208459"/>
                  </a:moveTo>
                  <a:cubicBezTo>
                    <a:pt x="594980" y="2301004"/>
                    <a:pt x="686876" y="2362669"/>
                    <a:pt x="790718" y="2372025"/>
                  </a:cubicBezTo>
                  <a:lnTo>
                    <a:pt x="1936317" y="2372025"/>
                  </a:lnTo>
                  <a:lnTo>
                    <a:pt x="1936317" y="2881180"/>
                  </a:lnTo>
                  <a:lnTo>
                    <a:pt x="790718" y="2881180"/>
                  </a:lnTo>
                  <a:cubicBezTo>
                    <a:pt x="500513" y="2875903"/>
                    <a:pt x="235033" y="2716614"/>
                    <a:pt x="93813" y="2463036"/>
                  </a:cubicBezTo>
                  <a:cubicBezTo>
                    <a:pt x="-41473" y="2218292"/>
                    <a:pt x="-29705" y="1918680"/>
                    <a:pt x="124362" y="1685302"/>
                  </a:cubicBezTo>
                  <a:lnTo>
                    <a:pt x="786263" y="539704"/>
                  </a:lnTo>
                  <a:lnTo>
                    <a:pt x="349663" y="285127"/>
                  </a:lnTo>
                  <a:lnTo>
                    <a:pt x="1415069" y="0"/>
                  </a:lnTo>
                  <a:lnTo>
                    <a:pt x="1700196" y="1065406"/>
                  </a:lnTo>
                  <a:lnTo>
                    <a:pt x="1236229" y="798736"/>
                  </a:lnTo>
                  <a:lnTo>
                    <a:pt x="571782" y="1950699"/>
                  </a:lnTo>
                  <a:cubicBezTo>
                    <a:pt x="515075" y="2024871"/>
                    <a:pt x="505452" y="2124830"/>
                    <a:pt x="546961" y="2208459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01D326-ACA0-B1EB-8DD4-6C64E4916313}"/>
                </a:ext>
              </a:extLst>
            </p:cNvPr>
            <p:cNvSpPr/>
            <p:nvPr/>
          </p:nvSpPr>
          <p:spPr>
            <a:xfrm>
              <a:off x="5034411" y="788847"/>
              <a:ext cx="2982373" cy="2375859"/>
            </a:xfrm>
            <a:custGeom>
              <a:avLst/>
              <a:gdLst>
                <a:gd name="connsiteX0" fmla="*/ 0 w 2982373"/>
                <a:gd name="connsiteY0" fmla="*/ 1399555 h 2375859"/>
                <a:gd name="connsiteX1" fmla="*/ 532703 w 2982373"/>
                <a:gd name="connsiteY1" fmla="*/ 404794 h 2375859"/>
                <a:gd name="connsiteX2" fmla="*/ 1225790 w 2982373"/>
                <a:gd name="connsiteY2" fmla="*/ 16 h 2375859"/>
                <a:gd name="connsiteX3" fmla="*/ 1883873 w 2982373"/>
                <a:gd name="connsiteY3" fmla="*/ 416250 h 2375859"/>
                <a:gd name="connsiteX4" fmla="*/ 2545774 w 2982373"/>
                <a:gd name="connsiteY4" fmla="*/ 1561848 h 2375859"/>
                <a:gd name="connsiteX5" fmla="*/ 2982374 w 2982373"/>
                <a:gd name="connsiteY5" fmla="*/ 1307271 h 2375859"/>
                <a:gd name="connsiteX6" fmla="*/ 2697247 w 2982373"/>
                <a:gd name="connsiteY6" fmla="*/ 2375859 h 2375859"/>
                <a:gd name="connsiteX7" fmla="*/ 1634387 w 2982373"/>
                <a:gd name="connsiteY7" fmla="*/ 2090732 h 2375859"/>
                <a:gd name="connsiteX8" fmla="*/ 2097718 w 2982373"/>
                <a:gd name="connsiteY8" fmla="*/ 1822790 h 2375859"/>
                <a:gd name="connsiteX9" fmla="*/ 1430089 w 2982373"/>
                <a:gd name="connsiteY9" fmla="*/ 670191 h 2375859"/>
                <a:gd name="connsiteX10" fmla="*/ 1218789 w 2982373"/>
                <a:gd name="connsiteY10" fmla="*/ 519990 h 2375859"/>
                <a:gd name="connsiteX11" fmla="*/ 983305 w 2982373"/>
                <a:gd name="connsiteY11" fmla="*/ 665099 h 2375859"/>
                <a:gd name="connsiteX12" fmla="*/ 449966 w 2982373"/>
                <a:gd name="connsiteY12" fmla="*/ 1659860 h 237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2373" h="2375859">
                  <a:moveTo>
                    <a:pt x="0" y="1399555"/>
                  </a:moveTo>
                  <a:lnTo>
                    <a:pt x="532703" y="404794"/>
                  </a:lnTo>
                  <a:cubicBezTo>
                    <a:pt x="672441" y="153392"/>
                    <a:pt x="938162" y="-1798"/>
                    <a:pt x="1225790" y="16"/>
                  </a:cubicBezTo>
                  <a:cubicBezTo>
                    <a:pt x="1505437" y="5751"/>
                    <a:pt x="1758856" y="166038"/>
                    <a:pt x="1883873" y="416250"/>
                  </a:cubicBezTo>
                  <a:lnTo>
                    <a:pt x="2545774" y="1561848"/>
                  </a:lnTo>
                  <a:lnTo>
                    <a:pt x="2982374" y="1307271"/>
                  </a:lnTo>
                  <a:lnTo>
                    <a:pt x="2697247" y="2375859"/>
                  </a:lnTo>
                  <a:lnTo>
                    <a:pt x="1634387" y="2090732"/>
                  </a:lnTo>
                  <a:lnTo>
                    <a:pt x="2097718" y="1822790"/>
                  </a:lnTo>
                  <a:lnTo>
                    <a:pt x="1430089" y="670191"/>
                  </a:lnTo>
                  <a:cubicBezTo>
                    <a:pt x="1393830" y="584112"/>
                    <a:pt x="1312003" y="525941"/>
                    <a:pt x="1218789" y="519990"/>
                  </a:cubicBezTo>
                  <a:cubicBezTo>
                    <a:pt x="1120631" y="524853"/>
                    <a:pt x="1031783" y="579606"/>
                    <a:pt x="983305" y="665099"/>
                  </a:cubicBezTo>
                  <a:lnTo>
                    <a:pt x="449966" y="1659860"/>
                  </a:ln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C7EF31-25D2-F5E0-E97E-30EF772D204C}"/>
              </a:ext>
            </a:extLst>
          </p:cNvPr>
          <p:cNvSpPr txBox="1"/>
          <p:nvPr/>
        </p:nvSpPr>
        <p:spPr>
          <a:xfrm>
            <a:off x="5158797" y="3023328"/>
            <a:ext cx="1799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A9E02-E4BD-1762-EDCE-E68FC9299866}"/>
              </a:ext>
            </a:extLst>
          </p:cNvPr>
          <p:cNvSpPr txBox="1"/>
          <p:nvPr/>
        </p:nvSpPr>
        <p:spPr>
          <a:xfrm>
            <a:off x="7554941" y="668033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E1803-02F7-925E-4D99-C054CDAD4019}"/>
              </a:ext>
            </a:extLst>
          </p:cNvPr>
          <p:cNvSpPr txBox="1"/>
          <p:nvPr/>
        </p:nvSpPr>
        <p:spPr>
          <a:xfrm>
            <a:off x="8475668" y="4691086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362648-930B-B832-626F-66EE228A219E}"/>
              </a:ext>
            </a:extLst>
          </p:cNvPr>
          <p:cNvSpPr txBox="1"/>
          <p:nvPr/>
        </p:nvSpPr>
        <p:spPr>
          <a:xfrm>
            <a:off x="1552975" y="4590754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178489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B6452-BE21-FD3B-B06B-CF1162FCD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0E33D8D-53A3-3006-79AA-86C0530990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36D87E-B6AB-7143-0E7D-AC0ACBDD41AA}"/>
              </a:ext>
            </a:extLst>
          </p:cNvPr>
          <p:cNvGrpSpPr/>
          <p:nvPr/>
        </p:nvGrpSpPr>
        <p:grpSpPr>
          <a:xfrm>
            <a:off x="3523246" y="721601"/>
            <a:ext cx="4952422" cy="5115111"/>
            <a:chOff x="3586883" y="788847"/>
            <a:chExt cx="4952422" cy="5115111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ABDF16B-A9B8-78A5-D3E6-9488C99AD460}"/>
                </a:ext>
              </a:extLst>
            </p:cNvPr>
            <p:cNvSpPr/>
            <p:nvPr/>
          </p:nvSpPr>
          <p:spPr>
            <a:xfrm>
              <a:off x="6058449" y="3423102"/>
              <a:ext cx="2480856" cy="2480856"/>
            </a:xfrm>
            <a:custGeom>
              <a:avLst/>
              <a:gdLst>
                <a:gd name="connsiteX0" fmla="*/ 1278615 w 2480856"/>
                <a:gd name="connsiteY0" fmla="*/ 869382 h 2480856"/>
                <a:gd name="connsiteX1" fmla="*/ 1232791 w 2480856"/>
                <a:gd name="connsiteY1" fmla="*/ 887839 h 2480856"/>
                <a:gd name="connsiteX2" fmla="*/ 537158 w 2480856"/>
                <a:gd name="connsiteY2" fmla="*/ 1481004 h 2480856"/>
                <a:gd name="connsiteX3" fmla="*/ 296583 w 2480856"/>
                <a:gd name="connsiteY3" fmla="*/ 1729217 h 2480856"/>
                <a:gd name="connsiteX4" fmla="*/ 174386 w 2480856"/>
                <a:gd name="connsiteY4" fmla="*/ 1238519 h 2480856"/>
                <a:gd name="connsiteX5" fmla="*/ 1152599 w 2480856"/>
                <a:gd name="connsiteY5" fmla="*/ 220209 h 2480856"/>
                <a:gd name="connsiteX6" fmla="*/ 2480857 w 2480856"/>
                <a:gd name="connsiteY6" fmla="*/ 0 h 2480856"/>
                <a:gd name="connsiteX7" fmla="*/ 1638206 w 2480856"/>
                <a:gd name="connsiteY7" fmla="*/ 2127631 h 2480856"/>
                <a:gd name="connsiteX8" fmla="*/ 1152599 w 2480856"/>
                <a:gd name="connsiteY8" fmla="*/ 2261920 h 2480856"/>
                <a:gd name="connsiteX9" fmla="*/ 516156 w 2480856"/>
                <a:gd name="connsiteY9" fmla="*/ 2018162 h 2480856"/>
                <a:gd name="connsiteX10" fmla="*/ 206208 w 2480856"/>
                <a:gd name="connsiteY10" fmla="*/ 2480856 h 2480856"/>
                <a:gd name="connsiteX11" fmla="*/ 0 w 2480856"/>
                <a:gd name="connsiteY11" fmla="*/ 2480856 h 2480856"/>
                <a:gd name="connsiteX12" fmla="*/ 262215 w 2480856"/>
                <a:gd name="connsiteY12" fmla="*/ 1988886 h 2480856"/>
                <a:gd name="connsiteX13" fmla="*/ 318222 w 2480856"/>
                <a:gd name="connsiteY13" fmla="*/ 1925241 h 2480856"/>
                <a:gd name="connsiteX14" fmla="*/ 1351806 w 2480856"/>
                <a:gd name="connsiteY14" fmla="*/ 945118 h 2480856"/>
                <a:gd name="connsiteX15" fmla="*/ 1283821 w 2480856"/>
                <a:gd name="connsiteY15" fmla="*/ 869471 h 2480856"/>
                <a:gd name="connsiteX16" fmla="*/ 1278615 w 2480856"/>
                <a:gd name="connsiteY16" fmla="*/ 869382 h 248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0856" h="2480856">
                  <a:moveTo>
                    <a:pt x="1278615" y="869382"/>
                  </a:moveTo>
                  <a:cubicBezTo>
                    <a:pt x="1261641" y="869929"/>
                    <a:pt x="1245405" y="876472"/>
                    <a:pt x="1232791" y="887839"/>
                  </a:cubicBezTo>
                  <a:cubicBezTo>
                    <a:pt x="988409" y="1070409"/>
                    <a:pt x="756050" y="1268540"/>
                    <a:pt x="537158" y="1481004"/>
                  </a:cubicBezTo>
                  <a:cubicBezTo>
                    <a:pt x="449329" y="1568833"/>
                    <a:pt x="369774" y="1649025"/>
                    <a:pt x="296583" y="1729217"/>
                  </a:cubicBezTo>
                  <a:cubicBezTo>
                    <a:pt x="216512" y="1578036"/>
                    <a:pt x="174564" y="1409595"/>
                    <a:pt x="174386" y="1238519"/>
                  </a:cubicBezTo>
                  <a:cubicBezTo>
                    <a:pt x="163381" y="687219"/>
                    <a:pt x="601305" y="231347"/>
                    <a:pt x="1152599" y="220209"/>
                  </a:cubicBezTo>
                  <a:cubicBezTo>
                    <a:pt x="1666209" y="233575"/>
                    <a:pt x="2480857" y="0"/>
                    <a:pt x="2480857" y="0"/>
                  </a:cubicBezTo>
                  <a:cubicBezTo>
                    <a:pt x="2480857" y="896112"/>
                    <a:pt x="2386663" y="1694213"/>
                    <a:pt x="1638206" y="2127631"/>
                  </a:cubicBezTo>
                  <a:cubicBezTo>
                    <a:pt x="1491728" y="2216109"/>
                    <a:pt x="1323726" y="2262569"/>
                    <a:pt x="1152599" y="2261920"/>
                  </a:cubicBezTo>
                  <a:cubicBezTo>
                    <a:pt x="917541" y="2262525"/>
                    <a:pt x="690669" y="2175631"/>
                    <a:pt x="516156" y="2018162"/>
                  </a:cubicBezTo>
                  <a:cubicBezTo>
                    <a:pt x="330951" y="2225006"/>
                    <a:pt x="206208" y="2400028"/>
                    <a:pt x="206208" y="2480856"/>
                  </a:cubicBezTo>
                  <a:lnTo>
                    <a:pt x="0" y="2480856"/>
                  </a:lnTo>
                  <a:cubicBezTo>
                    <a:pt x="0" y="2357387"/>
                    <a:pt x="103104" y="2182365"/>
                    <a:pt x="262215" y="1988886"/>
                  </a:cubicBezTo>
                  <a:cubicBezTo>
                    <a:pt x="280035" y="1967246"/>
                    <a:pt x="318222" y="1925241"/>
                    <a:pt x="318222" y="1925241"/>
                  </a:cubicBezTo>
                  <a:lnTo>
                    <a:pt x="1351806" y="945118"/>
                  </a:lnTo>
                  <a:cubicBezTo>
                    <a:pt x="1353925" y="905455"/>
                    <a:pt x="1323484" y="871584"/>
                    <a:pt x="1283821" y="869471"/>
                  </a:cubicBezTo>
                  <a:cubicBezTo>
                    <a:pt x="1282090" y="869375"/>
                    <a:pt x="1280352" y="869350"/>
                    <a:pt x="1278615" y="869382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36D4A9-978F-1558-55C5-687DBC71F21C}"/>
                </a:ext>
              </a:extLst>
            </p:cNvPr>
            <p:cNvSpPr/>
            <p:nvPr/>
          </p:nvSpPr>
          <p:spPr>
            <a:xfrm>
              <a:off x="3586883" y="2607818"/>
              <a:ext cx="1936316" cy="2881179"/>
            </a:xfrm>
            <a:custGeom>
              <a:avLst/>
              <a:gdLst>
                <a:gd name="connsiteX0" fmla="*/ 546961 w 1936316"/>
                <a:gd name="connsiteY0" fmla="*/ 2208459 h 2881179"/>
                <a:gd name="connsiteX1" fmla="*/ 790718 w 1936316"/>
                <a:gd name="connsiteY1" fmla="*/ 2372025 h 2881179"/>
                <a:gd name="connsiteX2" fmla="*/ 1936317 w 1936316"/>
                <a:gd name="connsiteY2" fmla="*/ 2372025 h 2881179"/>
                <a:gd name="connsiteX3" fmla="*/ 1936317 w 1936316"/>
                <a:gd name="connsiteY3" fmla="*/ 2881180 h 2881179"/>
                <a:gd name="connsiteX4" fmla="*/ 790718 w 1936316"/>
                <a:gd name="connsiteY4" fmla="*/ 2881180 h 2881179"/>
                <a:gd name="connsiteX5" fmla="*/ 93813 w 1936316"/>
                <a:gd name="connsiteY5" fmla="*/ 2463036 h 2881179"/>
                <a:gd name="connsiteX6" fmla="*/ 124362 w 1936316"/>
                <a:gd name="connsiteY6" fmla="*/ 1685302 h 2881179"/>
                <a:gd name="connsiteX7" fmla="*/ 786263 w 1936316"/>
                <a:gd name="connsiteY7" fmla="*/ 539704 h 2881179"/>
                <a:gd name="connsiteX8" fmla="*/ 349663 w 1936316"/>
                <a:gd name="connsiteY8" fmla="*/ 285127 h 2881179"/>
                <a:gd name="connsiteX9" fmla="*/ 1415069 w 1936316"/>
                <a:gd name="connsiteY9" fmla="*/ 0 h 2881179"/>
                <a:gd name="connsiteX10" fmla="*/ 1700196 w 1936316"/>
                <a:gd name="connsiteY10" fmla="*/ 1065406 h 2881179"/>
                <a:gd name="connsiteX11" fmla="*/ 1236229 w 1936316"/>
                <a:gd name="connsiteY11" fmla="*/ 798736 h 2881179"/>
                <a:gd name="connsiteX12" fmla="*/ 571782 w 1936316"/>
                <a:gd name="connsiteY12" fmla="*/ 1950699 h 2881179"/>
                <a:gd name="connsiteX13" fmla="*/ 546961 w 1936316"/>
                <a:gd name="connsiteY13" fmla="*/ 2208459 h 28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36316" h="2881179">
                  <a:moveTo>
                    <a:pt x="546961" y="2208459"/>
                  </a:moveTo>
                  <a:cubicBezTo>
                    <a:pt x="594980" y="2301004"/>
                    <a:pt x="686876" y="2362669"/>
                    <a:pt x="790718" y="2372025"/>
                  </a:cubicBezTo>
                  <a:lnTo>
                    <a:pt x="1936317" y="2372025"/>
                  </a:lnTo>
                  <a:lnTo>
                    <a:pt x="1936317" y="2881180"/>
                  </a:lnTo>
                  <a:lnTo>
                    <a:pt x="790718" y="2881180"/>
                  </a:lnTo>
                  <a:cubicBezTo>
                    <a:pt x="500513" y="2875903"/>
                    <a:pt x="235033" y="2716614"/>
                    <a:pt x="93813" y="2463036"/>
                  </a:cubicBezTo>
                  <a:cubicBezTo>
                    <a:pt x="-41473" y="2218292"/>
                    <a:pt x="-29705" y="1918680"/>
                    <a:pt x="124362" y="1685302"/>
                  </a:cubicBezTo>
                  <a:lnTo>
                    <a:pt x="786263" y="539704"/>
                  </a:lnTo>
                  <a:lnTo>
                    <a:pt x="349663" y="285127"/>
                  </a:lnTo>
                  <a:lnTo>
                    <a:pt x="1415069" y="0"/>
                  </a:lnTo>
                  <a:lnTo>
                    <a:pt x="1700196" y="1065406"/>
                  </a:lnTo>
                  <a:lnTo>
                    <a:pt x="1236229" y="798736"/>
                  </a:lnTo>
                  <a:lnTo>
                    <a:pt x="571782" y="1950699"/>
                  </a:lnTo>
                  <a:cubicBezTo>
                    <a:pt x="515075" y="2024871"/>
                    <a:pt x="505452" y="2124830"/>
                    <a:pt x="546961" y="2208459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025CCE-66F7-4F58-34E6-63820A58A079}"/>
                </a:ext>
              </a:extLst>
            </p:cNvPr>
            <p:cNvSpPr/>
            <p:nvPr/>
          </p:nvSpPr>
          <p:spPr>
            <a:xfrm>
              <a:off x="5034411" y="788847"/>
              <a:ext cx="2982373" cy="2375859"/>
            </a:xfrm>
            <a:custGeom>
              <a:avLst/>
              <a:gdLst>
                <a:gd name="connsiteX0" fmla="*/ 0 w 2982373"/>
                <a:gd name="connsiteY0" fmla="*/ 1399555 h 2375859"/>
                <a:gd name="connsiteX1" fmla="*/ 532703 w 2982373"/>
                <a:gd name="connsiteY1" fmla="*/ 404794 h 2375859"/>
                <a:gd name="connsiteX2" fmla="*/ 1225790 w 2982373"/>
                <a:gd name="connsiteY2" fmla="*/ 16 h 2375859"/>
                <a:gd name="connsiteX3" fmla="*/ 1883873 w 2982373"/>
                <a:gd name="connsiteY3" fmla="*/ 416250 h 2375859"/>
                <a:gd name="connsiteX4" fmla="*/ 2545774 w 2982373"/>
                <a:gd name="connsiteY4" fmla="*/ 1561848 h 2375859"/>
                <a:gd name="connsiteX5" fmla="*/ 2982374 w 2982373"/>
                <a:gd name="connsiteY5" fmla="*/ 1307271 h 2375859"/>
                <a:gd name="connsiteX6" fmla="*/ 2697247 w 2982373"/>
                <a:gd name="connsiteY6" fmla="*/ 2375859 h 2375859"/>
                <a:gd name="connsiteX7" fmla="*/ 1634387 w 2982373"/>
                <a:gd name="connsiteY7" fmla="*/ 2090732 h 2375859"/>
                <a:gd name="connsiteX8" fmla="*/ 2097718 w 2982373"/>
                <a:gd name="connsiteY8" fmla="*/ 1822790 h 2375859"/>
                <a:gd name="connsiteX9" fmla="*/ 1430089 w 2982373"/>
                <a:gd name="connsiteY9" fmla="*/ 670191 h 2375859"/>
                <a:gd name="connsiteX10" fmla="*/ 1218789 w 2982373"/>
                <a:gd name="connsiteY10" fmla="*/ 519990 h 2375859"/>
                <a:gd name="connsiteX11" fmla="*/ 983305 w 2982373"/>
                <a:gd name="connsiteY11" fmla="*/ 665099 h 2375859"/>
                <a:gd name="connsiteX12" fmla="*/ 449966 w 2982373"/>
                <a:gd name="connsiteY12" fmla="*/ 1659860 h 237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2373" h="2375859">
                  <a:moveTo>
                    <a:pt x="0" y="1399555"/>
                  </a:moveTo>
                  <a:lnTo>
                    <a:pt x="532703" y="404794"/>
                  </a:lnTo>
                  <a:cubicBezTo>
                    <a:pt x="672441" y="153392"/>
                    <a:pt x="938162" y="-1798"/>
                    <a:pt x="1225790" y="16"/>
                  </a:cubicBezTo>
                  <a:cubicBezTo>
                    <a:pt x="1505437" y="5751"/>
                    <a:pt x="1758856" y="166038"/>
                    <a:pt x="1883873" y="416250"/>
                  </a:cubicBezTo>
                  <a:lnTo>
                    <a:pt x="2545774" y="1561848"/>
                  </a:lnTo>
                  <a:lnTo>
                    <a:pt x="2982374" y="1307271"/>
                  </a:lnTo>
                  <a:lnTo>
                    <a:pt x="2697247" y="2375859"/>
                  </a:lnTo>
                  <a:lnTo>
                    <a:pt x="1634387" y="2090732"/>
                  </a:lnTo>
                  <a:lnTo>
                    <a:pt x="2097718" y="1822790"/>
                  </a:lnTo>
                  <a:lnTo>
                    <a:pt x="1430089" y="670191"/>
                  </a:lnTo>
                  <a:cubicBezTo>
                    <a:pt x="1393830" y="584112"/>
                    <a:pt x="1312003" y="525941"/>
                    <a:pt x="1218789" y="519990"/>
                  </a:cubicBezTo>
                  <a:cubicBezTo>
                    <a:pt x="1120631" y="524853"/>
                    <a:pt x="1031783" y="579606"/>
                    <a:pt x="983305" y="665099"/>
                  </a:cubicBezTo>
                  <a:lnTo>
                    <a:pt x="449966" y="1659860"/>
                  </a:ln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E880AD-CE28-C5FB-9E66-43EBA921EF1C}"/>
              </a:ext>
            </a:extLst>
          </p:cNvPr>
          <p:cNvGrpSpPr/>
          <p:nvPr/>
        </p:nvGrpSpPr>
        <p:grpSpPr>
          <a:xfrm>
            <a:off x="3586883" y="788847"/>
            <a:ext cx="4952422" cy="5115111"/>
            <a:chOff x="3586883" y="788847"/>
            <a:chExt cx="4952422" cy="5115111"/>
          </a:xfrm>
          <a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a:blip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8D249E-1456-EA8B-6D83-640C3D8A19A3}"/>
                </a:ext>
              </a:extLst>
            </p:cNvPr>
            <p:cNvSpPr/>
            <p:nvPr/>
          </p:nvSpPr>
          <p:spPr>
            <a:xfrm>
              <a:off x="6058449" y="3423102"/>
              <a:ext cx="2480856" cy="2480856"/>
            </a:xfrm>
            <a:custGeom>
              <a:avLst/>
              <a:gdLst>
                <a:gd name="connsiteX0" fmla="*/ 1278615 w 2480856"/>
                <a:gd name="connsiteY0" fmla="*/ 869382 h 2480856"/>
                <a:gd name="connsiteX1" fmla="*/ 1232791 w 2480856"/>
                <a:gd name="connsiteY1" fmla="*/ 887839 h 2480856"/>
                <a:gd name="connsiteX2" fmla="*/ 537158 w 2480856"/>
                <a:gd name="connsiteY2" fmla="*/ 1481004 h 2480856"/>
                <a:gd name="connsiteX3" fmla="*/ 296583 w 2480856"/>
                <a:gd name="connsiteY3" fmla="*/ 1729217 h 2480856"/>
                <a:gd name="connsiteX4" fmla="*/ 174386 w 2480856"/>
                <a:gd name="connsiteY4" fmla="*/ 1238519 h 2480856"/>
                <a:gd name="connsiteX5" fmla="*/ 1152599 w 2480856"/>
                <a:gd name="connsiteY5" fmla="*/ 220209 h 2480856"/>
                <a:gd name="connsiteX6" fmla="*/ 2480857 w 2480856"/>
                <a:gd name="connsiteY6" fmla="*/ 0 h 2480856"/>
                <a:gd name="connsiteX7" fmla="*/ 1638206 w 2480856"/>
                <a:gd name="connsiteY7" fmla="*/ 2127631 h 2480856"/>
                <a:gd name="connsiteX8" fmla="*/ 1152599 w 2480856"/>
                <a:gd name="connsiteY8" fmla="*/ 2261920 h 2480856"/>
                <a:gd name="connsiteX9" fmla="*/ 516156 w 2480856"/>
                <a:gd name="connsiteY9" fmla="*/ 2018162 h 2480856"/>
                <a:gd name="connsiteX10" fmla="*/ 206208 w 2480856"/>
                <a:gd name="connsiteY10" fmla="*/ 2480856 h 2480856"/>
                <a:gd name="connsiteX11" fmla="*/ 0 w 2480856"/>
                <a:gd name="connsiteY11" fmla="*/ 2480856 h 2480856"/>
                <a:gd name="connsiteX12" fmla="*/ 262215 w 2480856"/>
                <a:gd name="connsiteY12" fmla="*/ 1988886 h 2480856"/>
                <a:gd name="connsiteX13" fmla="*/ 318222 w 2480856"/>
                <a:gd name="connsiteY13" fmla="*/ 1925241 h 2480856"/>
                <a:gd name="connsiteX14" fmla="*/ 1351806 w 2480856"/>
                <a:gd name="connsiteY14" fmla="*/ 945118 h 2480856"/>
                <a:gd name="connsiteX15" fmla="*/ 1283821 w 2480856"/>
                <a:gd name="connsiteY15" fmla="*/ 869471 h 2480856"/>
                <a:gd name="connsiteX16" fmla="*/ 1278615 w 2480856"/>
                <a:gd name="connsiteY16" fmla="*/ 869382 h 2480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0856" h="2480856">
                  <a:moveTo>
                    <a:pt x="1278615" y="869382"/>
                  </a:moveTo>
                  <a:cubicBezTo>
                    <a:pt x="1261641" y="869929"/>
                    <a:pt x="1245405" y="876472"/>
                    <a:pt x="1232791" y="887839"/>
                  </a:cubicBezTo>
                  <a:cubicBezTo>
                    <a:pt x="988409" y="1070409"/>
                    <a:pt x="756050" y="1268540"/>
                    <a:pt x="537158" y="1481004"/>
                  </a:cubicBezTo>
                  <a:cubicBezTo>
                    <a:pt x="449329" y="1568833"/>
                    <a:pt x="369774" y="1649025"/>
                    <a:pt x="296583" y="1729217"/>
                  </a:cubicBezTo>
                  <a:cubicBezTo>
                    <a:pt x="216512" y="1578036"/>
                    <a:pt x="174564" y="1409595"/>
                    <a:pt x="174386" y="1238519"/>
                  </a:cubicBezTo>
                  <a:cubicBezTo>
                    <a:pt x="163381" y="687219"/>
                    <a:pt x="601305" y="231347"/>
                    <a:pt x="1152599" y="220209"/>
                  </a:cubicBezTo>
                  <a:cubicBezTo>
                    <a:pt x="1666209" y="233575"/>
                    <a:pt x="2480857" y="0"/>
                    <a:pt x="2480857" y="0"/>
                  </a:cubicBezTo>
                  <a:cubicBezTo>
                    <a:pt x="2480857" y="896112"/>
                    <a:pt x="2386663" y="1694213"/>
                    <a:pt x="1638206" y="2127631"/>
                  </a:cubicBezTo>
                  <a:cubicBezTo>
                    <a:pt x="1491728" y="2216109"/>
                    <a:pt x="1323726" y="2262569"/>
                    <a:pt x="1152599" y="2261920"/>
                  </a:cubicBezTo>
                  <a:cubicBezTo>
                    <a:pt x="917541" y="2262525"/>
                    <a:pt x="690669" y="2175631"/>
                    <a:pt x="516156" y="2018162"/>
                  </a:cubicBezTo>
                  <a:cubicBezTo>
                    <a:pt x="330951" y="2225006"/>
                    <a:pt x="206208" y="2400028"/>
                    <a:pt x="206208" y="2480856"/>
                  </a:cubicBezTo>
                  <a:lnTo>
                    <a:pt x="0" y="2480856"/>
                  </a:lnTo>
                  <a:cubicBezTo>
                    <a:pt x="0" y="2357387"/>
                    <a:pt x="103104" y="2182365"/>
                    <a:pt x="262215" y="1988886"/>
                  </a:cubicBezTo>
                  <a:cubicBezTo>
                    <a:pt x="280035" y="1967246"/>
                    <a:pt x="318222" y="1925241"/>
                    <a:pt x="318222" y="1925241"/>
                  </a:cubicBezTo>
                  <a:lnTo>
                    <a:pt x="1351806" y="945118"/>
                  </a:lnTo>
                  <a:cubicBezTo>
                    <a:pt x="1353925" y="905455"/>
                    <a:pt x="1323484" y="871584"/>
                    <a:pt x="1283821" y="869471"/>
                  </a:cubicBezTo>
                  <a:cubicBezTo>
                    <a:pt x="1282090" y="869375"/>
                    <a:pt x="1280352" y="869350"/>
                    <a:pt x="1278615" y="869382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B01A835-A5D8-8999-C3C7-598BF4D22AC0}"/>
                </a:ext>
              </a:extLst>
            </p:cNvPr>
            <p:cNvSpPr/>
            <p:nvPr/>
          </p:nvSpPr>
          <p:spPr>
            <a:xfrm>
              <a:off x="3586883" y="2607818"/>
              <a:ext cx="1936316" cy="2881179"/>
            </a:xfrm>
            <a:custGeom>
              <a:avLst/>
              <a:gdLst>
                <a:gd name="connsiteX0" fmla="*/ 546961 w 1936316"/>
                <a:gd name="connsiteY0" fmla="*/ 2208459 h 2881179"/>
                <a:gd name="connsiteX1" fmla="*/ 790718 w 1936316"/>
                <a:gd name="connsiteY1" fmla="*/ 2372025 h 2881179"/>
                <a:gd name="connsiteX2" fmla="*/ 1936317 w 1936316"/>
                <a:gd name="connsiteY2" fmla="*/ 2372025 h 2881179"/>
                <a:gd name="connsiteX3" fmla="*/ 1936317 w 1936316"/>
                <a:gd name="connsiteY3" fmla="*/ 2881180 h 2881179"/>
                <a:gd name="connsiteX4" fmla="*/ 790718 w 1936316"/>
                <a:gd name="connsiteY4" fmla="*/ 2881180 h 2881179"/>
                <a:gd name="connsiteX5" fmla="*/ 93813 w 1936316"/>
                <a:gd name="connsiteY5" fmla="*/ 2463036 h 2881179"/>
                <a:gd name="connsiteX6" fmla="*/ 124362 w 1936316"/>
                <a:gd name="connsiteY6" fmla="*/ 1685302 h 2881179"/>
                <a:gd name="connsiteX7" fmla="*/ 786263 w 1936316"/>
                <a:gd name="connsiteY7" fmla="*/ 539704 h 2881179"/>
                <a:gd name="connsiteX8" fmla="*/ 349663 w 1936316"/>
                <a:gd name="connsiteY8" fmla="*/ 285127 h 2881179"/>
                <a:gd name="connsiteX9" fmla="*/ 1415069 w 1936316"/>
                <a:gd name="connsiteY9" fmla="*/ 0 h 2881179"/>
                <a:gd name="connsiteX10" fmla="*/ 1700196 w 1936316"/>
                <a:gd name="connsiteY10" fmla="*/ 1065406 h 2881179"/>
                <a:gd name="connsiteX11" fmla="*/ 1236229 w 1936316"/>
                <a:gd name="connsiteY11" fmla="*/ 798736 h 2881179"/>
                <a:gd name="connsiteX12" fmla="*/ 571782 w 1936316"/>
                <a:gd name="connsiteY12" fmla="*/ 1950699 h 2881179"/>
                <a:gd name="connsiteX13" fmla="*/ 546961 w 1936316"/>
                <a:gd name="connsiteY13" fmla="*/ 2208459 h 288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36316" h="2881179">
                  <a:moveTo>
                    <a:pt x="546961" y="2208459"/>
                  </a:moveTo>
                  <a:cubicBezTo>
                    <a:pt x="594980" y="2301004"/>
                    <a:pt x="686876" y="2362669"/>
                    <a:pt x="790718" y="2372025"/>
                  </a:cubicBezTo>
                  <a:lnTo>
                    <a:pt x="1936317" y="2372025"/>
                  </a:lnTo>
                  <a:lnTo>
                    <a:pt x="1936317" y="2881180"/>
                  </a:lnTo>
                  <a:lnTo>
                    <a:pt x="790718" y="2881180"/>
                  </a:lnTo>
                  <a:cubicBezTo>
                    <a:pt x="500513" y="2875903"/>
                    <a:pt x="235033" y="2716614"/>
                    <a:pt x="93813" y="2463036"/>
                  </a:cubicBezTo>
                  <a:cubicBezTo>
                    <a:pt x="-41473" y="2218292"/>
                    <a:pt x="-29705" y="1918680"/>
                    <a:pt x="124362" y="1685302"/>
                  </a:cubicBezTo>
                  <a:lnTo>
                    <a:pt x="786263" y="539704"/>
                  </a:lnTo>
                  <a:lnTo>
                    <a:pt x="349663" y="285127"/>
                  </a:lnTo>
                  <a:lnTo>
                    <a:pt x="1415069" y="0"/>
                  </a:lnTo>
                  <a:lnTo>
                    <a:pt x="1700196" y="1065406"/>
                  </a:lnTo>
                  <a:lnTo>
                    <a:pt x="1236229" y="798736"/>
                  </a:lnTo>
                  <a:lnTo>
                    <a:pt x="571782" y="1950699"/>
                  </a:lnTo>
                  <a:cubicBezTo>
                    <a:pt x="515075" y="2024871"/>
                    <a:pt x="505452" y="2124830"/>
                    <a:pt x="546961" y="2208459"/>
                  </a:cubicBez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1C6254-20B6-6AFE-B58A-4F842743ED9C}"/>
                </a:ext>
              </a:extLst>
            </p:cNvPr>
            <p:cNvSpPr/>
            <p:nvPr/>
          </p:nvSpPr>
          <p:spPr>
            <a:xfrm>
              <a:off x="5034411" y="788847"/>
              <a:ext cx="2982373" cy="2375859"/>
            </a:xfrm>
            <a:custGeom>
              <a:avLst/>
              <a:gdLst>
                <a:gd name="connsiteX0" fmla="*/ 0 w 2982373"/>
                <a:gd name="connsiteY0" fmla="*/ 1399555 h 2375859"/>
                <a:gd name="connsiteX1" fmla="*/ 532703 w 2982373"/>
                <a:gd name="connsiteY1" fmla="*/ 404794 h 2375859"/>
                <a:gd name="connsiteX2" fmla="*/ 1225790 w 2982373"/>
                <a:gd name="connsiteY2" fmla="*/ 16 h 2375859"/>
                <a:gd name="connsiteX3" fmla="*/ 1883873 w 2982373"/>
                <a:gd name="connsiteY3" fmla="*/ 416250 h 2375859"/>
                <a:gd name="connsiteX4" fmla="*/ 2545774 w 2982373"/>
                <a:gd name="connsiteY4" fmla="*/ 1561848 h 2375859"/>
                <a:gd name="connsiteX5" fmla="*/ 2982374 w 2982373"/>
                <a:gd name="connsiteY5" fmla="*/ 1307271 h 2375859"/>
                <a:gd name="connsiteX6" fmla="*/ 2697247 w 2982373"/>
                <a:gd name="connsiteY6" fmla="*/ 2375859 h 2375859"/>
                <a:gd name="connsiteX7" fmla="*/ 1634387 w 2982373"/>
                <a:gd name="connsiteY7" fmla="*/ 2090732 h 2375859"/>
                <a:gd name="connsiteX8" fmla="*/ 2097718 w 2982373"/>
                <a:gd name="connsiteY8" fmla="*/ 1822790 h 2375859"/>
                <a:gd name="connsiteX9" fmla="*/ 1430089 w 2982373"/>
                <a:gd name="connsiteY9" fmla="*/ 670191 h 2375859"/>
                <a:gd name="connsiteX10" fmla="*/ 1218789 w 2982373"/>
                <a:gd name="connsiteY10" fmla="*/ 519990 h 2375859"/>
                <a:gd name="connsiteX11" fmla="*/ 983305 w 2982373"/>
                <a:gd name="connsiteY11" fmla="*/ 665099 h 2375859"/>
                <a:gd name="connsiteX12" fmla="*/ 449966 w 2982373"/>
                <a:gd name="connsiteY12" fmla="*/ 1659860 h 237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2373" h="2375859">
                  <a:moveTo>
                    <a:pt x="0" y="1399555"/>
                  </a:moveTo>
                  <a:lnTo>
                    <a:pt x="532703" y="404794"/>
                  </a:lnTo>
                  <a:cubicBezTo>
                    <a:pt x="672441" y="153392"/>
                    <a:pt x="938162" y="-1798"/>
                    <a:pt x="1225790" y="16"/>
                  </a:cubicBezTo>
                  <a:cubicBezTo>
                    <a:pt x="1505437" y="5751"/>
                    <a:pt x="1758856" y="166038"/>
                    <a:pt x="1883873" y="416250"/>
                  </a:cubicBezTo>
                  <a:lnTo>
                    <a:pt x="2545774" y="1561848"/>
                  </a:lnTo>
                  <a:lnTo>
                    <a:pt x="2982374" y="1307271"/>
                  </a:lnTo>
                  <a:lnTo>
                    <a:pt x="2697247" y="2375859"/>
                  </a:lnTo>
                  <a:lnTo>
                    <a:pt x="1634387" y="2090732"/>
                  </a:lnTo>
                  <a:lnTo>
                    <a:pt x="2097718" y="1822790"/>
                  </a:lnTo>
                  <a:lnTo>
                    <a:pt x="1430089" y="670191"/>
                  </a:lnTo>
                  <a:cubicBezTo>
                    <a:pt x="1393830" y="584112"/>
                    <a:pt x="1312003" y="525941"/>
                    <a:pt x="1218789" y="519990"/>
                  </a:cubicBezTo>
                  <a:cubicBezTo>
                    <a:pt x="1120631" y="524853"/>
                    <a:pt x="1031783" y="579606"/>
                    <a:pt x="983305" y="665099"/>
                  </a:cubicBezTo>
                  <a:lnTo>
                    <a:pt x="449966" y="1659860"/>
                  </a:lnTo>
                  <a:close/>
                </a:path>
              </a:pathLst>
            </a:custGeom>
            <a:grpFill/>
            <a:ln w="63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D8F71A-C6C8-3730-A9AF-938230C3C3A2}"/>
              </a:ext>
            </a:extLst>
          </p:cNvPr>
          <p:cNvSpPr txBox="1"/>
          <p:nvPr/>
        </p:nvSpPr>
        <p:spPr>
          <a:xfrm>
            <a:off x="5158797" y="3023328"/>
            <a:ext cx="1799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02746-02A5-1ABF-4EEE-37E57D82ABCE}"/>
              </a:ext>
            </a:extLst>
          </p:cNvPr>
          <p:cNvSpPr txBox="1"/>
          <p:nvPr/>
        </p:nvSpPr>
        <p:spPr>
          <a:xfrm>
            <a:off x="7554941" y="668033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0DEA7-9F18-5F36-6C46-0BD74A4CA514}"/>
              </a:ext>
            </a:extLst>
          </p:cNvPr>
          <p:cNvSpPr txBox="1"/>
          <p:nvPr/>
        </p:nvSpPr>
        <p:spPr>
          <a:xfrm>
            <a:off x="8475668" y="4691086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8FCD2C-D67C-E65A-4675-D71B6BAFC11E}"/>
              </a:ext>
            </a:extLst>
          </p:cNvPr>
          <p:cNvSpPr txBox="1"/>
          <p:nvPr/>
        </p:nvSpPr>
        <p:spPr>
          <a:xfrm>
            <a:off x="1552975" y="4590754"/>
            <a:ext cx="2252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alpha val="76000"/>
                  </a:schemeClr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188906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 Extrabold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55</cp:revision>
  <dcterms:created xsi:type="dcterms:W3CDTF">2023-07-09T14:28:52Z</dcterms:created>
  <dcterms:modified xsi:type="dcterms:W3CDTF">2025-03-27T06:32:40Z</dcterms:modified>
</cp:coreProperties>
</file>